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130F-728F-45D9-BEF7-39946AABA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A3B10-6770-4DD8-9450-7FE38E44F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5FCCE-A7EC-4EFC-95D6-84F1103C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689FA-6FDB-4C13-BEF9-61785706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5A4D-F4C6-4489-988F-78DD2FD7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D2FE-CA3B-451D-B9FE-5493A27B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D0764-188A-408D-A91C-94FFDB455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66C1-E9C2-441B-86B4-BDD4CC56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9BB4-2A9C-446C-8DFD-33970A0D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FE5C-1461-4FAC-8FBF-E141B8E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E91B4-42FB-4328-9D56-9C403901C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9347A-7634-4EAE-9FC7-DE0FEEDFB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13EB-7176-45A9-8B83-51FDF0A7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D7D70-D90D-43B6-9784-930C1400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9E6A-8482-42E9-A35C-43ED345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35DD-1368-48E9-8BF2-F9C6D503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AB1F-1A3F-4922-80D8-57945AEC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95AF-F20E-4D03-BCB0-AF3182D7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F9E6-72D9-4255-886A-131833FD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9C0E-1BFF-4828-BC2C-D20E03C9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7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DEAB-2C0A-4E49-8B9C-8E952DF5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610EF-5F44-4E9C-A75F-8D2646D9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4F2C2-B9C5-4FA9-A8FD-00084B88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6B10-87C4-42F3-8908-E4CC6224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7A41-B9F9-4505-8B4F-AD578279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84AF-1F18-4F39-9777-D0424C19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E410-A096-49D7-A9E6-9476ACF7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528C3-4095-4E28-87B2-F0EB5E4A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33F5E-B68A-4DB8-8670-39EAD350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39A4-642C-4CB6-AA2C-AF05F341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E98FF-F858-4D18-AB5A-015F9F52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B5E4-0E98-4E49-9FD8-3CE34D63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48F3A-4FD6-49B0-A6C6-02A979BF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C67D-2B12-4B42-8BBA-D483D1692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171AB-0206-47BB-91C3-B9628EAFB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D4BD7-3CAE-4B19-AD06-49A54426E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8482C-ECF6-4746-A242-41D511C0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9BC08-5576-4F6C-9A36-48F35912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73A7B-F713-43A9-AE46-DAB9AED5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9CFD-094E-4139-A12E-DC8ADB32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C1AE-BC17-49F5-A194-D6987970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CD523-8972-4B3D-B508-A24C90F6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D01A8-8EAE-4BC1-9F9F-BCAE60C5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A490E-A25D-4F98-BD84-50F8F011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A8A7D-C930-48AF-81D8-7C020E31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37566-EE81-4716-BE66-4F45198E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A43E-5CFD-4522-858F-55AAABD3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9D22-8792-4017-B845-97B769E0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28279-90B3-413D-BCAC-4C40F769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B737-3573-4597-BF99-3690D1D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2B73-6205-41C8-A850-0C4F56F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7CD0-454A-4869-896A-4AEA8EDE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60FA-FE1D-4692-85CC-C8B2928C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9D1A5-B573-4FB6-912C-BF279F2DA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6F05C-5568-4FD8-92B3-843DBF9E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295F5-B533-4629-9E88-C37D3900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331B-DF7C-43C0-9716-F22FEAC2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B8590-D166-40DE-8312-40495AA6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2DD05-4FDA-404D-B156-B10EEEE4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A1C13-6B47-4987-9F5A-AECD1B0B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36D4-D9F5-4444-B399-47FF62A07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E531-E6AF-435B-9E8D-3469B77B825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8FC3-9223-4B84-BE0E-6B39C4CC0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CBBF-E2CE-4929-BE0D-6F483C7BF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B121-CE22-466F-9EBD-5817EB94B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4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E8FE321-0104-4028-B693-BA16C62716E9}"/>
              </a:ext>
            </a:extLst>
          </p:cNvPr>
          <p:cNvSpPr/>
          <p:nvPr/>
        </p:nvSpPr>
        <p:spPr>
          <a:xfrm flipH="1">
            <a:off x="3742992" y="879621"/>
            <a:ext cx="3441218" cy="1023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Autofit/>
          </a:bodyPr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80F7C05-F3C5-4092-9817-F4EE6F6A8F02}"/>
              </a:ext>
            </a:extLst>
          </p:cNvPr>
          <p:cNvGrpSpPr/>
          <p:nvPr/>
        </p:nvGrpSpPr>
        <p:grpSpPr>
          <a:xfrm flipH="1">
            <a:off x="4113003" y="376434"/>
            <a:ext cx="7377079" cy="1527010"/>
            <a:chOff x="174425" y="423087"/>
            <a:chExt cx="7377079" cy="15270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64B059-1D03-4735-975C-59E486B6DD51}"/>
                </a:ext>
              </a:extLst>
            </p:cNvPr>
            <p:cNvGrpSpPr/>
            <p:nvPr/>
          </p:nvGrpSpPr>
          <p:grpSpPr>
            <a:xfrm>
              <a:off x="174425" y="423087"/>
              <a:ext cx="7377079" cy="1476361"/>
              <a:chOff x="174425" y="423087"/>
              <a:chExt cx="7377079" cy="147636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6A5F3E-87EA-41D4-A449-BA56242E0C58}"/>
                  </a:ext>
                </a:extLst>
              </p:cNvPr>
              <p:cNvSpPr txBox="1"/>
              <p:nvPr/>
            </p:nvSpPr>
            <p:spPr>
              <a:xfrm>
                <a:off x="174425" y="423087"/>
                <a:ext cx="1972627" cy="369332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r" rtl="1"/>
                <a:r>
                  <a:rPr lang="ar-sa" b="1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المتطلبات الأساسية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C4E3806-5A04-4446-8733-15CB515878F8}"/>
                  </a:ext>
                </a:extLst>
              </p:cNvPr>
              <p:cNvGrpSpPr/>
              <p:nvPr/>
            </p:nvGrpSpPr>
            <p:grpSpPr>
              <a:xfrm>
                <a:off x="709769" y="1068103"/>
                <a:ext cx="2785269" cy="830998"/>
                <a:chOff x="661072" y="1068103"/>
                <a:chExt cx="2352662" cy="830998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8ADBEE8-2495-41A5-9198-5050FD0C1729}"/>
                    </a:ext>
                  </a:extLst>
                </p:cNvPr>
                <p:cNvSpPr txBox="1"/>
                <p:nvPr/>
              </p:nvSpPr>
              <p:spPr>
                <a:xfrm>
                  <a:off x="661072" y="1068103"/>
                  <a:ext cx="1094706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إعداد الخصومات</a:t>
                  </a:r>
                </a:p>
                <a:p>
                  <a:pPr algn="r" rtl="1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D9D5C9F-7521-4E69-AF60-781F7E8DE4F6}"/>
                    </a:ext>
                  </a:extLst>
                </p:cNvPr>
                <p:cNvSpPr txBox="1"/>
                <p:nvPr/>
              </p:nvSpPr>
              <p:spPr>
                <a:xfrm>
                  <a:off x="1930950" y="1068104"/>
                  <a:ext cx="1082784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إعداد مجموعات الأسعار</a:t>
                  </a:r>
                </a:p>
                <a:p>
                  <a:pPr algn="r" rtl="1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E45BB1-B78F-4201-929E-FF575C83D231}"/>
                  </a:ext>
                </a:extLst>
              </p:cNvPr>
              <p:cNvSpPr txBox="1"/>
              <p:nvPr/>
            </p:nvSpPr>
            <p:spPr>
              <a:xfrm>
                <a:off x="4762082" y="1068451"/>
                <a:ext cx="1296000" cy="83099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1">
                <a:noAutofit/>
              </a:bodyPr>
              <a:lstStyle/>
              <a:p>
                <a:pPr algn="r" rtl="1"/>
                <a:r>
                  <a:rPr lang="ar-sa" sz="1600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إعداد القنوات</a:t>
                </a:r>
              </a:p>
              <a:p>
                <a:pPr algn="r" rtl="1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7FF692-E0C6-48C5-BA8E-2C610F7ADAEC}"/>
                  </a:ext>
                </a:extLst>
              </p:cNvPr>
              <p:cNvSpPr txBox="1"/>
              <p:nvPr/>
            </p:nvSpPr>
            <p:spPr>
              <a:xfrm>
                <a:off x="6255504" y="1068104"/>
                <a:ext cx="1296000" cy="83099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1">
                <a:noAutofit/>
              </a:bodyPr>
              <a:lstStyle/>
              <a:p>
                <a:pPr algn="r" rtl="1"/>
                <a:r>
                  <a:rPr lang="ar-sa" sz="1600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إعداد طريقة دفع الولاء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1B57E4-765E-4083-8980-32A94EB5B3E9}"/>
                </a:ext>
              </a:extLst>
            </p:cNvPr>
            <p:cNvSpPr/>
            <p:nvPr/>
          </p:nvSpPr>
          <p:spPr>
            <a:xfrm>
              <a:off x="598254" y="926274"/>
              <a:ext cx="3401956" cy="1023823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>
              <a:noAutofit/>
            </a:bodyPr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9359C5-22FE-4346-AFEC-7DC56BA2B5A1}"/>
              </a:ext>
            </a:extLst>
          </p:cNvPr>
          <p:cNvGrpSpPr/>
          <p:nvPr/>
        </p:nvGrpSpPr>
        <p:grpSpPr>
          <a:xfrm flipH="1">
            <a:off x="150035" y="2432419"/>
            <a:ext cx="11377710" cy="3473860"/>
            <a:chOff x="150035" y="2813164"/>
            <a:chExt cx="11377710" cy="34738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B3AE65-3CC0-4473-A2F5-B34A690BE015}"/>
                </a:ext>
              </a:extLst>
            </p:cNvPr>
            <p:cNvGrpSpPr/>
            <p:nvPr/>
          </p:nvGrpSpPr>
          <p:grpSpPr>
            <a:xfrm>
              <a:off x="150035" y="2813164"/>
              <a:ext cx="11377710" cy="3473860"/>
              <a:chOff x="89472" y="2540237"/>
              <a:chExt cx="11377710" cy="347386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1094C25-DDEC-4FE0-BD9F-20CB7F782BCD}"/>
                  </a:ext>
                </a:extLst>
              </p:cNvPr>
              <p:cNvGrpSpPr/>
              <p:nvPr/>
            </p:nvGrpSpPr>
            <p:grpSpPr>
              <a:xfrm>
                <a:off x="8528449" y="3367541"/>
                <a:ext cx="2744394" cy="2447576"/>
                <a:chOff x="8439914" y="3320692"/>
                <a:chExt cx="2744394" cy="2447576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1F6EEE-254A-4C22-8B89-0F6C05F6CBC5}"/>
                    </a:ext>
                  </a:extLst>
                </p:cNvPr>
                <p:cNvSpPr txBox="1"/>
                <p:nvPr/>
              </p:nvSpPr>
              <p:spPr>
                <a:xfrm>
                  <a:off x="8439914" y="3950303"/>
                  <a:ext cx="1296000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‏‏تحديد برامج الولاء</a:t>
                  </a:r>
                </a:p>
                <a:p>
                  <a:pPr algn="r" rtl="1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81A392-EAA5-4A8A-822E-0BE14C05E304}"/>
                    </a:ext>
                  </a:extLst>
                </p:cNvPr>
                <p:cNvSpPr txBox="1"/>
                <p:nvPr/>
              </p:nvSpPr>
              <p:spPr>
                <a:xfrm>
                  <a:off x="9888308" y="3948771"/>
                  <a:ext cx="1296000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تعيين أرقام البطاقات</a:t>
                  </a:r>
                </a:p>
                <a:p>
                  <a:pPr algn="r" rtl="1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34F4540-70D6-4D47-A582-B4DACAC7FF73}"/>
                    </a:ext>
                  </a:extLst>
                </p:cNvPr>
                <p:cNvSpPr txBox="1"/>
                <p:nvPr/>
              </p:nvSpPr>
              <p:spPr>
                <a:xfrm>
                  <a:off x="8439914" y="4937271"/>
                  <a:ext cx="1296000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تعيين العملاء (اختياري)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D020812-1600-466E-A7B6-7E41EF559B07}"/>
                    </a:ext>
                  </a:extLst>
                </p:cNvPr>
                <p:cNvSpPr txBox="1"/>
                <p:nvPr/>
              </p:nvSpPr>
              <p:spPr>
                <a:xfrm>
                  <a:off x="8740366" y="3320692"/>
                  <a:ext cx="229588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إعداد بطاقات الولاء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C38C71-504E-4BD5-B1D7-B394572883A0}"/>
                  </a:ext>
                </a:extLst>
              </p:cNvPr>
              <p:cNvSpPr txBox="1"/>
              <p:nvPr/>
            </p:nvSpPr>
            <p:spPr>
              <a:xfrm>
                <a:off x="89472" y="2540237"/>
                <a:ext cx="3140616" cy="369332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r" rtl="1"/>
                <a:r>
                  <a:rPr lang="ar-sa" b="1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إعداد مكونات الولاء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2AB32C3-CFE4-49DF-9C52-5AD4552C52E6}"/>
                  </a:ext>
                </a:extLst>
              </p:cNvPr>
              <p:cNvGrpSpPr/>
              <p:nvPr/>
            </p:nvGrpSpPr>
            <p:grpSpPr>
              <a:xfrm>
                <a:off x="4682608" y="3315414"/>
                <a:ext cx="2831568" cy="2563111"/>
                <a:chOff x="4642386" y="3216380"/>
                <a:chExt cx="2831568" cy="256311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99CCC9F-D50C-41E9-A457-1E185A9E12B3}"/>
                    </a:ext>
                  </a:extLst>
                </p:cNvPr>
                <p:cNvSpPr txBox="1"/>
                <p:nvPr/>
              </p:nvSpPr>
              <p:spPr>
                <a:xfrm>
                  <a:off x="4674570" y="3898118"/>
                  <a:ext cx="1296000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‏‏حدد برنامج ولاء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8D497AE-98AF-424B-AEF0-95B0E23A519F}"/>
                    </a:ext>
                  </a:extLst>
                </p:cNvPr>
                <p:cNvSpPr txBox="1"/>
                <p:nvPr/>
              </p:nvSpPr>
              <p:spPr>
                <a:xfrm>
                  <a:off x="6177954" y="3896587"/>
                  <a:ext cx="1296000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تحديد القنوات</a:t>
                  </a:r>
                </a:p>
                <a:p>
                  <a:pPr algn="r" rtl="1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7F17456-EEDE-4914-AF8D-4935C241D861}"/>
                    </a:ext>
                  </a:extLst>
                </p:cNvPr>
                <p:cNvSpPr txBox="1"/>
                <p:nvPr/>
              </p:nvSpPr>
              <p:spPr>
                <a:xfrm>
                  <a:off x="4642386" y="4948494"/>
                  <a:ext cx="1328184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إعداد قواعد كسب الأرباح</a:t>
                  </a:r>
                </a:p>
                <a:p>
                  <a:pPr algn="r" rtl="1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3289438-9783-433A-AE29-1DB4D97DBEE0}"/>
                    </a:ext>
                  </a:extLst>
                </p:cNvPr>
                <p:cNvSpPr txBox="1"/>
                <p:nvPr/>
              </p:nvSpPr>
              <p:spPr>
                <a:xfrm>
                  <a:off x="6177954" y="4948493"/>
                  <a:ext cx="1296000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إعداد قواعد الاسترداد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051D4B-5E3C-4395-94F1-DA05D34BD104}"/>
                    </a:ext>
                  </a:extLst>
                </p:cNvPr>
                <p:cNvSpPr txBox="1"/>
                <p:nvPr/>
              </p:nvSpPr>
              <p:spPr>
                <a:xfrm>
                  <a:off x="4847272" y="3216380"/>
                  <a:ext cx="229588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إعداد أنظمة الولاء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B701DB5-2025-42F8-87C6-695ED2C161FA}"/>
                  </a:ext>
                </a:extLst>
              </p:cNvPr>
              <p:cNvGrpSpPr/>
              <p:nvPr/>
            </p:nvGrpSpPr>
            <p:grpSpPr>
              <a:xfrm>
                <a:off x="656169" y="3329303"/>
                <a:ext cx="2812229" cy="2549220"/>
                <a:chOff x="486497" y="3216382"/>
                <a:chExt cx="2812229" cy="2549220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D01789E-AF3E-4D84-9317-EEAC2F49FC1A}"/>
                    </a:ext>
                  </a:extLst>
                </p:cNvPr>
                <p:cNvSpPr txBox="1"/>
                <p:nvPr/>
              </p:nvSpPr>
              <p:spPr>
                <a:xfrm>
                  <a:off x="499342" y="3882699"/>
                  <a:ext cx="1296000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إعداد فترات التاريخ</a:t>
                  </a:r>
                </a:p>
                <a:p>
                  <a:pPr algn="r" rtl="1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6A57948-3CDF-45F7-B29F-CD1465FB4A71}"/>
                    </a:ext>
                  </a:extLst>
                </p:cNvPr>
                <p:cNvSpPr txBox="1"/>
                <p:nvPr/>
              </p:nvSpPr>
              <p:spPr>
                <a:xfrm>
                  <a:off x="2002726" y="3887779"/>
                  <a:ext cx="1296000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إعداد الطبقات</a:t>
                  </a:r>
                </a:p>
                <a:p>
                  <a:pPr algn="r" rtl="1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r" rtl="1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05EB926-CE07-4202-AE6E-D1497817CD44}"/>
                    </a:ext>
                  </a:extLst>
                </p:cNvPr>
                <p:cNvSpPr txBox="1"/>
                <p:nvPr/>
              </p:nvSpPr>
              <p:spPr>
                <a:xfrm>
                  <a:off x="486497" y="4934604"/>
                  <a:ext cx="1296000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إعداد نقاط المكافآت</a:t>
                  </a:r>
                  <a:endParaRPr lang="en-US" sz="1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08D6228-ECF8-4171-9729-782C18130346}"/>
                    </a:ext>
                  </a:extLst>
                </p:cNvPr>
                <p:cNvSpPr txBox="1"/>
                <p:nvPr/>
              </p:nvSpPr>
              <p:spPr>
                <a:xfrm>
                  <a:off x="1986474" y="4934605"/>
                  <a:ext cx="1296000" cy="83099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إعداد قواعد الطبقات</a:t>
                  </a:r>
                </a:p>
                <a:p>
                  <a:pPr algn="r" rtl="1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FEC0575-259F-41C5-8ECC-99C63F79F4FD}"/>
                    </a:ext>
                  </a:extLst>
                </p:cNvPr>
                <p:cNvSpPr txBox="1"/>
                <p:nvPr/>
              </p:nvSpPr>
              <p:spPr>
                <a:xfrm>
                  <a:off x="934327" y="3216382"/>
                  <a:ext cx="2295885" cy="338554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txBody>
                <a:bodyPr wrap="square" rtlCol="1">
                  <a:noAutofit/>
                </a:bodyPr>
                <a:lstStyle/>
                <a:p>
                  <a:pPr algn="r" rtl="1"/>
                  <a:r>
                    <a:rPr lang="ar-sa" sz="1600" dirty="0">
                      <a:latin typeface="Arial" panose="020B0604020202020204" pitchFamily="34" charset="0"/>
                      <a:cs typeface="Arial" panose="020B0604020202020204" pitchFamily="34" charset="0"/>
                      <a:rtl/>
                    </a:rPr>
                    <a:t>إعداد برامج الولاء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0B05C7C-04B9-40B2-95B6-4FD3822243FD}"/>
                  </a:ext>
                </a:extLst>
              </p:cNvPr>
              <p:cNvSpPr/>
              <p:nvPr/>
            </p:nvSpPr>
            <p:spPr>
              <a:xfrm>
                <a:off x="603693" y="3220581"/>
                <a:ext cx="3300402" cy="279351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>
                <a:noAutofit/>
              </a:bodyPr>
              <a:lstStyle/>
              <a:p>
                <a:pPr algn="ct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AB897CA-4315-4ABC-A30C-A42A92E01364}"/>
                  </a:ext>
                </a:extLst>
              </p:cNvPr>
              <p:cNvSpPr/>
              <p:nvPr/>
            </p:nvSpPr>
            <p:spPr>
              <a:xfrm>
                <a:off x="4454131" y="3216906"/>
                <a:ext cx="3420093" cy="2793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>
                <a:noAutofit/>
              </a:bodyPr>
              <a:lstStyle/>
              <a:p>
                <a:pPr algn="ct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AC7831C-A7C5-406A-B614-E915D6DB0D73}"/>
                  </a:ext>
                </a:extLst>
              </p:cNvPr>
              <p:cNvSpPr/>
              <p:nvPr/>
            </p:nvSpPr>
            <p:spPr>
              <a:xfrm>
                <a:off x="8333416" y="3216905"/>
                <a:ext cx="3133766" cy="279351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>
                <a:noAutofit/>
              </a:bodyPr>
              <a:lstStyle/>
              <a:p>
                <a:pPr algn="ctr" rtl="1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18723CDB-B48A-4045-BDC7-C2DF796FAE11}"/>
                </a:ext>
              </a:extLst>
            </p:cNvPr>
            <p:cNvSpPr/>
            <p:nvPr/>
          </p:nvSpPr>
          <p:spPr>
            <a:xfrm>
              <a:off x="4049283" y="5067822"/>
              <a:ext cx="324000" cy="108000"/>
            </a:xfrm>
            <a:prstGeom prst="rightArrow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>
              <a:noAutofit/>
            </a:bodyPr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3917ED04-21A9-4C84-8E89-C814415CCEDB}"/>
                </a:ext>
              </a:extLst>
            </p:cNvPr>
            <p:cNvSpPr/>
            <p:nvPr/>
          </p:nvSpPr>
          <p:spPr>
            <a:xfrm>
              <a:off x="8029146" y="5126348"/>
              <a:ext cx="324000" cy="108000"/>
            </a:xfrm>
            <a:prstGeom prst="rightArrow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>
              <a:noAutofit/>
            </a:bodyPr>
            <a:lstStyle/>
            <a:p>
              <a:pPr algn="ctr" rtl="1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Arrow: Down 70">
            <a:extLst>
              <a:ext uri="{FF2B5EF4-FFF2-40B4-BE49-F238E27FC236}">
                <a16:creationId xmlns:a16="http://schemas.microsoft.com/office/drawing/2014/main" id="{C68BC8BC-13AE-43A4-AA50-182F807036F8}"/>
              </a:ext>
            </a:extLst>
          </p:cNvPr>
          <p:cNvSpPr/>
          <p:nvPr/>
        </p:nvSpPr>
        <p:spPr>
          <a:xfrm flipH="1">
            <a:off x="8066560" y="2232561"/>
            <a:ext cx="108000" cy="504000"/>
          </a:xfrm>
          <a:prstGeom prst="downArrow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Autofit/>
          </a:bodyPr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73414ECB-2ECC-4D27-B2FF-D8A95AE61699}"/>
              </a:ext>
            </a:extLst>
          </p:cNvPr>
          <p:cNvSpPr/>
          <p:nvPr/>
        </p:nvSpPr>
        <p:spPr>
          <a:xfrm flipH="1">
            <a:off x="5345041" y="2263434"/>
            <a:ext cx="108000" cy="504000"/>
          </a:xfrm>
          <a:prstGeom prst="downArrow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Autofit/>
          </a:bodyPr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56E8A6A9-B3D9-4285-B974-6BEC180DD3A2}"/>
              </a:ext>
            </a:extLst>
          </p:cNvPr>
          <p:cNvSpPr/>
          <p:nvPr/>
        </p:nvSpPr>
        <p:spPr>
          <a:xfrm flipH="1">
            <a:off x="9451355" y="1429949"/>
            <a:ext cx="197422" cy="85377"/>
          </a:xfrm>
          <a:prstGeom prst="rightArrow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Autofit/>
          </a:bodyPr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DA070F8F-1435-49F5-8C45-ABA473738AED}"/>
              </a:ext>
            </a:extLst>
          </p:cNvPr>
          <p:cNvSpPr/>
          <p:nvPr/>
        </p:nvSpPr>
        <p:spPr>
          <a:xfrm flipH="1">
            <a:off x="5399041" y="1429950"/>
            <a:ext cx="182739" cy="85377"/>
          </a:xfrm>
          <a:prstGeom prst="rightArrow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Autofit/>
          </a:bodyPr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Underwood</dc:creator>
  <cp:lastModifiedBy>Duan, Isha</cp:lastModifiedBy>
  <cp:revision>6</cp:revision>
  <dcterms:created xsi:type="dcterms:W3CDTF">2020-06-19T10:32:50Z</dcterms:created>
  <dcterms:modified xsi:type="dcterms:W3CDTF">2021-07-07T07:47:55Z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2020-06-19T10:33:43Z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b23c18f0-7800-4ad6-b25b-36e2bdeb6c79</vt:lpwstr>
  </property>
  <property fmtid="{D5CDD505-2E9C-101B-9397-08002B2CF9AE}" pid="8" name="MSIP_Label_f42aa342-8706-4288-bd11-ebb85995028c_ContentBits">
    <vt:lpwstr>0</vt:lpwstr>
  </property>
</Properties>
</file>