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2A58-B5C9-440A-A211-FEE44A43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8E1B7-24D6-4781-BBB7-343A30681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EA53-24EB-4C93-B1CA-1F021F90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0AA6C82-F355-47AA-8CE9-A6B5B47A784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5D2F6-B496-4514-9BFA-291598FA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32C2-3E77-491C-89D7-A822BFFB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6ACFD0B-FA76-4ECF-9D27-C0B56E86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7A44-9220-4E7E-BFFC-CECAC9DE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205E0-3E1C-47EF-BFAA-EEEEEA426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17538-9F99-40A8-9362-105F5CC2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0AA6C82-F355-47AA-8CE9-A6B5B47A784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23DA-6C4D-4651-93ED-3652556F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02D41-BE7C-44B8-ABD8-A5786CC0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6ACFD0B-FA76-4ECF-9D27-C0B56E86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1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4E1CE-89CC-4359-A010-D43216E08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38FC-FE98-4C0D-A62E-55A76CFD3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25F0-D21E-4DBD-BB95-929DCAF4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0AA6C82-F355-47AA-8CE9-A6B5B47A784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A581-BD71-4FA0-B4F6-1C3DBEB8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662F-1CED-46BC-BC29-AF0F0E43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6ACFD0B-FA76-4ECF-9D27-C0B56E86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1066-CF37-490B-8984-67EA99C7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CE9A-1326-40A3-8D14-9276C7CF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21B63-DE7D-49A4-83DC-DCB4F5D1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0AA6C82-F355-47AA-8CE9-A6B5B47A784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19F24-4DE4-43F4-92EC-33945355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83CE-08EF-4233-9913-CACB1696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6ACFD0B-FA76-4ECF-9D27-C0B56E86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4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D426-4B9F-44E8-97B3-18D57F42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8B3B8-560B-4F79-9AB6-CF58852F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3E04-F00F-4967-9F6C-C196ACB3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0AA6C82-F355-47AA-8CE9-A6B5B47A784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88FA9-9A35-4DC8-B1DC-98FBB030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DA21-B9CD-4737-93F9-D195540A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6ACFD0B-FA76-4ECF-9D27-C0B56E86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0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0BE-FA0B-4BA1-9A90-9D4B7FE4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7F6F-D84F-4B33-A053-95AC21612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2E792-0E65-4208-8D25-1A47717D7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533FA-9EDC-4298-9E36-7657AFA2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0AA6C82-F355-47AA-8CE9-A6B5B47A784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63322-3E9C-4EDF-B2D3-2F5F3D54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69070-5A80-472C-B731-68812B4C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6ACFD0B-FA76-4ECF-9D27-C0B56E86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9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6D5D-A618-4E38-8F03-D04F6B96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50E7A-73E8-4751-8D03-178F2505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24746-BFF5-456E-99EA-C521E4F0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89A0C-FCC8-44D5-A379-2E06C5435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A1170-B366-4CE8-95C3-DC08A833C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FDD7C-373D-469A-9127-A7B7152E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0AA6C82-F355-47AA-8CE9-A6B5B47A784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094EA-B963-4C79-BD77-1FCDB3B3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D2616-CB30-42C4-BAA6-B5F8C112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6ACFD0B-FA76-4ECF-9D27-C0B56E86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7121-3A64-4D95-8FCA-B5290FA7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B6EE7-E5B7-457A-BC3C-5D1C2B0D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0AA6C82-F355-47AA-8CE9-A6B5B47A784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2AD16-0400-4208-9406-F26906DD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3DE11-4F87-4B40-AF43-7F71492E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6ACFD0B-FA76-4ECF-9D27-C0B56E86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5117D-3916-4917-84D6-98D4FD91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0AA6C82-F355-47AA-8CE9-A6B5B47A784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F2E85-DAC8-49FA-9006-5DB099EB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939C4-11D1-49CE-9978-9F633B58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6ACFD0B-FA76-4ECF-9D27-C0B56E86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3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F0FA-A411-4E4C-9D7A-19ACD41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D494-6E22-467F-B00B-015BCF82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85256-0530-4680-8DF0-CCE2A08A3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FE77F-4DE5-4E84-B08E-480E5FD6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0AA6C82-F355-47AA-8CE9-A6B5B47A784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A879F-74FB-475F-9515-A85C6557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4B934-0007-4ED8-91E2-17DF6B3C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6ACFD0B-FA76-4ECF-9D27-C0B56E86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0FBD-2EA2-4867-93A4-F2CEE00F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AA6CC-C437-49F7-BE25-BB4A14EA6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2A3C-8B5D-4C18-B915-99BC01310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C2ABD-130A-4940-9B53-51480AD8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80AA6C82-F355-47AA-8CE9-A6B5B47A784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CA7B8-DDAD-4E99-92D4-E8CBACFB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DFAAE-DF26-495C-B63A-8780400E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6ACFD0B-FA76-4ECF-9D27-C0B56E86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3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9FF66-046C-4995-9D7E-09EC3E57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86BA1-C938-48F7-ABBC-A2F24C014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C09E-C2FF-4E39-923C-8D7C113F8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6C82-F355-47AA-8CE9-A6B5B47A784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C767-7588-4E38-ABB0-A5C853DC9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688E-B8A1-4DDC-988B-C67DF18F3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FD0B-FA76-4ECF-9D27-C0B56E86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79556ED-733A-4F38-A320-91022D22F976}"/>
              </a:ext>
            </a:extLst>
          </p:cNvPr>
          <p:cNvGrpSpPr/>
          <p:nvPr/>
        </p:nvGrpSpPr>
        <p:grpSpPr>
          <a:xfrm flipH="1">
            <a:off x="5612411" y="1336023"/>
            <a:ext cx="6278898" cy="4565058"/>
            <a:chOff x="582035" y="1336023"/>
            <a:chExt cx="6278898" cy="456505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1AD3103-A6A2-493A-909A-A66092A3B9EB}"/>
                </a:ext>
              </a:extLst>
            </p:cNvPr>
            <p:cNvSpPr/>
            <p:nvPr/>
          </p:nvSpPr>
          <p:spPr>
            <a:xfrm>
              <a:off x="2741035" y="2508649"/>
              <a:ext cx="1620000" cy="828000"/>
            </a:xfrm>
            <a:custGeom>
              <a:avLst/>
              <a:gdLst>
                <a:gd name="connsiteX0" fmla="*/ 0 w 1871885"/>
                <a:gd name="connsiteY0" fmla="*/ 93594 h 935942"/>
                <a:gd name="connsiteX1" fmla="*/ 93594 w 1871885"/>
                <a:gd name="connsiteY1" fmla="*/ 0 h 935942"/>
                <a:gd name="connsiteX2" fmla="*/ 1778291 w 1871885"/>
                <a:gd name="connsiteY2" fmla="*/ 0 h 935942"/>
                <a:gd name="connsiteX3" fmla="*/ 1871885 w 1871885"/>
                <a:gd name="connsiteY3" fmla="*/ 93594 h 935942"/>
                <a:gd name="connsiteX4" fmla="*/ 1871885 w 1871885"/>
                <a:gd name="connsiteY4" fmla="*/ 842348 h 935942"/>
                <a:gd name="connsiteX5" fmla="*/ 1778291 w 1871885"/>
                <a:gd name="connsiteY5" fmla="*/ 935942 h 935942"/>
                <a:gd name="connsiteX6" fmla="*/ 93594 w 1871885"/>
                <a:gd name="connsiteY6" fmla="*/ 935942 h 935942"/>
                <a:gd name="connsiteX7" fmla="*/ 0 w 1871885"/>
                <a:gd name="connsiteY7" fmla="*/ 842348 h 935942"/>
                <a:gd name="connsiteX8" fmla="*/ 0 w 1871885"/>
                <a:gd name="connsiteY8" fmla="*/ 93594 h 93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885" h="935942">
                  <a:moveTo>
                    <a:pt x="0" y="93594"/>
                  </a:moveTo>
                  <a:cubicBezTo>
                    <a:pt x="0" y="41903"/>
                    <a:pt x="41903" y="0"/>
                    <a:pt x="93594" y="0"/>
                  </a:cubicBezTo>
                  <a:lnTo>
                    <a:pt x="1778291" y="0"/>
                  </a:lnTo>
                  <a:cubicBezTo>
                    <a:pt x="1829982" y="0"/>
                    <a:pt x="1871885" y="41903"/>
                    <a:pt x="1871885" y="93594"/>
                  </a:cubicBezTo>
                  <a:lnTo>
                    <a:pt x="1871885" y="842348"/>
                  </a:lnTo>
                  <a:cubicBezTo>
                    <a:pt x="1871885" y="894039"/>
                    <a:pt x="1829982" y="935942"/>
                    <a:pt x="1778291" y="935942"/>
                  </a:cubicBezTo>
                  <a:lnTo>
                    <a:pt x="93594" y="935942"/>
                  </a:lnTo>
                  <a:cubicBezTo>
                    <a:pt x="41903" y="935942"/>
                    <a:pt x="0" y="894039"/>
                    <a:pt x="0" y="842348"/>
                  </a:cubicBezTo>
                  <a:lnTo>
                    <a:pt x="0" y="93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608" tIns="63608" rIns="63608" bIns="63608" numCol="1" spcCol="1270" rtlCol="1" anchor="ctr" anchorCtr="0">
              <a:noAutofit/>
            </a:bodyPr>
            <a:lstStyle/>
            <a:p>
              <a:pPr marL="0" lvl="0" indent="0" algn="ctr" defTabSz="2533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الكتالوج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7D88D71-3930-4FEF-A294-A0153DB9E3D4}"/>
                </a:ext>
              </a:extLst>
            </p:cNvPr>
            <p:cNvSpPr/>
            <p:nvPr/>
          </p:nvSpPr>
          <p:spPr>
            <a:xfrm>
              <a:off x="5376471" y="3131353"/>
              <a:ext cx="1484462" cy="1046648"/>
            </a:xfrm>
            <a:custGeom>
              <a:avLst/>
              <a:gdLst>
                <a:gd name="connsiteX0" fmla="*/ 0 w 1871885"/>
                <a:gd name="connsiteY0" fmla="*/ 93594 h 935942"/>
                <a:gd name="connsiteX1" fmla="*/ 93594 w 1871885"/>
                <a:gd name="connsiteY1" fmla="*/ 0 h 935942"/>
                <a:gd name="connsiteX2" fmla="*/ 1778291 w 1871885"/>
                <a:gd name="connsiteY2" fmla="*/ 0 h 935942"/>
                <a:gd name="connsiteX3" fmla="*/ 1871885 w 1871885"/>
                <a:gd name="connsiteY3" fmla="*/ 93594 h 935942"/>
                <a:gd name="connsiteX4" fmla="*/ 1871885 w 1871885"/>
                <a:gd name="connsiteY4" fmla="*/ 842348 h 935942"/>
                <a:gd name="connsiteX5" fmla="*/ 1778291 w 1871885"/>
                <a:gd name="connsiteY5" fmla="*/ 935942 h 935942"/>
                <a:gd name="connsiteX6" fmla="*/ 93594 w 1871885"/>
                <a:gd name="connsiteY6" fmla="*/ 935942 h 935942"/>
                <a:gd name="connsiteX7" fmla="*/ 0 w 1871885"/>
                <a:gd name="connsiteY7" fmla="*/ 842348 h 935942"/>
                <a:gd name="connsiteX8" fmla="*/ 0 w 1871885"/>
                <a:gd name="connsiteY8" fmla="*/ 93594 h 93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885" h="935942">
                  <a:moveTo>
                    <a:pt x="0" y="93594"/>
                  </a:moveTo>
                  <a:cubicBezTo>
                    <a:pt x="0" y="41903"/>
                    <a:pt x="41903" y="0"/>
                    <a:pt x="93594" y="0"/>
                  </a:cubicBezTo>
                  <a:lnTo>
                    <a:pt x="1778291" y="0"/>
                  </a:lnTo>
                  <a:cubicBezTo>
                    <a:pt x="1829982" y="0"/>
                    <a:pt x="1871885" y="41903"/>
                    <a:pt x="1871885" y="93594"/>
                  </a:cubicBezTo>
                  <a:lnTo>
                    <a:pt x="1871885" y="842348"/>
                  </a:lnTo>
                  <a:cubicBezTo>
                    <a:pt x="1871885" y="894039"/>
                    <a:pt x="1829982" y="935942"/>
                    <a:pt x="1778291" y="935942"/>
                  </a:cubicBezTo>
                  <a:lnTo>
                    <a:pt x="93594" y="935942"/>
                  </a:lnTo>
                  <a:cubicBezTo>
                    <a:pt x="41903" y="935942"/>
                    <a:pt x="0" y="894039"/>
                    <a:pt x="0" y="842348"/>
                  </a:cubicBezTo>
                  <a:lnTo>
                    <a:pt x="0" y="93594"/>
                  </a:ln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608" tIns="63608" rIns="63608" bIns="63608" numCol="1" spcCol="1270" rtlCol="1" anchor="ctr" anchorCtr="0">
              <a:noAutofit/>
            </a:bodyPr>
            <a:lstStyle/>
            <a:p>
              <a:pPr marL="0" lvl="0" indent="0" algn="ctr" defTabSz="2533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000" b="1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مجموعة الأسعار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B4DD03-88F6-4CF6-90F0-A1947F195463}"/>
                </a:ext>
              </a:extLst>
            </p:cNvPr>
            <p:cNvSpPr/>
            <p:nvPr/>
          </p:nvSpPr>
          <p:spPr>
            <a:xfrm>
              <a:off x="2741035" y="1336023"/>
              <a:ext cx="1620000" cy="828000"/>
            </a:xfrm>
            <a:custGeom>
              <a:avLst/>
              <a:gdLst>
                <a:gd name="connsiteX0" fmla="*/ 0 w 1871885"/>
                <a:gd name="connsiteY0" fmla="*/ 93594 h 935942"/>
                <a:gd name="connsiteX1" fmla="*/ 93594 w 1871885"/>
                <a:gd name="connsiteY1" fmla="*/ 0 h 935942"/>
                <a:gd name="connsiteX2" fmla="*/ 1778291 w 1871885"/>
                <a:gd name="connsiteY2" fmla="*/ 0 h 935942"/>
                <a:gd name="connsiteX3" fmla="*/ 1871885 w 1871885"/>
                <a:gd name="connsiteY3" fmla="*/ 93594 h 935942"/>
                <a:gd name="connsiteX4" fmla="*/ 1871885 w 1871885"/>
                <a:gd name="connsiteY4" fmla="*/ 842348 h 935942"/>
                <a:gd name="connsiteX5" fmla="*/ 1778291 w 1871885"/>
                <a:gd name="connsiteY5" fmla="*/ 935942 h 935942"/>
                <a:gd name="connsiteX6" fmla="*/ 93594 w 1871885"/>
                <a:gd name="connsiteY6" fmla="*/ 935942 h 935942"/>
                <a:gd name="connsiteX7" fmla="*/ 0 w 1871885"/>
                <a:gd name="connsiteY7" fmla="*/ 842348 h 935942"/>
                <a:gd name="connsiteX8" fmla="*/ 0 w 1871885"/>
                <a:gd name="connsiteY8" fmla="*/ 93594 h 93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885" h="935942">
                  <a:moveTo>
                    <a:pt x="0" y="93594"/>
                  </a:moveTo>
                  <a:cubicBezTo>
                    <a:pt x="0" y="41903"/>
                    <a:pt x="41903" y="0"/>
                    <a:pt x="93594" y="0"/>
                  </a:cubicBezTo>
                  <a:lnTo>
                    <a:pt x="1778291" y="0"/>
                  </a:lnTo>
                  <a:cubicBezTo>
                    <a:pt x="1829982" y="0"/>
                    <a:pt x="1871885" y="41903"/>
                    <a:pt x="1871885" y="93594"/>
                  </a:cubicBezTo>
                  <a:lnTo>
                    <a:pt x="1871885" y="842348"/>
                  </a:lnTo>
                  <a:cubicBezTo>
                    <a:pt x="1871885" y="894039"/>
                    <a:pt x="1829982" y="935942"/>
                    <a:pt x="1778291" y="935942"/>
                  </a:cubicBezTo>
                  <a:lnTo>
                    <a:pt x="93594" y="935942"/>
                  </a:lnTo>
                  <a:cubicBezTo>
                    <a:pt x="41903" y="935942"/>
                    <a:pt x="0" y="894039"/>
                    <a:pt x="0" y="842348"/>
                  </a:cubicBezTo>
                  <a:lnTo>
                    <a:pt x="0" y="93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608" tIns="63608" rIns="63608" bIns="63608" numCol="1" spcCol="1270" rtlCol="1" anchor="ctr" anchorCtr="0">
              <a:noAutofit/>
            </a:bodyPr>
            <a:lstStyle/>
            <a:p>
              <a:pPr marL="0" lvl="0" indent="0" algn="ctr" defTabSz="2533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القناة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2C5AF2D-C9DD-484E-A2E2-2FE926E52304}"/>
                </a:ext>
              </a:extLst>
            </p:cNvPr>
            <p:cNvCxnSpPr>
              <a:cxnSpLocks/>
            </p:cNvCxnSpPr>
            <p:nvPr/>
          </p:nvCxnSpPr>
          <p:spPr>
            <a:xfrm>
              <a:off x="2202034" y="3655023"/>
              <a:ext cx="32040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A8D5217-D6F2-44F2-AE98-D91AFA2ED439}"/>
                </a:ext>
              </a:extLst>
            </p:cNvPr>
            <p:cNvSpPr/>
            <p:nvPr/>
          </p:nvSpPr>
          <p:spPr>
            <a:xfrm>
              <a:off x="2770277" y="3903040"/>
              <a:ext cx="1620000" cy="828000"/>
            </a:xfrm>
            <a:custGeom>
              <a:avLst/>
              <a:gdLst>
                <a:gd name="connsiteX0" fmla="*/ 0 w 1871885"/>
                <a:gd name="connsiteY0" fmla="*/ 93594 h 935942"/>
                <a:gd name="connsiteX1" fmla="*/ 93594 w 1871885"/>
                <a:gd name="connsiteY1" fmla="*/ 0 h 935942"/>
                <a:gd name="connsiteX2" fmla="*/ 1778291 w 1871885"/>
                <a:gd name="connsiteY2" fmla="*/ 0 h 935942"/>
                <a:gd name="connsiteX3" fmla="*/ 1871885 w 1871885"/>
                <a:gd name="connsiteY3" fmla="*/ 93594 h 935942"/>
                <a:gd name="connsiteX4" fmla="*/ 1871885 w 1871885"/>
                <a:gd name="connsiteY4" fmla="*/ 842348 h 935942"/>
                <a:gd name="connsiteX5" fmla="*/ 1778291 w 1871885"/>
                <a:gd name="connsiteY5" fmla="*/ 935942 h 935942"/>
                <a:gd name="connsiteX6" fmla="*/ 93594 w 1871885"/>
                <a:gd name="connsiteY6" fmla="*/ 935942 h 935942"/>
                <a:gd name="connsiteX7" fmla="*/ 0 w 1871885"/>
                <a:gd name="connsiteY7" fmla="*/ 842348 h 935942"/>
                <a:gd name="connsiteX8" fmla="*/ 0 w 1871885"/>
                <a:gd name="connsiteY8" fmla="*/ 93594 h 93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885" h="935942">
                  <a:moveTo>
                    <a:pt x="0" y="93594"/>
                  </a:moveTo>
                  <a:cubicBezTo>
                    <a:pt x="0" y="41903"/>
                    <a:pt x="41903" y="0"/>
                    <a:pt x="93594" y="0"/>
                  </a:cubicBezTo>
                  <a:lnTo>
                    <a:pt x="1778291" y="0"/>
                  </a:lnTo>
                  <a:cubicBezTo>
                    <a:pt x="1829982" y="0"/>
                    <a:pt x="1871885" y="41903"/>
                    <a:pt x="1871885" y="93594"/>
                  </a:cubicBezTo>
                  <a:lnTo>
                    <a:pt x="1871885" y="842348"/>
                  </a:lnTo>
                  <a:cubicBezTo>
                    <a:pt x="1871885" y="894039"/>
                    <a:pt x="1829982" y="935942"/>
                    <a:pt x="1778291" y="935942"/>
                  </a:cubicBezTo>
                  <a:lnTo>
                    <a:pt x="93594" y="935942"/>
                  </a:lnTo>
                  <a:cubicBezTo>
                    <a:pt x="41903" y="935942"/>
                    <a:pt x="0" y="894039"/>
                    <a:pt x="0" y="842348"/>
                  </a:cubicBezTo>
                  <a:lnTo>
                    <a:pt x="0" y="93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608" tIns="63608" rIns="63608" bIns="63608" numCol="1" spcCol="1270" rtlCol="1" anchor="ctr" anchorCtr="0">
              <a:noAutofit/>
            </a:bodyPr>
            <a:lstStyle/>
            <a:p>
              <a:pPr marL="0" lvl="0" indent="0" algn="ctr" defTabSz="2533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الانتماء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E1BB6A-DC8C-446C-834D-422B04F85C38}"/>
                </a:ext>
              </a:extLst>
            </p:cNvPr>
            <p:cNvSpPr/>
            <p:nvPr/>
          </p:nvSpPr>
          <p:spPr>
            <a:xfrm>
              <a:off x="2741035" y="5042067"/>
              <a:ext cx="1620000" cy="828000"/>
            </a:xfrm>
            <a:custGeom>
              <a:avLst/>
              <a:gdLst>
                <a:gd name="connsiteX0" fmla="*/ 0 w 1871885"/>
                <a:gd name="connsiteY0" fmla="*/ 93594 h 935942"/>
                <a:gd name="connsiteX1" fmla="*/ 93594 w 1871885"/>
                <a:gd name="connsiteY1" fmla="*/ 0 h 935942"/>
                <a:gd name="connsiteX2" fmla="*/ 1778291 w 1871885"/>
                <a:gd name="connsiteY2" fmla="*/ 0 h 935942"/>
                <a:gd name="connsiteX3" fmla="*/ 1871885 w 1871885"/>
                <a:gd name="connsiteY3" fmla="*/ 93594 h 935942"/>
                <a:gd name="connsiteX4" fmla="*/ 1871885 w 1871885"/>
                <a:gd name="connsiteY4" fmla="*/ 842348 h 935942"/>
                <a:gd name="connsiteX5" fmla="*/ 1778291 w 1871885"/>
                <a:gd name="connsiteY5" fmla="*/ 935942 h 935942"/>
                <a:gd name="connsiteX6" fmla="*/ 93594 w 1871885"/>
                <a:gd name="connsiteY6" fmla="*/ 935942 h 935942"/>
                <a:gd name="connsiteX7" fmla="*/ 0 w 1871885"/>
                <a:gd name="connsiteY7" fmla="*/ 842348 h 935942"/>
                <a:gd name="connsiteX8" fmla="*/ 0 w 1871885"/>
                <a:gd name="connsiteY8" fmla="*/ 93594 h 93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885" h="935942">
                  <a:moveTo>
                    <a:pt x="0" y="93594"/>
                  </a:moveTo>
                  <a:cubicBezTo>
                    <a:pt x="0" y="41903"/>
                    <a:pt x="41903" y="0"/>
                    <a:pt x="93594" y="0"/>
                  </a:cubicBezTo>
                  <a:lnTo>
                    <a:pt x="1778291" y="0"/>
                  </a:lnTo>
                  <a:cubicBezTo>
                    <a:pt x="1829982" y="0"/>
                    <a:pt x="1871885" y="41903"/>
                    <a:pt x="1871885" y="93594"/>
                  </a:cubicBezTo>
                  <a:lnTo>
                    <a:pt x="1871885" y="842348"/>
                  </a:lnTo>
                  <a:cubicBezTo>
                    <a:pt x="1871885" y="894039"/>
                    <a:pt x="1829982" y="935942"/>
                    <a:pt x="1778291" y="935942"/>
                  </a:cubicBezTo>
                  <a:lnTo>
                    <a:pt x="93594" y="935942"/>
                  </a:lnTo>
                  <a:cubicBezTo>
                    <a:pt x="41903" y="935942"/>
                    <a:pt x="0" y="894039"/>
                    <a:pt x="0" y="842348"/>
                  </a:cubicBezTo>
                  <a:lnTo>
                    <a:pt x="0" y="93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608" tIns="63608" rIns="63608" bIns="63608" numCol="1" spcCol="1270" rtlCol="1" anchor="ctr" anchorCtr="0">
              <a:noAutofit/>
            </a:bodyPr>
            <a:lstStyle/>
            <a:p>
              <a:pPr marL="0" lvl="0" indent="0" algn="ctr" defTabSz="2533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برنامج الولاء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A1FEF79-3C12-4B46-A6FE-EC47ED383022}"/>
                </a:ext>
              </a:extLst>
            </p:cNvPr>
            <p:cNvSpPr/>
            <p:nvPr/>
          </p:nvSpPr>
          <p:spPr>
            <a:xfrm>
              <a:off x="582035" y="5073081"/>
              <a:ext cx="1620000" cy="828000"/>
            </a:xfrm>
            <a:custGeom>
              <a:avLst/>
              <a:gdLst>
                <a:gd name="connsiteX0" fmla="*/ 0 w 1871885"/>
                <a:gd name="connsiteY0" fmla="*/ 93594 h 935942"/>
                <a:gd name="connsiteX1" fmla="*/ 93594 w 1871885"/>
                <a:gd name="connsiteY1" fmla="*/ 0 h 935942"/>
                <a:gd name="connsiteX2" fmla="*/ 1778291 w 1871885"/>
                <a:gd name="connsiteY2" fmla="*/ 0 h 935942"/>
                <a:gd name="connsiteX3" fmla="*/ 1871885 w 1871885"/>
                <a:gd name="connsiteY3" fmla="*/ 93594 h 935942"/>
                <a:gd name="connsiteX4" fmla="*/ 1871885 w 1871885"/>
                <a:gd name="connsiteY4" fmla="*/ 842348 h 935942"/>
                <a:gd name="connsiteX5" fmla="*/ 1778291 w 1871885"/>
                <a:gd name="connsiteY5" fmla="*/ 935942 h 935942"/>
                <a:gd name="connsiteX6" fmla="*/ 93594 w 1871885"/>
                <a:gd name="connsiteY6" fmla="*/ 935942 h 935942"/>
                <a:gd name="connsiteX7" fmla="*/ 0 w 1871885"/>
                <a:gd name="connsiteY7" fmla="*/ 842348 h 935942"/>
                <a:gd name="connsiteX8" fmla="*/ 0 w 1871885"/>
                <a:gd name="connsiteY8" fmla="*/ 93594 h 93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885" h="935942">
                  <a:moveTo>
                    <a:pt x="0" y="93594"/>
                  </a:moveTo>
                  <a:cubicBezTo>
                    <a:pt x="0" y="41903"/>
                    <a:pt x="41903" y="0"/>
                    <a:pt x="93594" y="0"/>
                  </a:cubicBezTo>
                  <a:lnTo>
                    <a:pt x="1778291" y="0"/>
                  </a:lnTo>
                  <a:cubicBezTo>
                    <a:pt x="1829982" y="0"/>
                    <a:pt x="1871885" y="41903"/>
                    <a:pt x="1871885" y="93594"/>
                  </a:cubicBezTo>
                  <a:lnTo>
                    <a:pt x="1871885" y="842348"/>
                  </a:lnTo>
                  <a:cubicBezTo>
                    <a:pt x="1871885" y="894039"/>
                    <a:pt x="1829982" y="935942"/>
                    <a:pt x="1778291" y="935942"/>
                  </a:cubicBezTo>
                  <a:lnTo>
                    <a:pt x="93594" y="935942"/>
                  </a:lnTo>
                  <a:cubicBezTo>
                    <a:pt x="41903" y="935942"/>
                    <a:pt x="0" y="894039"/>
                    <a:pt x="0" y="842348"/>
                  </a:cubicBezTo>
                  <a:lnTo>
                    <a:pt x="0" y="9359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608" tIns="63608" rIns="63608" bIns="63608" numCol="1" spcCol="1270" rtlCol="1" anchor="ctr" anchorCtr="0">
              <a:noAutofit/>
            </a:bodyPr>
            <a:lstStyle/>
            <a:p>
              <a:pPr marL="0" lvl="0" indent="0" algn="ctr" defTabSz="2533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بطاقة الولاء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6A1F6C6-AF1D-4AA6-A239-0E256C28C191}"/>
                </a:ext>
              </a:extLst>
            </p:cNvPr>
            <p:cNvSpPr/>
            <p:nvPr/>
          </p:nvSpPr>
          <p:spPr>
            <a:xfrm>
              <a:off x="582035" y="3314725"/>
              <a:ext cx="1620000" cy="828000"/>
            </a:xfrm>
            <a:custGeom>
              <a:avLst/>
              <a:gdLst>
                <a:gd name="connsiteX0" fmla="*/ 0 w 1871885"/>
                <a:gd name="connsiteY0" fmla="*/ 93594 h 935942"/>
                <a:gd name="connsiteX1" fmla="*/ 93594 w 1871885"/>
                <a:gd name="connsiteY1" fmla="*/ 0 h 935942"/>
                <a:gd name="connsiteX2" fmla="*/ 1778291 w 1871885"/>
                <a:gd name="connsiteY2" fmla="*/ 0 h 935942"/>
                <a:gd name="connsiteX3" fmla="*/ 1871885 w 1871885"/>
                <a:gd name="connsiteY3" fmla="*/ 93594 h 935942"/>
                <a:gd name="connsiteX4" fmla="*/ 1871885 w 1871885"/>
                <a:gd name="connsiteY4" fmla="*/ 842348 h 935942"/>
                <a:gd name="connsiteX5" fmla="*/ 1778291 w 1871885"/>
                <a:gd name="connsiteY5" fmla="*/ 935942 h 935942"/>
                <a:gd name="connsiteX6" fmla="*/ 93594 w 1871885"/>
                <a:gd name="connsiteY6" fmla="*/ 935942 h 935942"/>
                <a:gd name="connsiteX7" fmla="*/ 0 w 1871885"/>
                <a:gd name="connsiteY7" fmla="*/ 842348 h 935942"/>
                <a:gd name="connsiteX8" fmla="*/ 0 w 1871885"/>
                <a:gd name="connsiteY8" fmla="*/ 93594 h 93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885" h="935942">
                  <a:moveTo>
                    <a:pt x="0" y="93594"/>
                  </a:moveTo>
                  <a:cubicBezTo>
                    <a:pt x="0" y="41903"/>
                    <a:pt x="41903" y="0"/>
                    <a:pt x="93594" y="0"/>
                  </a:cubicBezTo>
                  <a:lnTo>
                    <a:pt x="1778291" y="0"/>
                  </a:lnTo>
                  <a:cubicBezTo>
                    <a:pt x="1829982" y="0"/>
                    <a:pt x="1871885" y="41903"/>
                    <a:pt x="1871885" y="93594"/>
                  </a:cubicBezTo>
                  <a:lnTo>
                    <a:pt x="1871885" y="842348"/>
                  </a:lnTo>
                  <a:cubicBezTo>
                    <a:pt x="1871885" y="894039"/>
                    <a:pt x="1829982" y="935942"/>
                    <a:pt x="1778291" y="935942"/>
                  </a:cubicBezTo>
                  <a:lnTo>
                    <a:pt x="93594" y="935942"/>
                  </a:lnTo>
                  <a:cubicBezTo>
                    <a:pt x="41903" y="935942"/>
                    <a:pt x="0" y="894039"/>
                    <a:pt x="0" y="842348"/>
                  </a:cubicBezTo>
                  <a:lnTo>
                    <a:pt x="0" y="9359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608" tIns="63608" rIns="63608" bIns="63608" numCol="1" spcCol="1270" rtlCol="1" anchor="ctr" anchorCtr="0">
              <a:noAutofit/>
            </a:bodyPr>
            <a:lstStyle/>
            <a:p>
              <a:pPr marL="0" lvl="0" indent="0" algn="ctr" defTabSz="2533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العميل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4A39D9-3883-437A-AA82-5AFF0D6017C4}"/>
                </a:ext>
              </a:extLst>
            </p:cNvPr>
            <p:cNvCxnSpPr/>
            <p:nvPr/>
          </p:nvCxnSpPr>
          <p:spPr>
            <a:xfrm>
              <a:off x="2202035" y="3840076"/>
              <a:ext cx="568242" cy="588363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EFBCAF-0D4A-48AD-BA70-9F4BEAC6F674}"/>
                </a:ext>
              </a:extLst>
            </p:cNvPr>
            <p:cNvCxnSpPr>
              <a:cxnSpLocks/>
            </p:cNvCxnSpPr>
            <p:nvPr/>
          </p:nvCxnSpPr>
          <p:spPr>
            <a:xfrm>
              <a:off x="1392035" y="4137081"/>
              <a:ext cx="0" cy="93600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003D1F-53C5-4CB5-B67C-BF9A3056DBC3}"/>
                </a:ext>
              </a:extLst>
            </p:cNvPr>
            <p:cNvCxnSpPr/>
            <p:nvPr/>
          </p:nvCxnSpPr>
          <p:spPr>
            <a:xfrm>
              <a:off x="2202035" y="5487081"/>
              <a:ext cx="56824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54D30C-AC96-45C6-B0DA-946086B26D90}"/>
                </a:ext>
              </a:extLst>
            </p:cNvPr>
            <p:cNvCxnSpPr/>
            <p:nvPr/>
          </p:nvCxnSpPr>
          <p:spPr>
            <a:xfrm flipH="1" flipV="1">
              <a:off x="4361035" y="1777283"/>
              <a:ext cx="1011377" cy="18773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B6C07D-248A-4EA2-A2B8-D68CDBD78AB8}"/>
                </a:ext>
              </a:extLst>
            </p:cNvPr>
            <p:cNvCxnSpPr/>
            <p:nvPr/>
          </p:nvCxnSpPr>
          <p:spPr>
            <a:xfrm>
              <a:off x="4347418" y="2951743"/>
              <a:ext cx="1008000" cy="684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87C2BB-B7DD-42DE-AAB6-3C57B8EE4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278" y="3654677"/>
              <a:ext cx="978757" cy="6623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05F048-F7FE-411A-B8A1-427AF4C49A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281" y="3687081"/>
              <a:ext cx="973092" cy="1800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6FC6F2-5335-4357-95D5-BB010DD774BE}"/>
              </a:ext>
            </a:extLst>
          </p:cNvPr>
          <p:cNvGrpSpPr/>
          <p:nvPr/>
        </p:nvGrpSpPr>
        <p:grpSpPr>
          <a:xfrm flipH="1">
            <a:off x="582035" y="403521"/>
            <a:ext cx="5063998" cy="6050957"/>
            <a:chOff x="6827311" y="403521"/>
            <a:chExt cx="5063998" cy="605095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45FE162-8A40-4910-B4A9-54BC0C5C7EC3}"/>
                </a:ext>
              </a:extLst>
            </p:cNvPr>
            <p:cNvGrpSpPr/>
            <p:nvPr/>
          </p:nvGrpSpPr>
          <p:grpSpPr>
            <a:xfrm>
              <a:off x="8496136" y="403521"/>
              <a:ext cx="1670827" cy="6050957"/>
              <a:chOff x="7971197" y="547431"/>
              <a:chExt cx="1670827" cy="6050957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BD56A37-6BDA-4852-AB32-94D4837F0807}"/>
                  </a:ext>
                </a:extLst>
              </p:cNvPr>
              <p:cNvSpPr/>
              <p:nvPr/>
            </p:nvSpPr>
            <p:spPr>
              <a:xfrm>
                <a:off x="7996943" y="5770388"/>
                <a:ext cx="1620000" cy="828000"/>
              </a:xfrm>
              <a:custGeom>
                <a:avLst/>
                <a:gdLst>
                  <a:gd name="connsiteX0" fmla="*/ 0 w 1871885"/>
                  <a:gd name="connsiteY0" fmla="*/ 93594 h 935942"/>
                  <a:gd name="connsiteX1" fmla="*/ 93594 w 1871885"/>
                  <a:gd name="connsiteY1" fmla="*/ 0 h 935942"/>
                  <a:gd name="connsiteX2" fmla="*/ 1778291 w 1871885"/>
                  <a:gd name="connsiteY2" fmla="*/ 0 h 935942"/>
                  <a:gd name="connsiteX3" fmla="*/ 1871885 w 1871885"/>
                  <a:gd name="connsiteY3" fmla="*/ 93594 h 935942"/>
                  <a:gd name="connsiteX4" fmla="*/ 1871885 w 1871885"/>
                  <a:gd name="connsiteY4" fmla="*/ 842348 h 935942"/>
                  <a:gd name="connsiteX5" fmla="*/ 1778291 w 1871885"/>
                  <a:gd name="connsiteY5" fmla="*/ 935942 h 935942"/>
                  <a:gd name="connsiteX6" fmla="*/ 93594 w 1871885"/>
                  <a:gd name="connsiteY6" fmla="*/ 935942 h 935942"/>
                  <a:gd name="connsiteX7" fmla="*/ 0 w 1871885"/>
                  <a:gd name="connsiteY7" fmla="*/ 842348 h 935942"/>
                  <a:gd name="connsiteX8" fmla="*/ 0 w 1871885"/>
                  <a:gd name="connsiteY8" fmla="*/ 93594 h 93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1885" h="935942">
                    <a:moveTo>
                      <a:pt x="0" y="93594"/>
                    </a:moveTo>
                    <a:cubicBezTo>
                      <a:pt x="0" y="41903"/>
                      <a:pt x="41903" y="0"/>
                      <a:pt x="93594" y="0"/>
                    </a:cubicBezTo>
                    <a:lnTo>
                      <a:pt x="1778291" y="0"/>
                    </a:lnTo>
                    <a:cubicBezTo>
                      <a:pt x="1829982" y="0"/>
                      <a:pt x="1871885" y="41903"/>
                      <a:pt x="1871885" y="93594"/>
                    </a:cubicBezTo>
                    <a:lnTo>
                      <a:pt x="1871885" y="842348"/>
                    </a:lnTo>
                    <a:cubicBezTo>
                      <a:pt x="1871885" y="894039"/>
                      <a:pt x="1829982" y="935942"/>
                      <a:pt x="1778291" y="935942"/>
                    </a:cubicBezTo>
                    <a:lnTo>
                      <a:pt x="93594" y="935942"/>
                    </a:lnTo>
                    <a:cubicBezTo>
                      <a:pt x="41903" y="935942"/>
                      <a:pt x="0" y="894039"/>
                      <a:pt x="0" y="842348"/>
                    </a:cubicBezTo>
                    <a:lnTo>
                      <a:pt x="0" y="9359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3608" tIns="63608" rIns="63608" bIns="63608" numCol="1" spcCol="1270" rtlCol="1" anchor="ctr" anchorCtr="0">
                <a:noAutofit/>
              </a:bodyPr>
              <a:lstStyle/>
              <a:p>
                <a:pPr marL="0" lvl="0" indent="0" algn="ctr" defTabSz="25336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الحد</a:t>
                </a:r>
                <a:endParaRPr lang="en-US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17536E-9327-479D-9E6F-BA4BE041D39F}"/>
                  </a:ext>
                </a:extLst>
              </p:cNvPr>
              <p:cNvSpPr/>
              <p:nvPr/>
            </p:nvSpPr>
            <p:spPr>
              <a:xfrm>
                <a:off x="7971197" y="547431"/>
                <a:ext cx="1620000" cy="828000"/>
              </a:xfrm>
              <a:custGeom>
                <a:avLst/>
                <a:gdLst>
                  <a:gd name="connsiteX0" fmla="*/ 0 w 1871885"/>
                  <a:gd name="connsiteY0" fmla="*/ 93594 h 935942"/>
                  <a:gd name="connsiteX1" fmla="*/ 93594 w 1871885"/>
                  <a:gd name="connsiteY1" fmla="*/ 0 h 935942"/>
                  <a:gd name="connsiteX2" fmla="*/ 1778291 w 1871885"/>
                  <a:gd name="connsiteY2" fmla="*/ 0 h 935942"/>
                  <a:gd name="connsiteX3" fmla="*/ 1871885 w 1871885"/>
                  <a:gd name="connsiteY3" fmla="*/ 93594 h 935942"/>
                  <a:gd name="connsiteX4" fmla="*/ 1871885 w 1871885"/>
                  <a:gd name="connsiteY4" fmla="*/ 842348 h 935942"/>
                  <a:gd name="connsiteX5" fmla="*/ 1778291 w 1871885"/>
                  <a:gd name="connsiteY5" fmla="*/ 935942 h 935942"/>
                  <a:gd name="connsiteX6" fmla="*/ 93594 w 1871885"/>
                  <a:gd name="connsiteY6" fmla="*/ 935942 h 935942"/>
                  <a:gd name="connsiteX7" fmla="*/ 0 w 1871885"/>
                  <a:gd name="connsiteY7" fmla="*/ 842348 h 935942"/>
                  <a:gd name="connsiteX8" fmla="*/ 0 w 1871885"/>
                  <a:gd name="connsiteY8" fmla="*/ 93594 h 93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1885" h="935942">
                    <a:moveTo>
                      <a:pt x="0" y="93594"/>
                    </a:moveTo>
                    <a:cubicBezTo>
                      <a:pt x="0" y="41903"/>
                      <a:pt x="41903" y="0"/>
                      <a:pt x="93594" y="0"/>
                    </a:cubicBezTo>
                    <a:lnTo>
                      <a:pt x="1778291" y="0"/>
                    </a:lnTo>
                    <a:cubicBezTo>
                      <a:pt x="1829982" y="0"/>
                      <a:pt x="1871885" y="41903"/>
                      <a:pt x="1871885" y="93594"/>
                    </a:cubicBezTo>
                    <a:lnTo>
                      <a:pt x="1871885" y="842348"/>
                    </a:lnTo>
                    <a:cubicBezTo>
                      <a:pt x="1871885" y="894039"/>
                      <a:pt x="1829982" y="935942"/>
                      <a:pt x="1778291" y="935942"/>
                    </a:cubicBezTo>
                    <a:lnTo>
                      <a:pt x="93594" y="935942"/>
                    </a:lnTo>
                    <a:cubicBezTo>
                      <a:pt x="41903" y="935942"/>
                      <a:pt x="0" y="894039"/>
                      <a:pt x="0" y="842348"/>
                    </a:cubicBezTo>
                    <a:lnTo>
                      <a:pt x="0" y="9359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3608" tIns="63608" rIns="63608" bIns="63608" numCol="1" spcCol="1270" rtlCol="1" anchor="ctr" anchorCtr="0">
                <a:noAutofit/>
              </a:bodyPr>
              <a:lstStyle/>
              <a:p>
                <a:pPr marL="0" lvl="0" indent="0" algn="ctr" defTabSz="25336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اتفاقية التجارة المتعلقة بسعر المبيعات</a:t>
                </a:r>
                <a:endParaRPr lang="en-US" sz="20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E3956DA-637C-4E1C-B928-D53C96032D5A}"/>
                  </a:ext>
                </a:extLst>
              </p:cNvPr>
              <p:cNvSpPr/>
              <p:nvPr/>
            </p:nvSpPr>
            <p:spPr>
              <a:xfrm>
                <a:off x="7971197" y="1495746"/>
                <a:ext cx="1620000" cy="828000"/>
              </a:xfrm>
              <a:custGeom>
                <a:avLst/>
                <a:gdLst>
                  <a:gd name="connsiteX0" fmla="*/ 0 w 1871885"/>
                  <a:gd name="connsiteY0" fmla="*/ 93594 h 935942"/>
                  <a:gd name="connsiteX1" fmla="*/ 93594 w 1871885"/>
                  <a:gd name="connsiteY1" fmla="*/ 0 h 935942"/>
                  <a:gd name="connsiteX2" fmla="*/ 1778291 w 1871885"/>
                  <a:gd name="connsiteY2" fmla="*/ 0 h 935942"/>
                  <a:gd name="connsiteX3" fmla="*/ 1871885 w 1871885"/>
                  <a:gd name="connsiteY3" fmla="*/ 93594 h 935942"/>
                  <a:gd name="connsiteX4" fmla="*/ 1871885 w 1871885"/>
                  <a:gd name="connsiteY4" fmla="*/ 842348 h 935942"/>
                  <a:gd name="connsiteX5" fmla="*/ 1778291 w 1871885"/>
                  <a:gd name="connsiteY5" fmla="*/ 935942 h 935942"/>
                  <a:gd name="connsiteX6" fmla="*/ 93594 w 1871885"/>
                  <a:gd name="connsiteY6" fmla="*/ 935942 h 935942"/>
                  <a:gd name="connsiteX7" fmla="*/ 0 w 1871885"/>
                  <a:gd name="connsiteY7" fmla="*/ 842348 h 935942"/>
                  <a:gd name="connsiteX8" fmla="*/ 0 w 1871885"/>
                  <a:gd name="connsiteY8" fmla="*/ 93594 h 93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1885" h="935942">
                    <a:moveTo>
                      <a:pt x="0" y="93594"/>
                    </a:moveTo>
                    <a:cubicBezTo>
                      <a:pt x="0" y="41903"/>
                      <a:pt x="41903" y="0"/>
                      <a:pt x="93594" y="0"/>
                    </a:cubicBezTo>
                    <a:lnTo>
                      <a:pt x="1778291" y="0"/>
                    </a:lnTo>
                    <a:cubicBezTo>
                      <a:pt x="1829982" y="0"/>
                      <a:pt x="1871885" y="41903"/>
                      <a:pt x="1871885" y="93594"/>
                    </a:cubicBezTo>
                    <a:lnTo>
                      <a:pt x="1871885" y="842348"/>
                    </a:lnTo>
                    <a:cubicBezTo>
                      <a:pt x="1871885" y="894039"/>
                      <a:pt x="1829982" y="935942"/>
                      <a:pt x="1778291" y="935942"/>
                    </a:cubicBezTo>
                    <a:lnTo>
                      <a:pt x="93594" y="935942"/>
                    </a:lnTo>
                    <a:cubicBezTo>
                      <a:pt x="41903" y="935942"/>
                      <a:pt x="0" y="894039"/>
                      <a:pt x="0" y="842348"/>
                    </a:cubicBezTo>
                    <a:lnTo>
                      <a:pt x="0" y="93594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3608" tIns="63608" rIns="63608" bIns="63608" numCol="1" spcCol="1270" rtlCol="1" anchor="ctr" anchorCtr="0">
                <a:noAutofit/>
              </a:bodyPr>
              <a:lstStyle/>
              <a:p>
                <a:pPr marL="0" lvl="0" indent="0" algn="ctr" defTabSz="25336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تعديل السعر</a:t>
                </a: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7C3E47B-BAA9-40A5-8677-06C5E67613A7}"/>
                  </a:ext>
                </a:extLst>
              </p:cNvPr>
              <p:cNvSpPr/>
              <p:nvPr/>
            </p:nvSpPr>
            <p:spPr>
              <a:xfrm>
                <a:off x="8022024" y="2970588"/>
                <a:ext cx="1620000" cy="828000"/>
              </a:xfrm>
              <a:custGeom>
                <a:avLst/>
                <a:gdLst>
                  <a:gd name="connsiteX0" fmla="*/ 0 w 1871885"/>
                  <a:gd name="connsiteY0" fmla="*/ 93594 h 935942"/>
                  <a:gd name="connsiteX1" fmla="*/ 93594 w 1871885"/>
                  <a:gd name="connsiteY1" fmla="*/ 0 h 935942"/>
                  <a:gd name="connsiteX2" fmla="*/ 1778291 w 1871885"/>
                  <a:gd name="connsiteY2" fmla="*/ 0 h 935942"/>
                  <a:gd name="connsiteX3" fmla="*/ 1871885 w 1871885"/>
                  <a:gd name="connsiteY3" fmla="*/ 93594 h 935942"/>
                  <a:gd name="connsiteX4" fmla="*/ 1871885 w 1871885"/>
                  <a:gd name="connsiteY4" fmla="*/ 842348 h 935942"/>
                  <a:gd name="connsiteX5" fmla="*/ 1778291 w 1871885"/>
                  <a:gd name="connsiteY5" fmla="*/ 935942 h 935942"/>
                  <a:gd name="connsiteX6" fmla="*/ 93594 w 1871885"/>
                  <a:gd name="connsiteY6" fmla="*/ 935942 h 935942"/>
                  <a:gd name="connsiteX7" fmla="*/ 0 w 1871885"/>
                  <a:gd name="connsiteY7" fmla="*/ 842348 h 935942"/>
                  <a:gd name="connsiteX8" fmla="*/ 0 w 1871885"/>
                  <a:gd name="connsiteY8" fmla="*/ 93594 h 93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1885" h="935942">
                    <a:moveTo>
                      <a:pt x="0" y="93594"/>
                    </a:moveTo>
                    <a:cubicBezTo>
                      <a:pt x="0" y="41903"/>
                      <a:pt x="41903" y="0"/>
                      <a:pt x="93594" y="0"/>
                    </a:cubicBezTo>
                    <a:lnTo>
                      <a:pt x="1778291" y="0"/>
                    </a:lnTo>
                    <a:cubicBezTo>
                      <a:pt x="1829982" y="0"/>
                      <a:pt x="1871885" y="41903"/>
                      <a:pt x="1871885" y="93594"/>
                    </a:cubicBezTo>
                    <a:lnTo>
                      <a:pt x="1871885" y="842348"/>
                    </a:lnTo>
                    <a:cubicBezTo>
                      <a:pt x="1871885" y="894039"/>
                      <a:pt x="1829982" y="935942"/>
                      <a:pt x="1778291" y="935942"/>
                    </a:cubicBezTo>
                    <a:lnTo>
                      <a:pt x="93594" y="935942"/>
                    </a:lnTo>
                    <a:cubicBezTo>
                      <a:pt x="41903" y="935942"/>
                      <a:pt x="0" y="894039"/>
                      <a:pt x="0" y="842348"/>
                    </a:cubicBezTo>
                    <a:lnTo>
                      <a:pt x="0" y="9359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3608" tIns="63608" rIns="63608" bIns="63608" numCol="1" spcCol="1270" rtlCol="1" anchor="ctr" anchorCtr="0">
                <a:noAutofit/>
              </a:bodyPr>
              <a:lstStyle/>
              <a:p>
                <a:pPr marL="0" lvl="0" indent="0" algn="ctr" defTabSz="25336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بسيط</a:t>
                </a: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9B6789E-FFBA-480E-AF68-31567B700A70}"/>
                  </a:ext>
                </a:extLst>
              </p:cNvPr>
              <p:cNvSpPr/>
              <p:nvPr/>
            </p:nvSpPr>
            <p:spPr>
              <a:xfrm>
                <a:off x="7996905" y="3903040"/>
                <a:ext cx="1620000" cy="828000"/>
              </a:xfrm>
              <a:custGeom>
                <a:avLst/>
                <a:gdLst>
                  <a:gd name="connsiteX0" fmla="*/ 0 w 1871885"/>
                  <a:gd name="connsiteY0" fmla="*/ 93594 h 935942"/>
                  <a:gd name="connsiteX1" fmla="*/ 93594 w 1871885"/>
                  <a:gd name="connsiteY1" fmla="*/ 0 h 935942"/>
                  <a:gd name="connsiteX2" fmla="*/ 1778291 w 1871885"/>
                  <a:gd name="connsiteY2" fmla="*/ 0 h 935942"/>
                  <a:gd name="connsiteX3" fmla="*/ 1871885 w 1871885"/>
                  <a:gd name="connsiteY3" fmla="*/ 93594 h 935942"/>
                  <a:gd name="connsiteX4" fmla="*/ 1871885 w 1871885"/>
                  <a:gd name="connsiteY4" fmla="*/ 842348 h 935942"/>
                  <a:gd name="connsiteX5" fmla="*/ 1778291 w 1871885"/>
                  <a:gd name="connsiteY5" fmla="*/ 935942 h 935942"/>
                  <a:gd name="connsiteX6" fmla="*/ 93594 w 1871885"/>
                  <a:gd name="connsiteY6" fmla="*/ 935942 h 935942"/>
                  <a:gd name="connsiteX7" fmla="*/ 0 w 1871885"/>
                  <a:gd name="connsiteY7" fmla="*/ 842348 h 935942"/>
                  <a:gd name="connsiteX8" fmla="*/ 0 w 1871885"/>
                  <a:gd name="connsiteY8" fmla="*/ 93594 h 93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1885" h="935942">
                    <a:moveTo>
                      <a:pt x="0" y="93594"/>
                    </a:moveTo>
                    <a:cubicBezTo>
                      <a:pt x="0" y="41903"/>
                      <a:pt x="41903" y="0"/>
                      <a:pt x="93594" y="0"/>
                    </a:cubicBezTo>
                    <a:lnTo>
                      <a:pt x="1778291" y="0"/>
                    </a:lnTo>
                    <a:cubicBezTo>
                      <a:pt x="1829982" y="0"/>
                      <a:pt x="1871885" y="41903"/>
                      <a:pt x="1871885" y="93594"/>
                    </a:cubicBezTo>
                    <a:lnTo>
                      <a:pt x="1871885" y="842348"/>
                    </a:lnTo>
                    <a:cubicBezTo>
                      <a:pt x="1871885" y="894039"/>
                      <a:pt x="1829982" y="935942"/>
                      <a:pt x="1778291" y="935942"/>
                    </a:cubicBezTo>
                    <a:lnTo>
                      <a:pt x="93594" y="935942"/>
                    </a:lnTo>
                    <a:cubicBezTo>
                      <a:pt x="41903" y="935942"/>
                      <a:pt x="0" y="894039"/>
                      <a:pt x="0" y="842348"/>
                    </a:cubicBezTo>
                    <a:lnTo>
                      <a:pt x="0" y="9359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3608" tIns="63608" rIns="63608" bIns="63608" numCol="1" spcCol="1270" rtlCol="1" anchor="ctr" anchorCtr="0">
                <a:noAutofit/>
              </a:bodyPr>
              <a:lstStyle/>
              <a:p>
                <a:pPr marL="0" lvl="0" indent="0" algn="ctr" defTabSz="25336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الكمية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A70D9D2-A74C-42B4-B04D-29D553E57907}"/>
                  </a:ext>
                </a:extLst>
              </p:cNvPr>
              <p:cNvSpPr/>
              <p:nvPr/>
            </p:nvSpPr>
            <p:spPr>
              <a:xfrm>
                <a:off x="7996905" y="4836714"/>
                <a:ext cx="1620000" cy="828000"/>
              </a:xfrm>
              <a:custGeom>
                <a:avLst/>
                <a:gdLst>
                  <a:gd name="connsiteX0" fmla="*/ 0 w 1871885"/>
                  <a:gd name="connsiteY0" fmla="*/ 93594 h 935942"/>
                  <a:gd name="connsiteX1" fmla="*/ 93594 w 1871885"/>
                  <a:gd name="connsiteY1" fmla="*/ 0 h 935942"/>
                  <a:gd name="connsiteX2" fmla="*/ 1778291 w 1871885"/>
                  <a:gd name="connsiteY2" fmla="*/ 0 h 935942"/>
                  <a:gd name="connsiteX3" fmla="*/ 1871885 w 1871885"/>
                  <a:gd name="connsiteY3" fmla="*/ 93594 h 935942"/>
                  <a:gd name="connsiteX4" fmla="*/ 1871885 w 1871885"/>
                  <a:gd name="connsiteY4" fmla="*/ 842348 h 935942"/>
                  <a:gd name="connsiteX5" fmla="*/ 1778291 w 1871885"/>
                  <a:gd name="connsiteY5" fmla="*/ 935942 h 935942"/>
                  <a:gd name="connsiteX6" fmla="*/ 93594 w 1871885"/>
                  <a:gd name="connsiteY6" fmla="*/ 935942 h 935942"/>
                  <a:gd name="connsiteX7" fmla="*/ 0 w 1871885"/>
                  <a:gd name="connsiteY7" fmla="*/ 842348 h 935942"/>
                  <a:gd name="connsiteX8" fmla="*/ 0 w 1871885"/>
                  <a:gd name="connsiteY8" fmla="*/ 93594 h 93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1885" h="935942">
                    <a:moveTo>
                      <a:pt x="0" y="93594"/>
                    </a:moveTo>
                    <a:cubicBezTo>
                      <a:pt x="0" y="41903"/>
                      <a:pt x="41903" y="0"/>
                      <a:pt x="93594" y="0"/>
                    </a:cubicBezTo>
                    <a:lnTo>
                      <a:pt x="1778291" y="0"/>
                    </a:lnTo>
                    <a:cubicBezTo>
                      <a:pt x="1829982" y="0"/>
                      <a:pt x="1871885" y="41903"/>
                      <a:pt x="1871885" y="93594"/>
                    </a:cubicBezTo>
                    <a:lnTo>
                      <a:pt x="1871885" y="842348"/>
                    </a:lnTo>
                    <a:cubicBezTo>
                      <a:pt x="1871885" y="894039"/>
                      <a:pt x="1829982" y="935942"/>
                      <a:pt x="1778291" y="935942"/>
                    </a:cubicBezTo>
                    <a:lnTo>
                      <a:pt x="93594" y="935942"/>
                    </a:lnTo>
                    <a:cubicBezTo>
                      <a:pt x="41903" y="935942"/>
                      <a:pt x="0" y="894039"/>
                      <a:pt x="0" y="842348"/>
                    </a:cubicBezTo>
                    <a:lnTo>
                      <a:pt x="0" y="9359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3608" tIns="63608" rIns="63608" bIns="63608" numCol="1" spcCol="1270" rtlCol="1" anchor="ctr" anchorCtr="0">
                <a:noAutofit/>
              </a:bodyPr>
              <a:lstStyle/>
              <a:p>
                <a:pPr marL="0" lvl="0" indent="0" algn="ctr" defTabSz="253365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‏‫الخلط والمطابقة‬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F6E58F-6699-47B2-B94D-4EEACEA8235C}"/>
                </a:ext>
              </a:extLst>
            </p:cNvPr>
            <p:cNvGrpSpPr/>
            <p:nvPr/>
          </p:nvGrpSpPr>
          <p:grpSpPr>
            <a:xfrm>
              <a:off x="10349636" y="403521"/>
              <a:ext cx="108000" cy="6050957"/>
              <a:chOff x="10566399" y="403521"/>
              <a:chExt cx="108000" cy="6050957"/>
            </a:xfrm>
          </p:grpSpPr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64F774D-3E5A-4FB9-B8E8-CC864233C658}"/>
                  </a:ext>
                </a:extLst>
              </p:cNvPr>
              <p:cNvSpPr/>
              <p:nvPr/>
            </p:nvSpPr>
            <p:spPr>
              <a:xfrm>
                <a:off x="10566399" y="403521"/>
                <a:ext cx="108000" cy="1776315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866C6271-79FD-45A4-BE51-79D31F9DF45A}"/>
                  </a:ext>
                </a:extLst>
              </p:cNvPr>
              <p:cNvSpPr/>
              <p:nvPr/>
            </p:nvSpPr>
            <p:spPr>
              <a:xfrm>
                <a:off x="10566399" y="2826678"/>
                <a:ext cx="108000" cy="36278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71306D-18E4-4898-BDB0-0FE18135D011}"/>
                </a:ext>
              </a:extLst>
            </p:cNvPr>
            <p:cNvSpPr txBox="1"/>
            <p:nvPr/>
          </p:nvSpPr>
          <p:spPr>
            <a:xfrm>
              <a:off x="10691136" y="1107012"/>
              <a:ext cx="95880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20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الأسعار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F4940E-CA61-4E89-A46D-F39A5FF73F7A}"/>
                </a:ext>
              </a:extLst>
            </p:cNvPr>
            <p:cNvSpPr txBox="1"/>
            <p:nvPr/>
          </p:nvSpPr>
          <p:spPr>
            <a:xfrm>
              <a:off x="10631745" y="4455912"/>
              <a:ext cx="125956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sa" sz="2000" b="1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الخصومات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4350EC-EE5D-44B5-8828-75B0AFF64A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0933" y="3635743"/>
              <a:ext cx="1669036" cy="24047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B0FA54D-1A1F-46FD-B190-7570854A8C0C}"/>
                </a:ext>
              </a:extLst>
            </p:cNvPr>
            <p:cNvCxnSpPr/>
            <p:nvPr/>
          </p:nvCxnSpPr>
          <p:spPr>
            <a:xfrm>
              <a:off x="6860933" y="3635743"/>
              <a:ext cx="1660911" cy="14710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792A35B-08A7-4480-B05A-3EAEEB243CC3}"/>
                </a:ext>
              </a:extLst>
            </p:cNvPr>
            <p:cNvCxnSpPr/>
            <p:nvPr/>
          </p:nvCxnSpPr>
          <p:spPr>
            <a:xfrm>
              <a:off x="6860933" y="3635743"/>
              <a:ext cx="1656000" cy="5373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7C0E1E-9D3C-477B-BFB2-E6318D72FA8B}"/>
                </a:ext>
              </a:extLst>
            </p:cNvPr>
            <p:cNvCxnSpPr/>
            <p:nvPr/>
          </p:nvCxnSpPr>
          <p:spPr>
            <a:xfrm flipV="1">
              <a:off x="6886052" y="3216873"/>
              <a:ext cx="1620000" cy="41399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869445A-644D-4349-8BBE-4D5F0E6DB937}"/>
                </a:ext>
              </a:extLst>
            </p:cNvPr>
            <p:cNvCxnSpPr/>
            <p:nvPr/>
          </p:nvCxnSpPr>
          <p:spPr>
            <a:xfrm flipV="1">
              <a:off x="6827311" y="1773266"/>
              <a:ext cx="1660911" cy="18857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D18D7E-A9D0-41D6-AD95-446F1EE62E0E}"/>
                </a:ext>
              </a:extLst>
            </p:cNvPr>
            <p:cNvCxnSpPr/>
            <p:nvPr/>
          </p:nvCxnSpPr>
          <p:spPr>
            <a:xfrm flipV="1">
              <a:off x="6860933" y="817521"/>
              <a:ext cx="1627289" cy="28182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F5929F-28EA-40A9-8334-2EEEAB05CBAB}"/>
                </a:ext>
              </a:extLst>
            </p:cNvPr>
            <p:cNvCxnSpPr/>
            <p:nvPr/>
          </p:nvCxnSpPr>
          <p:spPr>
            <a:xfrm flipV="1">
              <a:off x="6860933" y="1107012"/>
              <a:ext cx="796833" cy="252386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D1803E7-4063-4068-8F12-669F11306A82}"/>
              </a:ext>
            </a:extLst>
          </p:cNvPr>
          <p:cNvCxnSpPr/>
          <p:nvPr/>
        </p:nvCxnSpPr>
        <p:spPr>
          <a:xfrm flipH="1" flipV="1">
            <a:off x="4006767" y="794278"/>
            <a:ext cx="792000" cy="28949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95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ce19d5e8-72ef-4184-a0d7-974ab8f66ab9"/>
    <_ip_UnifiedCompliancePolicyProperties xmlns="http://schemas.microsoft.com/sharepoint/v3" xsi:nil="true"/>
    <MediaServiceKeyPoints xmlns="ce19d5e8-72ef-4184-a0d7-974ab8f66a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6553721E760341B47F40095237AFEA" ma:contentTypeVersion="19" ma:contentTypeDescription="Create a new document." ma:contentTypeScope="" ma:versionID="0cc5522787783ed60418ebf490e3b005">
  <xsd:schema xmlns:xsd="http://www.w3.org/2001/XMLSchema" xmlns:xs="http://www.w3.org/2001/XMLSchema" xmlns:p="http://schemas.microsoft.com/office/2006/metadata/properties" xmlns:ns1="http://schemas.microsoft.com/sharepoint/v3" xmlns:ns3="e501f578-887c-4400-99ac-7818eef4bb0e" xmlns:ns4="ce19d5e8-72ef-4184-a0d7-974ab8f66ab9" targetNamespace="http://schemas.microsoft.com/office/2006/metadata/properties" ma:root="true" ma:fieldsID="f13f7bd62a3c1acbd7d9e5bbd5499055" ns1:_="" ns3:_="" ns4:_="">
    <xsd:import namespace="http://schemas.microsoft.com/sharepoint/v3"/>
    <xsd:import namespace="e501f578-887c-4400-99ac-7818eef4bb0e"/>
    <xsd:import namespace="ce19d5e8-72ef-4184-a0d7-974ab8f66ab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_STS_x0020_Hashtags" minOccurs="0"/>
                <xsd:element ref="ns3:_STS_x0020_AppliedHashtags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f578-887c-4400-99ac-7818eef4bb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9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9d5e8-72ef-4184-a0d7-974ab8f66a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_STS_x0020_Hashtags" ma:index="18" nillable="true" ma:displayName="Hashtags" ma:description="" ma:list="{5dd7d8bb-ca36-4d6b-9c82-baee2eeb6eb6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20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1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2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718FD8-9E12-4082-B438-F951C7A6D0A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e19d5e8-72ef-4184-a0d7-974ab8f66ab9"/>
  </ds:schemaRefs>
</ds:datastoreItem>
</file>

<file path=customXml/itemProps2.xml><?xml version="1.0" encoding="utf-8"?>
<ds:datastoreItem xmlns:ds="http://schemas.openxmlformats.org/officeDocument/2006/customXml" ds:itemID="{16566F69-9EE5-4EA6-807C-3CC512A826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56DDC4-B403-4FF0-AF65-6DEE75B61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501f578-887c-4400-99ac-7818eef4bb0e"/>
    <ds:schemaRef ds:uri="ce19d5e8-72ef-4184-a0d7-974ab8f66a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Underwood</dc:creator>
  <cp:lastModifiedBy>Duan, Isha</cp:lastModifiedBy>
  <cp:revision>14</cp:revision>
  <dcterms:created xsi:type="dcterms:W3CDTF">2020-06-26T13:32:42Z</dcterms:created>
  <dcterms:modified xsi:type="dcterms:W3CDTF">2021-07-07T07:48:46Z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2020-06-26T13:55:57Z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af30c03b-1e4e-4099-85e6-dc3ad973363c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0x010100216553721E760341B47F40095237AFEA</vt:lpwstr>
  </property>
</Properties>
</file>