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75" d="100"/>
          <a:sy n="75" d="100"/>
        </p:scale>
        <p:origin x="104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4E81-ED67-4F76-9955-923D65B09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C4A59-AFBD-4FF1-9CAD-F8B85C076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D62E-1976-4F93-BE68-9BE11102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EE1D-B84D-460B-9402-7DC8F458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64E0-7AB6-4596-9B0C-FC90EC32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0F20-DDF1-43FA-BC01-CAE238E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F87F0-D153-4C46-B91B-41120AC7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7286-EEA5-42E2-8948-8DB82D0D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CEA0-A8D6-4349-9A94-7420C333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C308-E1B9-4121-BE47-10DC4633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2C6BE-2E94-46E5-AEB2-3A45257C2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F2463-244E-4BAA-B486-9D2FF25F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EFD0-9362-4521-8C19-BFF7A553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4EF8A-8762-4588-9C0D-97D977E8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1E2D-F38E-44D0-93EC-824CB65A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76C9-B7B3-4097-AB96-BCDBB542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1BFE-E53F-4A66-B8E4-FF5D8479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9F09-9C6E-41FD-A392-E143AA0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40B7-BCF0-44D2-9F28-B3F4E31F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F68D-1829-49CA-813B-C2BBED5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EC0F-8B40-4307-83D0-39538C01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D9270-8328-4BD8-91C3-A7285082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76FB-7295-48B6-A2CC-B53421E1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746E3-F936-431C-8D86-9A6329C1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038F-87FF-482F-BC5F-D2EE2DBA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6E0E-0804-4F32-8208-D199154A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6F20-9997-48C6-AEC0-D6CE1E5B6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7267A-BD1B-4B66-87A3-F435A70A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3A4A1-240E-4762-8588-6DB8AA6B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2D3E-7E60-404A-991A-318DA55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5843F-623A-4BFF-AE14-9924F8BE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737-9195-4974-8278-BA5C0E0A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F19BA-EE08-439D-BD67-BC6CB890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DB95-80F3-4109-AB54-B6F5678B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77BBB-DEF8-417A-8642-FE332B6E0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5DD1F-5DC8-4108-B4C6-30176C2C2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91ADA-2E33-4CC5-8C0E-8E51F1C9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6F5B3-491C-4709-A17C-1DAF47AB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222C7-D12E-478A-AEDD-2817B87D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ABD3-2257-42E4-B46F-7C08CF4A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B1107-21AA-41C8-8FC4-349203C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61D0A-D6DB-43A6-99FA-85121ED5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48FA-27EF-4D83-B6EA-F6AC6F1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52136-6787-4889-AA4B-510D4C1E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07DB1-D8D2-4D52-A611-1956239D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26EC-8F2D-477F-8D49-5DC8898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C277-B3F5-47DE-8A9B-2A579C0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465B-9C7C-4957-8288-80146BB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B41D-6707-4D47-9149-B0D2DF355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6711B-F66E-46BC-9BE7-410B3D6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C0991-8D65-41E3-87DB-BA0C239F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164D-1298-4878-A268-84C4EB9D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96E8-9E5B-4BAB-BB61-EF710A90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A50F7-B48C-4E9E-AD0C-BEB719C24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91319-B18C-499E-8F93-423C9979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5CEB-5BE9-49A4-A06A-D89B9DF8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02862-795F-4FA2-B70B-7FABC022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9490-F672-464B-B94B-D753DF24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1ABC9-6B30-4135-A977-2BBA07FC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8A86-EDD7-41B9-97FC-19E0BAD5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429E-D339-4BC1-9D1B-230E88963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CEDE-0395-45DE-BE33-88CA116FB5D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53C2-8C18-4DD4-8ED4-999DC3DE9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D880-56F5-4E54-82F3-4DED4FF63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5080-92E4-419A-9B50-B3F1B1F2F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5444EDF-F6AD-43FE-B465-B213F4FC6414}"/>
              </a:ext>
            </a:extLst>
          </p:cNvPr>
          <p:cNvGrpSpPr/>
          <p:nvPr/>
        </p:nvGrpSpPr>
        <p:grpSpPr>
          <a:xfrm flipH="1">
            <a:off x="1495334" y="300641"/>
            <a:ext cx="9567092" cy="6446976"/>
            <a:chOff x="1482271" y="209201"/>
            <a:chExt cx="9567092" cy="644697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6729743-D18E-4589-9D1A-28EDDE895422}"/>
                </a:ext>
              </a:extLst>
            </p:cNvPr>
            <p:cNvGrpSpPr/>
            <p:nvPr/>
          </p:nvGrpSpPr>
          <p:grpSpPr>
            <a:xfrm>
              <a:off x="1482271" y="2672006"/>
              <a:ext cx="9567092" cy="3984171"/>
              <a:chOff x="1403894" y="2465963"/>
              <a:chExt cx="9567092" cy="398417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6890D1B-34D9-4365-B7B9-4E0D52FBF0C8}"/>
                  </a:ext>
                </a:extLst>
              </p:cNvPr>
              <p:cNvSpPr/>
              <p:nvPr/>
            </p:nvSpPr>
            <p:spPr>
              <a:xfrm>
                <a:off x="1403894" y="2465963"/>
                <a:ext cx="9567092" cy="39841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BDD26C8-2A3E-4AB6-A4DD-852378A107C9}"/>
                  </a:ext>
                </a:extLst>
              </p:cNvPr>
              <p:cNvGrpSpPr/>
              <p:nvPr/>
            </p:nvGrpSpPr>
            <p:grpSpPr>
              <a:xfrm>
                <a:off x="1575525" y="2539267"/>
                <a:ext cx="9223830" cy="3649106"/>
                <a:chOff x="1484085" y="2709084"/>
                <a:chExt cx="9223830" cy="3649106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3A0374E-4F16-4C64-BAD1-1805077FCC5D}"/>
                    </a:ext>
                  </a:extLst>
                </p:cNvPr>
                <p:cNvCxnSpPr/>
                <p:nvPr/>
              </p:nvCxnSpPr>
              <p:spPr>
                <a:xfrm>
                  <a:off x="2521110" y="5122658"/>
                  <a:ext cx="6675141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B4969E63-2E0A-4972-976C-A4E4FAEF51BF}"/>
                    </a:ext>
                  </a:extLst>
                </p:cNvPr>
                <p:cNvGrpSpPr/>
                <p:nvPr/>
              </p:nvGrpSpPr>
              <p:grpSpPr>
                <a:xfrm>
                  <a:off x="1484085" y="2709084"/>
                  <a:ext cx="9223830" cy="3649106"/>
                  <a:chOff x="1484085" y="2735210"/>
                  <a:chExt cx="9223830" cy="3649106"/>
                </a:xfrm>
              </p:grpSpPr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E77D75CB-0407-44F6-8138-3D149B08383A}"/>
                      </a:ext>
                    </a:extLst>
                  </p:cNvPr>
                  <p:cNvSpPr/>
                  <p:nvPr/>
                </p:nvSpPr>
                <p:spPr>
                  <a:xfrm>
                    <a:off x="4143102" y="2735210"/>
                    <a:ext cx="3827417" cy="601527"/>
                  </a:xfrm>
                  <a:custGeom>
                    <a:avLst/>
                    <a:gdLst>
                      <a:gd name="connsiteX0" fmla="*/ 0 w 1871885"/>
                      <a:gd name="connsiteY0" fmla="*/ 93594 h 935942"/>
                      <a:gd name="connsiteX1" fmla="*/ 93594 w 1871885"/>
                      <a:gd name="connsiteY1" fmla="*/ 0 h 935942"/>
                      <a:gd name="connsiteX2" fmla="*/ 1778291 w 1871885"/>
                      <a:gd name="connsiteY2" fmla="*/ 0 h 935942"/>
                      <a:gd name="connsiteX3" fmla="*/ 1871885 w 1871885"/>
                      <a:gd name="connsiteY3" fmla="*/ 93594 h 935942"/>
                      <a:gd name="connsiteX4" fmla="*/ 1871885 w 1871885"/>
                      <a:gd name="connsiteY4" fmla="*/ 842348 h 935942"/>
                      <a:gd name="connsiteX5" fmla="*/ 1778291 w 1871885"/>
                      <a:gd name="connsiteY5" fmla="*/ 935942 h 935942"/>
                      <a:gd name="connsiteX6" fmla="*/ 93594 w 1871885"/>
                      <a:gd name="connsiteY6" fmla="*/ 935942 h 935942"/>
                      <a:gd name="connsiteX7" fmla="*/ 0 w 1871885"/>
                      <a:gd name="connsiteY7" fmla="*/ 842348 h 935942"/>
                      <a:gd name="connsiteX8" fmla="*/ 0 w 1871885"/>
                      <a:gd name="connsiteY8" fmla="*/ 93594 h 9359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71885" h="935942">
                        <a:moveTo>
                          <a:pt x="0" y="93594"/>
                        </a:moveTo>
                        <a:cubicBezTo>
                          <a:pt x="0" y="41903"/>
                          <a:pt x="41903" y="0"/>
                          <a:pt x="93594" y="0"/>
                        </a:cubicBezTo>
                        <a:lnTo>
                          <a:pt x="1778291" y="0"/>
                        </a:lnTo>
                        <a:cubicBezTo>
                          <a:pt x="1829982" y="0"/>
                          <a:pt x="1871885" y="41903"/>
                          <a:pt x="1871885" y="93594"/>
                        </a:cubicBezTo>
                        <a:lnTo>
                          <a:pt x="1871885" y="842348"/>
                        </a:lnTo>
                        <a:cubicBezTo>
                          <a:pt x="1871885" y="894039"/>
                          <a:pt x="1829982" y="935942"/>
                          <a:pt x="1778291" y="935942"/>
                        </a:cubicBezTo>
                        <a:lnTo>
                          <a:pt x="93594" y="935942"/>
                        </a:lnTo>
                        <a:cubicBezTo>
                          <a:pt x="41903" y="935942"/>
                          <a:pt x="0" y="894039"/>
                          <a:pt x="0" y="842348"/>
                        </a:cubicBezTo>
                        <a:lnTo>
                          <a:pt x="0" y="9359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3608" tIns="63608" rIns="63608" bIns="63608" numCol="1" spcCol="1270" rtlCol="1" anchor="ctr" anchorCtr="0">
                    <a:noAutofit/>
                  </a:bodyPr>
                  <a:lstStyle/>
                  <a:p>
                    <a:pPr marL="0" lvl="0" indent="0" algn="ctr" defTabSz="2533650" rtl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ar-sa" sz="2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rtl/>
                      </a:rPr>
                      <a:t>عميل </a:t>
                    </a:r>
                    <a:r>
                      <a:rPr lang="" sz="2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rtl val="0"/>
                      </a:rPr>
                      <a:t>Dynamics 365</a:t>
                    </a: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B1925D82-1CAE-42BB-A959-C487AF372317}"/>
                      </a:ext>
                    </a:extLst>
                  </p:cNvPr>
                  <p:cNvGrpSpPr/>
                  <p:nvPr/>
                </p:nvGrpSpPr>
                <p:grpSpPr>
                  <a:xfrm>
                    <a:off x="1783110" y="3429000"/>
                    <a:ext cx="1476000" cy="1260000"/>
                    <a:chOff x="1221978" y="2645"/>
                    <a:chExt cx="2706687" cy="162401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  <a:scene3d>
                    <a:camera prst="orthographicFront"/>
                    <a:lightRig rig="flat" dir="t"/>
                  </a:scene3d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8CEB3CD-ABC4-4A51-8A64-75614ABB2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 prstMaterial="dkEdge">
                      <a:bevelT w="8200" h="38100"/>
                    </a:sp3d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8C33DA0C-2F9C-43A8-8CCF-91FA96037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247650" tIns="247650" rIns="247650" bIns="247650" numCol="1" spcCol="1270" rtlCol="1" anchor="ctr" anchorCtr="0">
                      <a:noAutofit/>
                    </a:bodyPr>
                    <a:lstStyle/>
                    <a:p>
                      <a:pPr marL="0" lvl="0" indent="0" algn="ctr" defTabSz="28892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ar-sa" kern="1200" dirty="0">
                          <a:latin typeface="Arial" panose="020B0604020202020204" pitchFamily="34" charset="0"/>
                          <a:cs typeface="Arial" panose="020B0604020202020204" pitchFamily="34" charset="0"/>
                          <a:rtl/>
                        </a:rPr>
                        <a:t>حساب كشف الحساب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947774EF-0389-4CC0-8A2F-B588CE74F3B7}"/>
                      </a:ext>
                    </a:extLst>
                  </p:cNvPr>
                  <p:cNvGrpSpPr/>
                  <p:nvPr/>
                </p:nvGrpSpPr>
                <p:grpSpPr>
                  <a:xfrm>
                    <a:off x="5286000" y="3429000"/>
                    <a:ext cx="1476000" cy="1260000"/>
                    <a:chOff x="1221978" y="2645"/>
                    <a:chExt cx="2706687" cy="162401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  <a:scene3d>
                    <a:camera prst="orthographicFront"/>
                    <a:lightRig rig="flat" dir="t"/>
                  </a:scene3d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33AB9CA9-49D8-4310-B665-A295924A3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 prstMaterial="dkEdge">
                      <a:bevelT w="8200" h="38100"/>
                    </a:sp3d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9946B8E-5A26-461F-A2D3-84703EC47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247650" tIns="247650" rIns="247650" bIns="247650" numCol="1" spcCol="1270" rtlCol="1" anchor="ctr" anchorCtr="0">
                      <a:noAutofit/>
                    </a:bodyPr>
                    <a:lstStyle/>
                    <a:p>
                      <a:pPr marL="0" lvl="0" indent="0" algn="ctr" defTabSz="28892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ar-sa" kern="1200" dirty="0">
                          <a:latin typeface="Arial" panose="020B0604020202020204" pitchFamily="34" charset="0"/>
                          <a:cs typeface="Arial" panose="020B0604020202020204" pitchFamily="34" charset="0"/>
                          <a:rtl/>
                        </a:rPr>
                        <a:t>ترحيل كشف الحساب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9C8965DA-4624-4607-8343-84464133F07F}"/>
                      </a:ext>
                    </a:extLst>
                  </p:cNvPr>
                  <p:cNvGrpSpPr/>
                  <p:nvPr/>
                </p:nvGrpSpPr>
                <p:grpSpPr>
                  <a:xfrm>
                    <a:off x="8788890" y="3429000"/>
                    <a:ext cx="1476000" cy="1260000"/>
                    <a:chOff x="1221978" y="2645"/>
                    <a:chExt cx="2774354" cy="162401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  <a:scene3d>
                    <a:camera prst="orthographicFront"/>
                    <a:lightRig rig="flat" dir="t"/>
                  </a:scene3d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F88A59C9-86C0-453A-83DB-69856E5AC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 prstMaterial="dkEdge">
                      <a:bevelT w="8200" h="38100"/>
                    </a:sp3d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BA3F0E9A-6079-47A7-B39E-41003D1DB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1978" y="2645"/>
                      <a:ext cx="2774354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247650" tIns="247650" rIns="247650" bIns="247650" numCol="1" spcCol="1270" rtlCol="1" anchor="ctr" anchorCtr="0">
                      <a:noAutofit/>
                    </a:bodyPr>
                    <a:lstStyle/>
                    <a:p>
                      <a:pPr marL="0" lvl="0" indent="0" algn="ctr" defTabSz="28892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ar-sa" kern="1200" dirty="0">
                          <a:latin typeface="Arial" panose="020B0604020202020204" pitchFamily="34" charset="0"/>
                          <a:cs typeface="Arial" panose="020B0604020202020204" pitchFamily="34" charset="0"/>
                          <a:rtl/>
                        </a:rPr>
                        <a:t>تحديث المخزون</a:t>
                      </a: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A7C1C8B-8E7E-458E-B072-0D7DFEEE0005}"/>
                      </a:ext>
                    </a:extLst>
                  </p:cNvPr>
                  <p:cNvGrpSpPr/>
                  <p:nvPr/>
                </p:nvGrpSpPr>
                <p:grpSpPr>
                  <a:xfrm>
                    <a:off x="8295915" y="5556316"/>
                    <a:ext cx="2412000" cy="828000"/>
                    <a:chOff x="1221978" y="2645"/>
                    <a:chExt cx="2706687" cy="162401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  <a:scene3d>
                    <a:camera prst="orthographicFront"/>
                    <a:lightRig rig="flat" dir="t"/>
                  </a:scene3d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63438E94-C8D6-4FBC-B2C9-2EFDE170B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 prstMaterial="dkEdge">
                      <a:bevelT w="8200" h="38100"/>
                    </a:sp3d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7F83BB79-7015-47DD-9707-228BD724AF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247650" tIns="247650" rIns="247650" bIns="247650" numCol="1" spcCol="1270" rtlCol="1" anchor="ctr" anchorCtr="0">
                      <a:noAutofit/>
                    </a:bodyPr>
                    <a:lstStyle/>
                    <a:p>
                      <a:pPr marL="0" lvl="0" indent="0" algn="ctr" defTabSz="28892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ar-sa" kern="1200" dirty="0">
                          <a:latin typeface="Arial" panose="020B0604020202020204" pitchFamily="34" charset="0"/>
                          <a:cs typeface="Arial" panose="020B0604020202020204" pitchFamily="34" charset="0"/>
                          <a:rtl/>
                        </a:rPr>
                        <a:t>حركات المخزون</a:t>
                      </a:r>
                    </a:p>
                  </p:txBody>
                </p:sp>
              </p:grp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FCC7B86-D7E4-4D68-AEA6-BFAE405F23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4085" y="5556316"/>
                    <a:ext cx="2412000" cy="828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  <a:scene3d>
                    <a:camera prst="orthographicFront"/>
                    <a:lightRig rig="flat" dir="t"/>
                  </a:scene3d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247650" tIns="247650" rIns="247650" bIns="247650" numCol="1" spcCol="1270" rtlCol="1" anchor="ctr" anchorCtr="0">
                    <a:noAutofit/>
                  </a:bodyPr>
                  <a:lstStyle/>
                  <a:p>
                    <a:pPr marL="0" lvl="0" indent="0" algn="ctr" defTabSz="2889250" rtl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ar-sa" kern="1200" dirty="0">
                        <a:latin typeface="Arial" panose="020B0604020202020204" pitchFamily="34" charset="0"/>
                        <a:cs typeface="Arial" panose="020B0604020202020204" pitchFamily="34" charset="0"/>
                        <a:rtl val="0"/>
                      </a:rPr>
                      <a:t>Financials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FDE6DDB4-1A70-4274-942E-5B5285933534}"/>
                      </a:ext>
                    </a:extLst>
                  </p:cNvPr>
                  <p:cNvGrpSpPr/>
                  <p:nvPr/>
                </p:nvGrpSpPr>
                <p:grpSpPr>
                  <a:xfrm>
                    <a:off x="4890000" y="5556316"/>
                    <a:ext cx="2412000" cy="828000"/>
                    <a:chOff x="1221978" y="2645"/>
                    <a:chExt cx="2706687" cy="162401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  <a:scene3d>
                    <a:camera prst="orthographicFront"/>
                    <a:lightRig rig="flat" dir="t"/>
                  </a:scene3d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D3349FDC-4762-4B27-A0E2-0BAD7F68B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 prstMaterial="dkEdge">
                      <a:bevelT w="8200" h="38100"/>
                    </a:sp3d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F0F93CC8-CD53-4704-A148-324D40654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1978" y="2645"/>
                      <a:ext cx="2706687" cy="162401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247650" tIns="247650" rIns="247650" bIns="247650" numCol="1" spcCol="1270" rtlCol="1" anchor="ctr" anchorCtr="0">
                      <a:noAutofit/>
                    </a:bodyPr>
                    <a:lstStyle/>
                    <a:p>
                      <a:pPr marL="0" lvl="0" indent="0" algn="ctr" defTabSz="2889250" rtl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ar-sa" kern="1200" dirty="0">
                          <a:latin typeface="Arial" panose="020B0604020202020204" pitchFamily="34" charset="0"/>
                          <a:cs typeface="Arial" panose="020B0604020202020204" pitchFamily="34" charset="0"/>
                          <a:rtl/>
                        </a:rPr>
                        <a:t>حركات العميل</a:t>
                      </a:r>
                    </a:p>
                  </p:txBody>
                </p:sp>
              </p:grp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546E4B83-2D10-4B5C-ABCF-56A0EA5C8B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8000" y="4051902"/>
                    <a:ext cx="1908000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DCBC4948-6DF4-4F20-A60C-DDD51B22E2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0890" y="4036901"/>
                    <a:ext cx="1908000" cy="0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E61C9E5C-3578-488A-9214-92260D15E5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24000" y="4737021"/>
                    <a:ext cx="0" cy="771274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10D86A88-3D47-4B22-9C2D-2B02D9532F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485510" y="4737021"/>
                    <a:ext cx="0" cy="771274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A6D4040-03F5-47A5-9CB5-396DB36B50A3}"/>
                      </a:ext>
                    </a:extLst>
                  </p:cNvPr>
                  <p:cNvCxnSpPr/>
                  <p:nvPr/>
                </p:nvCxnSpPr>
                <p:spPr>
                  <a:xfrm>
                    <a:off x="2534151" y="5122658"/>
                    <a:ext cx="0" cy="385637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21DB2DE7-55BA-407F-B22D-3A79FD247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7062" y="5122657"/>
                    <a:ext cx="0" cy="385637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C730DB3-BD32-4381-960F-69DE2A86E659}"/>
                </a:ext>
              </a:extLst>
            </p:cNvPr>
            <p:cNvGrpSpPr/>
            <p:nvPr/>
          </p:nvGrpSpPr>
          <p:grpSpPr>
            <a:xfrm>
              <a:off x="3402801" y="209201"/>
              <a:ext cx="5040000" cy="2388123"/>
              <a:chOff x="3402801" y="209201"/>
              <a:chExt cx="5040000" cy="2388123"/>
            </a:xfrm>
          </p:grpSpPr>
          <p:sp>
            <p:nvSpPr>
              <p:cNvPr id="74" name="Flowchart: Predefined Process 73">
                <a:extLst>
                  <a:ext uri="{FF2B5EF4-FFF2-40B4-BE49-F238E27FC236}">
                    <a16:creationId xmlns:a16="http://schemas.microsoft.com/office/drawing/2014/main" id="{BCE7BE8F-5F76-4060-9928-30D6D2CE68AB}"/>
                  </a:ext>
                </a:extLst>
              </p:cNvPr>
              <p:cNvSpPr/>
              <p:nvPr/>
            </p:nvSpPr>
            <p:spPr>
              <a:xfrm>
                <a:off x="4067943" y="1420124"/>
                <a:ext cx="3709715" cy="601200"/>
              </a:xfrm>
              <a:prstGeom prst="flowChartPredefined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جدول التوزيع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BFC7989-1A58-4EDC-8866-73C9B90BE327}"/>
                  </a:ext>
                </a:extLst>
              </p:cNvPr>
              <p:cNvSpPr txBox="1"/>
              <p:nvPr/>
            </p:nvSpPr>
            <p:spPr>
              <a:xfrm>
                <a:off x="3402801" y="209201"/>
                <a:ext cx="5040000" cy="6155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1" anchor="t">
                <a:spAutoFit/>
              </a:bodyPr>
              <a:lstStyle/>
              <a:p>
                <a:pPr lvl="0" algn="ctr" rtl="1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 rtl="1"/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حركة </a:t>
                </a:r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Commerce</a:t>
                </a:r>
                <a:r>
                  <a:rPr lang="ar-sa" dirty="0"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 (نقطة البيع)</a:t>
                </a:r>
              </a:p>
              <a:p>
                <a:pPr lvl="0" algn="ctr" rtl="1"/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49BF281-BDE4-48A2-8C2D-79306490CD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2800" y="824754"/>
                <a:ext cx="0" cy="5760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7A09ADC-42F2-4D16-AEB4-2DB73AE3A5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2800" y="2021324"/>
                <a:ext cx="0" cy="5760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346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3ACD92-5B46-4D6E-8A38-37BFB8897652}"/>
              </a:ext>
            </a:extLst>
          </p:cNvPr>
          <p:cNvSpPr/>
          <p:nvPr/>
        </p:nvSpPr>
        <p:spPr>
          <a:xfrm flipH="1">
            <a:off x="7436737" y="1020523"/>
            <a:ext cx="3773626" cy="3773626"/>
          </a:xfrm>
          <a:custGeom>
            <a:avLst/>
            <a:gdLst>
              <a:gd name="connsiteX0" fmla="*/ 1886813 w 3773626"/>
              <a:gd name="connsiteY0" fmla="*/ 0 h 3773626"/>
              <a:gd name="connsiteX1" fmla="*/ 3520841 w 3773626"/>
              <a:gd name="connsiteY1" fmla="*/ 943406 h 3773626"/>
              <a:gd name="connsiteX2" fmla="*/ 3520841 w 3773626"/>
              <a:gd name="connsiteY2" fmla="*/ 2830219 h 3773626"/>
              <a:gd name="connsiteX3" fmla="*/ 1886813 w 3773626"/>
              <a:gd name="connsiteY3" fmla="*/ 1886813 h 3773626"/>
              <a:gd name="connsiteX4" fmla="*/ 1886813 w 3773626"/>
              <a:gd name="connsiteY4" fmla="*/ 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626" h="3773626">
                <a:moveTo>
                  <a:pt x="1886813" y="0"/>
                </a:moveTo>
                <a:cubicBezTo>
                  <a:pt x="2560906" y="0"/>
                  <a:pt x="3183794" y="359625"/>
                  <a:pt x="3520841" y="943406"/>
                </a:cubicBezTo>
                <a:cubicBezTo>
                  <a:pt x="3857888" y="1527188"/>
                  <a:pt x="3857888" y="2246437"/>
                  <a:pt x="3520841" y="2830219"/>
                </a:cubicBezTo>
                <a:lnTo>
                  <a:pt x="1886813" y="1886813"/>
                </a:lnTo>
                <a:lnTo>
                  <a:pt x="1886813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000" tIns="822510" rIns="2016000" bIns="1873733" numCol="1" spcCol="1270" anchor="ctr" anchorCtr="0">
            <a:noAutofit/>
          </a:bodyPr>
          <a:lstStyle/>
          <a:p>
            <a:pPr marL="0" lvl="0" indent="0" algn="ctr" defTabSz="800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800" kern="1200" dirty="0">
                <a:solidFill>
                  <a:schemeClr val="tx1"/>
                </a:solidFill>
                <a:rtl/>
              </a:rPr>
              <a:t>وظيفة </a:t>
            </a:r>
            <a:r>
              <a:rPr lang="ar-sa" sz="1800" kern="1200" dirty="0">
                <a:solidFill>
                  <a:schemeClr val="tx1"/>
                </a:solidFill>
                <a:rtl val="0"/>
              </a:rPr>
              <a:t>P</a:t>
            </a:r>
            <a:r>
              <a:rPr lang="ar-sa" sz="1800" kern="1200" dirty="0">
                <a:solidFill>
                  <a:schemeClr val="tx1"/>
                </a:solidFill>
                <a:rtl/>
              </a:rPr>
              <a:t> </a:t>
            </a:r>
            <a:br>
              <a:rPr lang="en-US" sz="1800" kern="1200" dirty="0">
                <a:solidFill>
                  <a:schemeClr val="tx1"/>
                </a:solidFill>
                <a:rtl/>
              </a:rPr>
            </a:br>
            <a:r>
              <a:rPr lang="ar-sa" sz="1800" kern="1200" dirty="0">
                <a:solidFill>
                  <a:schemeClr val="tx1"/>
                </a:solidFill>
                <a:rtl/>
              </a:rPr>
              <a:t>(تحميل الحركات إلى المركز الرئيسي)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DAEF69F-660F-4A8C-B76F-F16B9B1A5ED0}"/>
              </a:ext>
            </a:extLst>
          </p:cNvPr>
          <p:cNvSpPr/>
          <p:nvPr/>
        </p:nvSpPr>
        <p:spPr>
          <a:xfrm flipH="1">
            <a:off x="7514456" y="1155296"/>
            <a:ext cx="3773626" cy="3773626"/>
          </a:xfrm>
          <a:custGeom>
            <a:avLst/>
            <a:gdLst>
              <a:gd name="connsiteX0" fmla="*/ 3520841 w 3773626"/>
              <a:gd name="connsiteY0" fmla="*/ 2830220 h 3773626"/>
              <a:gd name="connsiteX1" fmla="*/ 1886813 w 3773626"/>
              <a:gd name="connsiteY1" fmla="*/ 3773627 h 3773626"/>
              <a:gd name="connsiteX2" fmla="*/ 252785 w 3773626"/>
              <a:gd name="connsiteY2" fmla="*/ 2830221 h 3773626"/>
              <a:gd name="connsiteX3" fmla="*/ 1886813 w 3773626"/>
              <a:gd name="connsiteY3" fmla="*/ 1886813 h 3773626"/>
              <a:gd name="connsiteX4" fmla="*/ 3520841 w 3773626"/>
              <a:gd name="connsiteY4" fmla="*/ 283022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626" h="3773626">
                <a:moveTo>
                  <a:pt x="3520841" y="2830220"/>
                </a:moveTo>
                <a:cubicBezTo>
                  <a:pt x="3183794" y="3414002"/>
                  <a:pt x="2560906" y="3773627"/>
                  <a:pt x="1886813" y="3773627"/>
                </a:cubicBezTo>
                <a:cubicBezTo>
                  <a:pt x="1212720" y="3773627"/>
                  <a:pt x="589832" y="3414002"/>
                  <a:pt x="252785" y="2830221"/>
                </a:cubicBezTo>
                <a:lnTo>
                  <a:pt x="1886813" y="1886813"/>
                </a:lnTo>
                <a:lnTo>
                  <a:pt x="3520841" y="283022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3882" tIns="2473764" rIns="878959" bIns="362332" numCol="1" spcCol="1270" anchor="ctr" anchorCtr="0">
            <a:noAutofit/>
          </a:bodyPr>
          <a:lstStyle/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000" kern="1200" dirty="0">
                <a:solidFill>
                  <a:schemeClr val="tx1"/>
                </a:solidFill>
                <a:rtl/>
              </a:rPr>
              <a:t>التحقق من التشغيل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4ACE86-3AE1-400E-B945-07A5BD253637}"/>
              </a:ext>
            </a:extLst>
          </p:cNvPr>
          <p:cNvSpPr/>
          <p:nvPr/>
        </p:nvSpPr>
        <p:spPr>
          <a:xfrm flipH="1">
            <a:off x="7592175" y="1020523"/>
            <a:ext cx="3773626" cy="3773626"/>
          </a:xfrm>
          <a:custGeom>
            <a:avLst/>
            <a:gdLst>
              <a:gd name="connsiteX0" fmla="*/ 252785 w 3773626"/>
              <a:gd name="connsiteY0" fmla="*/ 2830220 h 3773626"/>
              <a:gd name="connsiteX1" fmla="*/ 252785 w 3773626"/>
              <a:gd name="connsiteY1" fmla="*/ 943407 h 3773626"/>
              <a:gd name="connsiteX2" fmla="*/ 1886813 w 3773626"/>
              <a:gd name="connsiteY2" fmla="*/ 0 h 3773626"/>
              <a:gd name="connsiteX3" fmla="*/ 1886813 w 3773626"/>
              <a:gd name="connsiteY3" fmla="*/ 1886813 h 3773626"/>
              <a:gd name="connsiteX4" fmla="*/ 252785 w 3773626"/>
              <a:gd name="connsiteY4" fmla="*/ 283022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626" h="3773626">
                <a:moveTo>
                  <a:pt x="252785" y="2830220"/>
                </a:moveTo>
                <a:cubicBezTo>
                  <a:pt x="-84262" y="2246438"/>
                  <a:pt x="-84262" y="1527189"/>
                  <a:pt x="252785" y="943407"/>
                </a:cubicBezTo>
                <a:cubicBezTo>
                  <a:pt x="589832" y="359625"/>
                  <a:pt x="1212720" y="0"/>
                  <a:pt x="1886813" y="0"/>
                </a:cubicBezTo>
                <a:lnTo>
                  <a:pt x="1886813" y="1886813"/>
                </a:lnTo>
                <a:lnTo>
                  <a:pt x="252785" y="283022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6000" tIns="825050" rIns="468000" bIns="1876273" numCol="1" spcCol="1270" anchor="ctr" anchorCtr="0">
            <a:noAutofit/>
          </a:bodyPr>
          <a:lstStyle/>
          <a:p>
            <a:pPr marL="0" lvl="0" indent="0" algn="ctr" defTabSz="8890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000" kern="1200" dirty="0">
                <a:solidFill>
                  <a:schemeClr val="tx1"/>
                </a:solidFill>
                <a:rtl/>
              </a:rPr>
              <a:t>وظيفة ملف تعريف ترحيل المخزون</a:t>
            </a: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B0D7DCE4-95CE-4949-88FC-905FF609259A}"/>
              </a:ext>
            </a:extLst>
          </p:cNvPr>
          <p:cNvSpPr/>
          <p:nvPr/>
        </p:nvSpPr>
        <p:spPr>
          <a:xfrm flipH="1">
            <a:off x="7202821" y="786918"/>
            <a:ext cx="4240836" cy="4240836"/>
          </a:xfrm>
          <a:prstGeom prst="circularArrow">
            <a:avLst>
              <a:gd name="adj1" fmla="val 5085"/>
              <a:gd name="adj2" fmla="val 327528"/>
              <a:gd name="adj3" fmla="val 1472472"/>
              <a:gd name="adj4" fmla="val 16199432"/>
              <a:gd name="adj5" fmla="val 5932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9F25B853-E3BE-4EDE-8C95-2EA0CD6CB0A5}"/>
              </a:ext>
            </a:extLst>
          </p:cNvPr>
          <p:cNvSpPr/>
          <p:nvPr/>
        </p:nvSpPr>
        <p:spPr>
          <a:xfrm flipH="1">
            <a:off x="7280851" y="921452"/>
            <a:ext cx="4240836" cy="4240836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800502"/>
              <a:gd name="adj5" fmla="val 5932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84C08E49-71B7-4A2D-81CF-DC7E54F5BFDF}"/>
              </a:ext>
            </a:extLst>
          </p:cNvPr>
          <p:cNvSpPr/>
          <p:nvPr/>
        </p:nvSpPr>
        <p:spPr>
          <a:xfrm flipH="1">
            <a:off x="7358882" y="786918"/>
            <a:ext cx="4240836" cy="4240836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0174D51D-2631-49AC-915A-578D1F6EE141}"/>
              </a:ext>
            </a:extLst>
          </p:cNvPr>
          <p:cNvSpPr/>
          <p:nvPr/>
        </p:nvSpPr>
        <p:spPr>
          <a:xfrm flipH="1">
            <a:off x="927463" y="5533427"/>
            <a:ext cx="10773956" cy="585216"/>
          </a:xfrm>
          <a:prstGeom prst="notched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8E95BF-3A96-4EC3-9B77-4B0C044A87BA}"/>
              </a:ext>
            </a:extLst>
          </p:cNvPr>
          <p:cNvSpPr/>
          <p:nvPr/>
        </p:nvSpPr>
        <p:spPr>
          <a:xfrm flipH="1">
            <a:off x="6971388" y="5094515"/>
            <a:ext cx="4729913" cy="585216"/>
          </a:xfrm>
          <a:custGeom>
            <a:avLst/>
            <a:gdLst>
              <a:gd name="connsiteX0" fmla="*/ 0 w 4729913"/>
              <a:gd name="connsiteY0" fmla="*/ 0 h 585216"/>
              <a:gd name="connsiteX1" fmla="*/ 4729913 w 4729913"/>
              <a:gd name="connsiteY1" fmla="*/ 0 h 585216"/>
              <a:gd name="connsiteX2" fmla="*/ 4729913 w 4729913"/>
              <a:gd name="connsiteY2" fmla="*/ 585216 h 585216"/>
              <a:gd name="connsiteX3" fmla="*/ 0 w 4729913"/>
              <a:gd name="connsiteY3" fmla="*/ 585216 h 585216"/>
              <a:gd name="connsiteX4" fmla="*/ 0 w 4729913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9913" h="585216">
                <a:moveTo>
                  <a:pt x="0" y="0"/>
                </a:moveTo>
                <a:lnTo>
                  <a:pt x="4729913" y="0"/>
                </a:lnTo>
                <a:lnTo>
                  <a:pt x="4729913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149352" rIns="149352" bIns="149352" numCol="1" spcCol="1270" anchor="b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100" kern="1200" dirty="0">
                <a:rtl/>
              </a:rPr>
              <a:t>خلال اليوم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EE23F6-0E1C-4C15-BFAA-8EEBF3FA6E2C}"/>
              </a:ext>
            </a:extLst>
          </p:cNvPr>
          <p:cNvSpPr/>
          <p:nvPr/>
        </p:nvSpPr>
        <p:spPr>
          <a:xfrm flipH="1">
            <a:off x="9263192" y="5752883"/>
            <a:ext cx="146304" cy="14630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6124293-6998-4A91-8696-35E60C70D81F}"/>
              </a:ext>
            </a:extLst>
          </p:cNvPr>
          <p:cNvSpPr/>
          <p:nvPr/>
        </p:nvSpPr>
        <p:spPr>
          <a:xfrm flipH="1">
            <a:off x="2004978" y="5972339"/>
            <a:ext cx="4729913" cy="585216"/>
          </a:xfrm>
          <a:custGeom>
            <a:avLst/>
            <a:gdLst>
              <a:gd name="connsiteX0" fmla="*/ 0 w 4729913"/>
              <a:gd name="connsiteY0" fmla="*/ 0 h 585216"/>
              <a:gd name="connsiteX1" fmla="*/ 4729913 w 4729913"/>
              <a:gd name="connsiteY1" fmla="*/ 0 h 585216"/>
              <a:gd name="connsiteX2" fmla="*/ 4729913 w 4729913"/>
              <a:gd name="connsiteY2" fmla="*/ 585216 h 585216"/>
              <a:gd name="connsiteX3" fmla="*/ 0 w 4729913"/>
              <a:gd name="connsiteY3" fmla="*/ 585216 h 585216"/>
              <a:gd name="connsiteX4" fmla="*/ 0 w 4729913"/>
              <a:gd name="connsiteY4" fmla="*/ 0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9913" h="585216">
                <a:moveTo>
                  <a:pt x="0" y="0"/>
                </a:moveTo>
                <a:lnTo>
                  <a:pt x="4729913" y="0"/>
                </a:lnTo>
                <a:lnTo>
                  <a:pt x="4729913" y="585216"/>
                </a:lnTo>
                <a:lnTo>
                  <a:pt x="0" y="5852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149352" rIns="149352" bIns="149352" numCol="1" spcCol="1270" anchor="t" anchorCtr="0">
            <a:noAutofit/>
          </a:bodyPr>
          <a:lstStyle/>
          <a:p>
            <a:pPr marL="0" lvl="0" indent="0" algn="ctr" defTabSz="9334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2100" kern="1200" dirty="0">
                <a:rtl/>
              </a:rPr>
              <a:t>نهاية اليوم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8E7C2E-4A34-4646-95AF-2B756CF112E3}"/>
              </a:ext>
            </a:extLst>
          </p:cNvPr>
          <p:cNvSpPr/>
          <p:nvPr/>
        </p:nvSpPr>
        <p:spPr>
          <a:xfrm flipH="1">
            <a:off x="4296782" y="5752883"/>
            <a:ext cx="146304" cy="14630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CD37B0-DFCE-4C7A-AAD9-9B86E121D6D7}"/>
              </a:ext>
            </a:extLst>
          </p:cNvPr>
          <p:cNvGrpSpPr/>
          <p:nvPr/>
        </p:nvGrpSpPr>
        <p:grpSpPr>
          <a:xfrm flipH="1">
            <a:off x="953593" y="2507422"/>
            <a:ext cx="5758901" cy="656920"/>
            <a:chOff x="5916388" y="2507422"/>
            <a:chExt cx="5758901" cy="65692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74642E-A43C-4EED-91BB-499FF50898E6}"/>
                </a:ext>
              </a:extLst>
            </p:cNvPr>
            <p:cNvSpPr/>
            <p:nvPr/>
          </p:nvSpPr>
          <p:spPr>
            <a:xfrm>
              <a:off x="5916388" y="2539911"/>
              <a:ext cx="3554614" cy="624431"/>
            </a:xfrm>
            <a:custGeom>
              <a:avLst/>
              <a:gdLst>
                <a:gd name="connsiteX0" fmla="*/ 0 w 3554614"/>
                <a:gd name="connsiteY0" fmla="*/ 0 h 624431"/>
                <a:gd name="connsiteX1" fmla="*/ 3242399 w 3554614"/>
                <a:gd name="connsiteY1" fmla="*/ 0 h 624431"/>
                <a:gd name="connsiteX2" fmla="*/ 3554614 w 3554614"/>
                <a:gd name="connsiteY2" fmla="*/ 312216 h 624431"/>
                <a:gd name="connsiteX3" fmla="*/ 3242399 w 3554614"/>
                <a:gd name="connsiteY3" fmla="*/ 624431 h 624431"/>
                <a:gd name="connsiteX4" fmla="*/ 0 w 3554614"/>
                <a:gd name="connsiteY4" fmla="*/ 624431 h 624431"/>
                <a:gd name="connsiteX5" fmla="*/ 0 w 3554614"/>
                <a:gd name="connsiteY5" fmla="*/ 0 h 62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4614" h="624431">
                  <a:moveTo>
                    <a:pt x="0" y="0"/>
                  </a:moveTo>
                  <a:lnTo>
                    <a:pt x="3242399" y="0"/>
                  </a:lnTo>
                  <a:lnTo>
                    <a:pt x="3554614" y="312216"/>
                  </a:lnTo>
                  <a:lnTo>
                    <a:pt x="3242399" y="624431"/>
                  </a:lnTo>
                  <a:lnTo>
                    <a:pt x="0" y="624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53340" rIns="182778" bIns="5334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000" kern="1200" dirty="0">
                  <a:solidFill>
                    <a:schemeClr val="tx1"/>
                  </a:solidFill>
                  <a:rtl/>
                </a:rPr>
                <a:t>حساب كشف الحساب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2BA526-AD7A-4A0A-89F5-7F38C534D11E}"/>
                </a:ext>
              </a:extLst>
            </p:cNvPr>
            <p:cNvSpPr/>
            <p:nvPr/>
          </p:nvSpPr>
          <p:spPr>
            <a:xfrm>
              <a:off x="8735766" y="2507422"/>
              <a:ext cx="2939523" cy="646328"/>
            </a:xfrm>
            <a:custGeom>
              <a:avLst/>
              <a:gdLst>
                <a:gd name="connsiteX0" fmla="*/ 0 w 2939523"/>
                <a:gd name="connsiteY0" fmla="*/ 0 h 646328"/>
                <a:gd name="connsiteX1" fmla="*/ 2616359 w 2939523"/>
                <a:gd name="connsiteY1" fmla="*/ 0 h 646328"/>
                <a:gd name="connsiteX2" fmla="*/ 2939523 w 2939523"/>
                <a:gd name="connsiteY2" fmla="*/ 323164 h 646328"/>
                <a:gd name="connsiteX3" fmla="*/ 2616359 w 2939523"/>
                <a:gd name="connsiteY3" fmla="*/ 646328 h 646328"/>
                <a:gd name="connsiteX4" fmla="*/ 0 w 2939523"/>
                <a:gd name="connsiteY4" fmla="*/ 646328 h 646328"/>
                <a:gd name="connsiteX5" fmla="*/ 323164 w 2939523"/>
                <a:gd name="connsiteY5" fmla="*/ 323164 h 646328"/>
                <a:gd name="connsiteX6" fmla="*/ 0 w 2939523"/>
                <a:gd name="connsiteY6" fmla="*/ 0 h 64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39523" h="646328">
                  <a:moveTo>
                    <a:pt x="0" y="0"/>
                  </a:moveTo>
                  <a:lnTo>
                    <a:pt x="2616359" y="0"/>
                  </a:lnTo>
                  <a:lnTo>
                    <a:pt x="2939523" y="323164"/>
                  </a:lnTo>
                  <a:lnTo>
                    <a:pt x="2616359" y="646328"/>
                  </a:lnTo>
                  <a:lnTo>
                    <a:pt x="0" y="646328"/>
                  </a:lnTo>
                  <a:lnTo>
                    <a:pt x="323164" y="323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3174" tIns="53340" rIns="349834" bIns="53340" numCol="1" spcCol="1270" anchor="ctr" anchorCtr="0">
              <a:noAutofit/>
            </a:bodyPr>
            <a:lstStyle/>
            <a:p>
              <a:pPr marL="0" lvl="0" indent="0" algn="ctr" defTabSz="8890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ar-sa" sz="2000" kern="1200" dirty="0">
                  <a:solidFill>
                    <a:schemeClr val="tx1"/>
                  </a:solidFill>
                  <a:rtl/>
                </a:rPr>
                <a:t>ترحيل كشف الحساب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24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Underwood</dc:creator>
  <cp:lastModifiedBy>Duan, Isha</cp:lastModifiedBy>
  <cp:revision>13</cp:revision>
  <dcterms:created xsi:type="dcterms:W3CDTF">2020-07-01T07:42:57Z</dcterms:created>
  <dcterms:modified xsi:type="dcterms:W3CDTF">2021-07-16T07:23:46Z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2020-07-01T08:15:37Z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c9c30ab0-c177-47ba-b200-b9023a35efd5</vt:lpwstr>
  </property>
  <property fmtid="{D5CDD505-2E9C-101B-9397-08002B2CF9AE}" pid="8" name="MSIP_Label_f42aa342-8706-4288-bd11-ebb85995028c_ContentBits">
    <vt:lpwstr>0</vt:lpwstr>
  </property>
</Properties>
</file>