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8"/>
  </p:notesMasterIdLst>
  <p:handoutMasterIdLst>
    <p:handoutMasterId r:id="rId9"/>
  </p:handoutMasterIdLst>
  <p:sldIdLst>
    <p:sldId id="1778" r:id="rId6"/>
    <p:sldId id="1779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78"/>
            <p14:sldId id="17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9E49"/>
    <a:srgbClr val="00B050"/>
    <a:srgbClr val="B7B7B7"/>
    <a:srgbClr val="00BCF2"/>
    <a:srgbClr val="002050"/>
    <a:srgbClr val="1A1A1A"/>
    <a:srgbClr val="FFFFFF"/>
    <a:srgbClr val="40CDF5"/>
    <a:srgbClr val="405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9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4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9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27742-7D8E-4CC4-9771-FCC7E52CC3BE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B1926C-6352-4B57-9BAF-EEDC4C1AE4E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Menu items</a:t>
          </a:r>
        </a:p>
      </dgm:t>
    </dgm:pt>
    <dgm:pt modelId="{DB563499-FAB7-4053-A988-1D29B1073B54}" type="parTrans" cxnId="{9C34E71F-A4A6-4215-9E43-12616B245C50}">
      <dgm:prSet/>
      <dgm:spPr/>
      <dgm:t>
        <a:bodyPr/>
        <a:lstStyle/>
        <a:p>
          <a:endParaRPr lang="en-US"/>
        </a:p>
      </dgm:t>
    </dgm:pt>
    <dgm:pt modelId="{38A1472F-66F6-411C-83A1-55769A5D8CCF}" type="sibTrans" cxnId="{9C34E71F-A4A6-4215-9E43-12616B245C50}">
      <dgm:prSet/>
      <dgm:spPr/>
      <dgm:t>
        <a:bodyPr/>
        <a:lstStyle/>
        <a:p>
          <a:endParaRPr lang="en-US"/>
        </a:p>
      </dgm:t>
    </dgm:pt>
    <dgm:pt modelId="{40CF1A7D-DFF3-4356-8556-D8C19624E70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Tables and fields</a:t>
          </a:r>
        </a:p>
      </dgm:t>
    </dgm:pt>
    <dgm:pt modelId="{753836D5-A496-4274-BC6C-0B14781113C0}" type="parTrans" cxnId="{47A1E735-0C40-4A76-BCDF-DDD062F5E9EC}">
      <dgm:prSet/>
      <dgm:spPr/>
      <dgm:t>
        <a:bodyPr/>
        <a:lstStyle/>
        <a:p>
          <a:endParaRPr lang="en-US"/>
        </a:p>
      </dgm:t>
    </dgm:pt>
    <dgm:pt modelId="{140F059F-2A2D-463A-8029-3276A81B2C19}" type="sibTrans" cxnId="{47A1E735-0C40-4A76-BCDF-DDD062F5E9EC}">
      <dgm:prSet/>
      <dgm:spPr/>
      <dgm:t>
        <a:bodyPr/>
        <a:lstStyle/>
        <a:p>
          <a:endParaRPr lang="en-US"/>
        </a:p>
      </dgm:t>
    </dgm:pt>
    <dgm:pt modelId="{73092C82-3DF8-4141-8281-8B01CAC1C2B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Forms</a:t>
          </a:r>
          <a:endParaRPr lang="en-US" sz="1900" dirty="0">
            <a:solidFill>
              <a:schemeClr val="tx1"/>
            </a:solidFill>
          </a:endParaRPr>
        </a:p>
      </dgm:t>
    </dgm:pt>
    <dgm:pt modelId="{BABAB0CA-06EC-4814-B541-E9C7BD422BBE}" type="parTrans" cxnId="{7AA60C38-B729-49E7-854C-0295CD8D3F4F}">
      <dgm:prSet/>
      <dgm:spPr/>
      <dgm:t>
        <a:bodyPr/>
        <a:lstStyle/>
        <a:p>
          <a:endParaRPr lang="en-US"/>
        </a:p>
      </dgm:t>
    </dgm:pt>
    <dgm:pt modelId="{80FDE787-AE69-40AA-81DF-7CB0DFF51396}" type="sibTrans" cxnId="{7AA60C38-B729-49E7-854C-0295CD8D3F4F}">
      <dgm:prSet/>
      <dgm:spPr/>
      <dgm:t>
        <a:bodyPr/>
        <a:lstStyle/>
        <a:p>
          <a:endParaRPr lang="en-US"/>
        </a:p>
      </dgm:t>
    </dgm:pt>
    <dgm:pt modelId="{EA18B451-15D4-483F-BDF3-0D109A46BF91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Services</a:t>
          </a:r>
        </a:p>
      </dgm:t>
    </dgm:pt>
    <dgm:pt modelId="{51B4E507-3817-4228-AF7E-A8EE81F14641}" type="parTrans" cxnId="{AB70BC49-E0FB-4B3F-ADD1-63B4885FA36B}">
      <dgm:prSet/>
      <dgm:spPr/>
      <dgm:t>
        <a:bodyPr/>
        <a:lstStyle/>
        <a:p>
          <a:endParaRPr lang="en-US"/>
        </a:p>
      </dgm:t>
    </dgm:pt>
    <dgm:pt modelId="{D505B2C8-3984-4A7B-A589-53BC59DDCEC4}" type="sibTrans" cxnId="{AB70BC49-E0FB-4B3F-ADD1-63B4885FA36B}">
      <dgm:prSet/>
      <dgm:spPr/>
      <dgm:t>
        <a:bodyPr/>
        <a:lstStyle/>
        <a:p>
          <a:endParaRPr lang="en-US"/>
        </a:p>
      </dgm:t>
    </dgm:pt>
    <dgm:pt modelId="{D0A523E7-57E2-416E-BC81-3930C8C4DC20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Reports</a:t>
          </a:r>
        </a:p>
      </dgm:t>
    </dgm:pt>
    <dgm:pt modelId="{98F0228A-D779-4D65-8CFA-77672C33E46F}" type="parTrans" cxnId="{8DE5AE30-C17F-4765-80D5-AE5E46EF80EC}">
      <dgm:prSet/>
      <dgm:spPr/>
      <dgm:t>
        <a:bodyPr/>
        <a:lstStyle/>
        <a:p>
          <a:endParaRPr lang="en-US"/>
        </a:p>
      </dgm:t>
    </dgm:pt>
    <dgm:pt modelId="{8FCE796E-947A-47BB-9570-8C5E2B458B98}" type="sibTrans" cxnId="{8DE5AE30-C17F-4765-80D5-AE5E46EF80EC}">
      <dgm:prSet/>
      <dgm:spPr/>
      <dgm:t>
        <a:bodyPr/>
        <a:lstStyle/>
        <a:p>
          <a:endParaRPr lang="en-US"/>
        </a:p>
      </dgm:t>
    </dgm:pt>
    <dgm:pt modelId="{96C58A3C-786A-4A19-9382-284FBBC1CF07}" type="pres">
      <dgm:prSet presAssocID="{DD127742-7D8E-4CC4-9771-FCC7E52CC3BE}" presName="CompostProcess" presStyleCnt="0">
        <dgm:presLayoutVars>
          <dgm:dir/>
          <dgm:resizeHandles val="exact"/>
        </dgm:presLayoutVars>
      </dgm:prSet>
      <dgm:spPr/>
    </dgm:pt>
    <dgm:pt modelId="{4E1372E4-1EE9-4DCB-BC4C-998B4494377F}" type="pres">
      <dgm:prSet presAssocID="{DD127742-7D8E-4CC4-9771-FCC7E52CC3BE}" presName="arrow" presStyleLbl="bgShp" presStyleIdx="0" presStyleCnt="1"/>
      <dgm:spPr>
        <a:solidFill>
          <a:srgbClr val="0078D4"/>
        </a:solidFill>
      </dgm:spPr>
    </dgm:pt>
    <dgm:pt modelId="{14235BF7-E29D-4429-9234-77AC3CE90749}" type="pres">
      <dgm:prSet presAssocID="{DD127742-7D8E-4CC4-9771-FCC7E52CC3BE}" presName="linearProcess" presStyleCnt="0"/>
      <dgm:spPr/>
    </dgm:pt>
    <dgm:pt modelId="{F360E1AD-F761-43E4-BFCC-FA111D1632EC}" type="pres">
      <dgm:prSet presAssocID="{8BB1926C-6352-4B57-9BAF-EEDC4C1AE4E5}" presName="textNode" presStyleLbl="node1" presStyleIdx="0" presStyleCnt="5" custScaleX="52622" custScaleY="169221">
        <dgm:presLayoutVars>
          <dgm:bulletEnabled val="1"/>
        </dgm:presLayoutVars>
      </dgm:prSet>
      <dgm:spPr/>
    </dgm:pt>
    <dgm:pt modelId="{9B950BB5-D478-4170-B8F8-DCBB5801F829}" type="pres">
      <dgm:prSet presAssocID="{38A1472F-66F6-411C-83A1-55769A5D8CCF}" presName="sibTrans" presStyleCnt="0"/>
      <dgm:spPr/>
    </dgm:pt>
    <dgm:pt modelId="{9F4B301D-14F2-4E28-83AE-28BBC3916088}" type="pres">
      <dgm:prSet presAssocID="{40CF1A7D-DFF3-4356-8556-D8C19624E706}" presName="textNode" presStyleLbl="node1" presStyleIdx="1" presStyleCnt="5" custScaleX="60722" custScaleY="173773">
        <dgm:presLayoutVars>
          <dgm:bulletEnabled val="1"/>
        </dgm:presLayoutVars>
      </dgm:prSet>
      <dgm:spPr/>
    </dgm:pt>
    <dgm:pt modelId="{E3878263-5734-4267-96E3-8C4CC57E9038}" type="pres">
      <dgm:prSet presAssocID="{140F059F-2A2D-463A-8029-3276A81B2C19}" presName="sibTrans" presStyleCnt="0"/>
      <dgm:spPr/>
    </dgm:pt>
    <dgm:pt modelId="{A760D5CD-D322-4C8C-B961-32A7F25B23E5}" type="pres">
      <dgm:prSet presAssocID="{73092C82-3DF8-4141-8281-8B01CAC1C2B5}" presName="textNode" presStyleLbl="node1" presStyleIdx="2" presStyleCnt="5" custScaleX="42347" custScaleY="179643">
        <dgm:presLayoutVars>
          <dgm:bulletEnabled val="1"/>
        </dgm:presLayoutVars>
      </dgm:prSet>
      <dgm:spPr/>
    </dgm:pt>
    <dgm:pt modelId="{324C54F1-5A20-40E5-AE14-6AA216FC2601}" type="pres">
      <dgm:prSet presAssocID="{80FDE787-AE69-40AA-81DF-7CB0DFF51396}" presName="sibTrans" presStyleCnt="0"/>
      <dgm:spPr/>
    </dgm:pt>
    <dgm:pt modelId="{A31E3B2C-09B6-45E0-A84C-795CDFE7337C}" type="pres">
      <dgm:prSet presAssocID="{EA18B451-15D4-483F-BDF3-0D109A46BF91}" presName="textNode" presStyleLbl="node1" presStyleIdx="3" presStyleCnt="5" custScaleX="53664" custScaleY="177238">
        <dgm:presLayoutVars>
          <dgm:bulletEnabled val="1"/>
        </dgm:presLayoutVars>
      </dgm:prSet>
      <dgm:spPr/>
    </dgm:pt>
    <dgm:pt modelId="{D733A7C1-685C-43A2-88C1-20F55E22BBC4}" type="pres">
      <dgm:prSet presAssocID="{D505B2C8-3984-4A7B-A589-53BC59DDCEC4}" presName="sibTrans" presStyleCnt="0"/>
      <dgm:spPr/>
    </dgm:pt>
    <dgm:pt modelId="{1853F211-D6C1-4414-9BD6-0A382C0A2D1F}" type="pres">
      <dgm:prSet presAssocID="{D0A523E7-57E2-416E-BC81-3930C8C4DC20}" presName="textNode" presStyleLbl="node1" presStyleIdx="4" presStyleCnt="5" custScaleX="51060" custScaleY="187633">
        <dgm:presLayoutVars>
          <dgm:bulletEnabled val="1"/>
        </dgm:presLayoutVars>
      </dgm:prSet>
      <dgm:spPr/>
    </dgm:pt>
  </dgm:ptLst>
  <dgm:cxnLst>
    <dgm:cxn modelId="{9C34E71F-A4A6-4215-9E43-12616B245C50}" srcId="{DD127742-7D8E-4CC4-9771-FCC7E52CC3BE}" destId="{8BB1926C-6352-4B57-9BAF-EEDC4C1AE4E5}" srcOrd="0" destOrd="0" parTransId="{DB563499-FAB7-4053-A988-1D29B1073B54}" sibTransId="{38A1472F-66F6-411C-83A1-55769A5D8CCF}"/>
    <dgm:cxn modelId="{F2694D27-5B76-49EB-BE05-B118A34A7430}" type="presOf" srcId="{D0A523E7-57E2-416E-BC81-3930C8C4DC20}" destId="{1853F211-D6C1-4414-9BD6-0A382C0A2D1F}" srcOrd="0" destOrd="0" presId="urn:microsoft.com/office/officeart/2005/8/layout/hProcess9"/>
    <dgm:cxn modelId="{AA26332B-64E5-439E-93CE-32D3D4689FA7}" type="presOf" srcId="{8BB1926C-6352-4B57-9BAF-EEDC4C1AE4E5}" destId="{F360E1AD-F761-43E4-BFCC-FA111D1632EC}" srcOrd="0" destOrd="0" presId="urn:microsoft.com/office/officeart/2005/8/layout/hProcess9"/>
    <dgm:cxn modelId="{8DE5AE30-C17F-4765-80D5-AE5E46EF80EC}" srcId="{DD127742-7D8E-4CC4-9771-FCC7E52CC3BE}" destId="{D0A523E7-57E2-416E-BC81-3930C8C4DC20}" srcOrd="4" destOrd="0" parTransId="{98F0228A-D779-4D65-8CFA-77672C33E46F}" sibTransId="{8FCE796E-947A-47BB-9570-8C5E2B458B98}"/>
    <dgm:cxn modelId="{47A1E735-0C40-4A76-BCDF-DDD062F5E9EC}" srcId="{DD127742-7D8E-4CC4-9771-FCC7E52CC3BE}" destId="{40CF1A7D-DFF3-4356-8556-D8C19624E706}" srcOrd="1" destOrd="0" parTransId="{753836D5-A496-4274-BC6C-0B14781113C0}" sibTransId="{140F059F-2A2D-463A-8029-3276A81B2C19}"/>
    <dgm:cxn modelId="{7AA60C38-B729-49E7-854C-0295CD8D3F4F}" srcId="{DD127742-7D8E-4CC4-9771-FCC7E52CC3BE}" destId="{73092C82-3DF8-4141-8281-8B01CAC1C2B5}" srcOrd="2" destOrd="0" parTransId="{BABAB0CA-06EC-4814-B541-E9C7BD422BBE}" sibTransId="{80FDE787-AE69-40AA-81DF-7CB0DFF51396}"/>
    <dgm:cxn modelId="{3E71D164-02A8-440A-8575-D6B86B63F5C2}" type="presOf" srcId="{EA18B451-15D4-483F-BDF3-0D109A46BF91}" destId="{A31E3B2C-09B6-45E0-A84C-795CDFE7337C}" srcOrd="0" destOrd="0" presId="urn:microsoft.com/office/officeart/2005/8/layout/hProcess9"/>
    <dgm:cxn modelId="{AB70BC49-E0FB-4B3F-ADD1-63B4885FA36B}" srcId="{DD127742-7D8E-4CC4-9771-FCC7E52CC3BE}" destId="{EA18B451-15D4-483F-BDF3-0D109A46BF91}" srcOrd="3" destOrd="0" parTransId="{51B4E507-3817-4228-AF7E-A8EE81F14641}" sibTransId="{D505B2C8-3984-4A7B-A589-53BC59DDCEC4}"/>
    <dgm:cxn modelId="{2C0AE092-A271-4612-9D9C-02E25A844EF8}" type="presOf" srcId="{DD127742-7D8E-4CC4-9771-FCC7E52CC3BE}" destId="{96C58A3C-786A-4A19-9382-284FBBC1CF07}" srcOrd="0" destOrd="0" presId="urn:microsoft.com/office/officeart/2005/8/layout/hProcess9"/>
    <dgm:cxn modelId="{5681B9E1-BE24-4797-A607-095BE1BAEB11}" type="presOf" srcId="{40CF1A7D-DFF3-4356-8556-D8C19624E706}" destId="{9F4B301D-14F2-4E28-83AE-28BBC3916088}" srcOrd="0" destOrd="0" presId="urn:microsoft.com/office/officeart/2005/8/layout/hProcess9"/>
    <dgm:cxn modelId="{40AD2BF2-EBD3-49B9-A418-2B6EED5FCE3F}" type="presOf" srcId="{73092C82-3DF8-4141-8281-8B01CAC1C2B5}" destId="{A760D5CD-D322-4C8C-B961-32A7F25B23E5}" srcOrd="0" destOrd="0" presId="urn:microsoft.com/office/officeart/2005/8/layout/hProcess9"/>
    <dgm:cxn modelId="{C96BDA55-4510-40AA-B266-97D0E5D4B906}" type="presParOf" srcId="{96C58A3C-786A-4A19-9382-284FBBC1CF07}" destId="{4E1372E4-1EE9-4DCB-BC4C-998B4494377F}" srcOrd="0" destOrd="0" presId="urn:microsoft.com/office/officeart/2005/8/layout/hProcess9"/>
    <dgm:cxn modelId="{06D1406B-EDB6-4FBC-803F-48AAF0F6EDC3}" type="presParOf" srcId="{96C58A3C-786A-4A19-9382-284FBBC1CF07}" destId="{14235BF7-E29D-4429-9234-77AC3CE90749}" srcOrd="1" destOrd="0" presId="urn:microsoft.com/office/officeart/2005/8/layout/hProcess9"/>
    <dgm:cxn modelId="{8556E1AA-4AB8-46F1-8912-1E97F5865463}" type="presParOf" srcId="{14235BF7-E29D-4429-9234-77AC3CE90749}" destId="{F360E1AD-F761-43E4-BFCC-FA111D1632EC}" srcOrd="0" destOrd="0" presId="urn:microsoft.com/office/officeart/2005/8/layout/hProcess9"/>
    <dgm:cxn modelId="{A8682ADB-BB86-4EC0-AC82-BA2E3CA53555}" type="presParOf" srcId="{14235BF7-E29D-4429-9234-77AC3CE90749}" destId="{9B950BB5-D478-4170-B8F8-DCBB5801F829}" srcOrd="1" destOrd="0" presId="urn:microsoft.com/office/officeart/2005/8/layout/hProcess9"/>
    <dgm:cxn modelId="{9FB2EB87-21E7-43DA-90BD-BD84057416D1}" type="presParOf" srcId="{14235BF7-E29D-4429-9234-77AC3CE90749}" destId="{9F4B301D-14F2-4E28-83AE-28BBC3916088}" srcOrd="2" destOrd="0" presId="urn:microsoft.com/office/officeart/2005/8/layout/hProcess9"/>
    <dgm:cxn modelId="{6A97A5F3-5DD2-4A40-82E1-CA3C696820C6}" type="presParOf" srcId="{14235BF7-E29D-4429-9234-77AC3CE90749}" destId="{E3878263-5734-4267-96E3-8C4CC57E9038}" srcOrd="3" destOrd="0" presId="urn:microsoft.com/office/officeart/2005/8/layout/hProcess9"/>
    <dgm:cxn modelId="{7FE2C5E1-E727-4667-AF16-2882CD7818C8}" type="presParOf" srcId="{14235BF7-E29D-4429-9234-77AC3CE90749}" destId="{A760D5CD-D322-4C8C-B961-32A7F25B23E5}" srcOrd="4" destOrd="0" presId="urn:microsoft.com/office/officeart/2005/8/layout/hProcess9"/>
    <dgm:cxn modelId="{70DAD5CF-741E-429B-801C-43CA789077E5}" type="presParOf" srcId="{14235BF7-E29D-4429-9234-77AC3CE90749}" destId="{324C54F1-5A20-40E5-AE14-6AA216FC2601}" srcOrd="5" destOrd="0" presId="urn:microsoft.com/office/officeart/2005/8/layout/hProcess9"/>
    <dgm:cxn modelId="{2D1F679D-23D7-44B0-9BFE-EF2F8F81DAAD}" type="presParOf" srcId="{14235BF7-E29D-4429-9234-77AC3CE90749}" destId="{A31E3B2C-09B6-45E0-A84C-795CDFE7337C}" srcOrd="6" destOrd="0" presId="urn:microsoft.com/office/officeart/2005/8/layout/hProcess9"/>
    <dgm:cxn modelId="{70D85907-1CF3-4C6B-8EEF-FD67057CEA41}" type="presParOf" srcId="{14235BF7-E29D-4429-9234-77AC3CE90749}" destId="{D733A7C1-685C-43A2-88C1-20F55E22BBC4}" srcOrd="7" destOrd="0" presId="urn:microsoft.com/office/officeart/2005/8/layout/hProcess9"/>
    <dgm:cxn modelId="{4D8CC732-D12E-4A5B-AF4F-E62A07C534A5}" type="presParOf" srcId="{14235BF7-E29D-4429-9234-77AC3CE90749}" destId="{1853F211-D6C1-4414-9BD6-0A382C0A2D1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EB9F5-EF79-4876-B0D8-099D4546E8E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DB9B7F-D499-4184-94CC-28CC6C86F82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Role</a:t>
          </a:r>
        </a:p>
      </dgm:t>
    </dgm:pt>
    <dgm:pt modelId="{8A02C18E-1436-45DD-A3EB-466C3F26EF94}" type="parTrans" cxnId="{CD705E5F-72AB-4979-85A1-C121AEA4DF4A}">
      <dgm:prSet/>
      <dgm:spPr/>
      <dgm:t>
        <a:bodyPr/>
        <a:lstStyle/>
        <a:p>
          <a:endParaRPr lang="en-US"/>
        </a:p>
      </dgm:t>
    </dgm:pt>
    <dgm:pt modelId="{BB77EFE6-3E2C-4CA8-BFEB-AD27F90E696D}" type="sibTrans" cxnId="{CD705E5F-72AB-4979-85A1-C121AEA4DF4A}">
      <dgm:prSet/>
      <dgm:spPr/>
      <dgm:t>
        <a:bodyPr/>
        <a:lstStyle/>
        <a:p>
          <a:endParaRPr lang="en-US"/>
        </a:p>
      </dgm:t>
    </dgm:pt>
    <dgm:pt modelId="{5BAE0794-F635-4D50-85B4-9F68898D0C02}" type="asst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Duty</a:t>
          </a:r>
        </a:p>
      </dgm:t>
    </dgm:pt>
    <dgm:pt modelId="{2B45A9FE-9AC0-4C8D-82DC-BFCD581A2DDF}" type="parTrans" cxnId="{BEBD562C-46DC-4E55-91A4-BA3412803559}">
      <dgm:prSet/>
      <dgm:spPr>
        <a:ln w="12700"/>
      </dgm:spPr>
      <dgm:t>
        <a:bodyPr/>
        <a:lstStyle/>
        <a:p>
          <a:endParaRPr lang="en-US"/>
        </a:p>
      </dgm:t>
    </dgm:pt>
    <dgm:pt modelId="{C7CEE93E-DECE-4047-8126-21FB32012585}" type="sibTrans" cxnId="{BEBD562C-46DC-4E55-91A4-BA3412803559}">
      <dgm:prSet/>
      <dgm:spPr/>
      <dgm:t>
        <a:bodyPr/>
        <a:lstStyle/>
        <a:p>
          <a:endParaRPr lang="en-US"/>
        </a:p>
      </dgm:t>
    </dgm:pt>
    <dgm:pt modelId="{49764B65-C9F2-41A6-A64C-8981823E0AE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Privilege</a:t>
          </a:r>
        </a:p>
      </dgm:t>
    </dgm:pt>
    <dgm:pt modelId="{EF275A92-DE13-4722-B386-F7CEDE0B5F70}" type="parTrans" cxnId="{F42DFDE6-7E3C-4096-9CA5-CEE8523E23F9}">
      <dgm:prSet/>
      <dgm:spPr>
        <a:ln w="12700"/>
      </dgm:spPr>
      <dgm:t>
        <a:bodyPr/>
        <a:lstStyle/>
        <a:p>
          <a:endParaRPr lang="en-US"/>
        </a:p>
      </dgm:t>
    </dgm:pt>
    <dgm:pt modelId="{354CEAB2-CC97-4266-BE64-7947AE025A67}" type="sibTrans" cxnId="{F42DFDE6-7E3C-4096-9CA5-CEE8523E23F9}">
      <dgm:prSet/>
      <dgm:spPr/>
      <dgm:t>
        <a:bodyPr/>
        <a:lstStyle/>
        <a:p>
          <a:endParaRPr lang="en-US"/>
        </a:p>
      </dgm:t>
    </dgm:pt>
    <dgm:pt modelId="{88E1E25B-CD72-4D7F-B705-EE51F4FE085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Permission</a:t>
          </a:r>
        </a:p>
      </dgm:t>
    </dgm:pt>
    <dgm:pt modelId="{1BCE4E9A-585F-434A-9FF0-4F15D3EB60BC}" type="parTrans" cxnId="{ABB2C0B3-88A2-45E0-BF9E-8AFFE33082EA}">
      <dgm:prSet/>
      <dgm:spPr>
        <a:ln w="12700"/>
      </dgm:spPr>
      <dgm:t>
        <a:bodyPr/>
        <a:lstStyle/>
        <a:p>
          <a:endParaRPr lang="en-US"/>
        </a:p>
      </dgm:t>
    </dgm:pt>
    <dgm:pt modelId="{16168469-399A-424C-81FE-70A7C29A731D}" type="sibTrans" cxnId="{ABB2C0B3-88A2-45E0-BF9E-8AFFE33082EA}">
      <dgm:prSet/>
      <dgm:spPr/>
      <dgm:t>
        <a:bodyPr/>
        <a:lstStyle/>
        <a:p>
          <a:endParaRPr lang="en-US"/>
        </a:p>
      </dgm:t>
    </dgm:pt>
    <dgm:pt modelId="{8546BB27-C2AB-4641-8CA7-121B818938B3}" type="pres">
      <dgm:prSet presAssocID="{3C0EB9F5-EF79-4876-B0D8-099D4546E8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E32C03-C62F-496F-BB02-61D38C9996A1}" type="pres">
      <dgm:prSet presAssocID="{3FDB9B7F-D499-4184-94CC-28CC6C86F821}" presName="hierRoot1" presStyleCnt="0">
        <dgm:presLayoutVars>
          <dgm:hierBranch val="init"/>
        </dgm:presLayoutVars>
      </dgm:prSet>
      <dgm:spPr/>
    </dgm:pt>
    <dgm:pt modelId="{802C0720-F70D-4FB8-BB02-F29D1B83AEAC}" type="pres">
      <dgm:prSet presAssocID="{3FDB9B7F-D499-4184-94CC-28CC6C86F821}" presName="rootComposite1" presStyleCnt="0"/>
      <dgm:spPr/>
    </dgm:pt>
    <dgm:pt modelId="{C011D647-07B1-4367-99CC-558C1E874C60}" type="pres">
      <dgm:prSet presAssocID="{3FDB9B7F-D499-4184-94CC-28CC6C86F821}" presName="rootText1" presStyleLbl="node0" presStyleIdx="0" presStyleCnt="1" custLinFactX="-4890" custLinFactNeighborX="-100000" custLinFactNeighborY="-35">
        <dgm:presLayoutVars>
          <dgm:chPref val="3"/>
        </dgm:presLayoutVars>
      </dgm:prSet>
      <dgm:spPr/>
    </dgm:pt>
    <dgm:pt modelId="{F037DF61-A023-4168-9541-68B7C294BE4E}" type="pres">
      <dgm:prSet presAssocID="{3FDB9B7F-D499-4184-94CC-28CC6C86F821}" presName="rootConnector1" presStyleLbl="node1" presStyleIdx="0" presStyleCnt="0"/>
      <dgm:spPr/>
    </dgm:pt>
    <dgm:pt modelId="{4B06D54A-4B91-4E87-A613-9C6DB61653F9}" type="pres">
      <dgm:prSet presAssocID="{3FDB9B7F-D499-4184-94CC-28CC6C86F821}" presName="hierChild2" presStyleCnt="0"/>
      <dgm:spPr/>
    </dgm:pt>
    <dgm:pt modelId="{3D5486EF-BE56-49DB-ABA3-C2304913E45C}" type="pres">
      <dgm:prSet presAssocID="{3FDB9B7F-D499-4184-94CC-28CC6C86F821}" presName="hierChild3" presStyleCnt="0"/>
      <dgm:spPr/>
    </dgm:pt>
    <dgm:pt modelId="{718B6AF0-BE7B-4AE7-AA58-FDE1F7C70816}" type="pres">
      <dgm:prSet presAssocID="{2B45A9FE-9AC0-4C8D-82DC-BFCD581A2DDF}" presName="Name111" presStyleLbl="parChTrans1D2" presStyleIdx="0" presStyleCnt="1"/>
      <dgm:spPr/>
    </dgm:pt>
    <dgm:pt modelId="{17F35D5E-AE6A-45B8-8B11-1F4770D57FCD}" type="pres">
      <dgm:prSet presAssocID="{5BAE0794-F635-4D50-85B4-9F68898D0C02}" presName="hierRoot3" presStyleCnt="0">
        <dgm:presLayoutVars>
          <dgm:hierBranch val="init"/>
        </dgm:presLayoutVars>
      </dgm:prSet>
      <dgm:spPr/>
    </dgm:pt>
    <dgm:pt modelId="{C1EAAE85-0988-4B3B-B1D4-A581896AE5B1}" type="pres">
      <dgm:prSet presAssocID="{5BAE0794-F635-4D50-85B4-9F68898D0C02}" presName="rootComposite3" presStyleCnt="0"/>
      <dgm:spPr/>
    </dgm:pt>
    <dgm:pt modelId="{431860D4-0C9F-49C4-AF57-75ABE6DA7A7A}" type="pres">
      <dgm:prSet presAssocID="{5BAE0794-F635-4D50-85B4-9F68898D0C02}" presName="rootText3" presStyleLbl="asst1" presStyleIdx="0" presStyleCnt="1" custLinFactX="25371" custLinFactNeighborX="100000" custLinFactNeighborY="-16991">
        <dgm:presLayoutVars>
          <dgm:chPref val="3"/>
        </dgm:presLayoutVars>
      </dgm:prSet>
      <dgm:spPr/>
    </dgm:pt>
    <dgm:pt modelId="{71475F58-06ED-4610-B260-7A08734A4407}" type="pres">
      <dgm:prSet presAssocID="{5BAE0794-F635-4D50-85B4-9F68898D0C02}" presName="rootConnector3" presStyleLbl="asst1" presStyleIdx="0" presStyleCnt="1"/>
      <dgm:spPr/>
    </dgm:pt>
    <dgm:pt modelId="{DF01A262-518A-474F-848A-7E0F427A59C4}" type="pres">
      <dgm:prSet presAssocID="{5BAE0794-F635-4D50-85B4-9F68898D0C02}" presName="hierChild6" presStyleCnt="0"/>
      <dgm:spPr/>
    </dgm:pt>
    <dgm:pt modelId="{1EE6CBCE-8061-4210-9BF4-C2650CCD3CF9}" type="pres">
      <dgm:prSet presAssocID="{EF275A92-DE13-4722-B386-F7CEDE0B5F70}" presName="Name37" presStyleLbl="parChTrans1D3" presStyleIdx="0" presStyleCnt="1"/>
      <dgm:spPr/>
    </dgm:pt>
    <dgm:pt modelId="{2F9D6296-17A1-404D-BCAA-15DB11CE81CC}" type="pres">
      <dgm:prSet presAssocID="{49764B65-C9F2-41A6-A64C-8981823E0AE3}" presName="hierRoot2" presStyleCnt="0">
        <dgm:presLayoutVars>
          <dgm:hierBranch val="init"/>
        </dgm:presLayoutVars>
      </dgm:prSet>
      <dgm:spPr/>
    </dgm:pt>
    <dgm:pt modelId="{DDDC84C9-DD78-4BC2-AE31-C73AE744448D}" type="pres">
      <dgm:prSet presAssocID="{49764B65-C9F2-41A6-A64C-8981823E0AE3}" presName="rootComposite" presStyleCnt="0"/>
      <dgm:spPr/>
    </dgm:pt>
    <dgm:pt modelId="{14E955A4-1B9A-4500-AB32-843AE218FC66}" type="pres">
      <dgm:prSet presAssocID="{49764B65-C9F2-41A6-A64C-8981823E0AE3}" presName="rootText" presStyleLbl="node3" presStyleIdx="0" presStyleCnt="1" custLinFactNeighborX="-14275" custLinFactNeighborY="-3724">
        <dgm:presLayoutVars>
          <dgm:chPref val="3"/>
        </dgm:presLayoutVars>
      </dgm:prSet>
      <dgm:spPr/>
    </dgm:pt>
    <dgm:pt modelId="{8CE64736-8185-4311-82A3-364FB42A2329}" type="pres">
      <dgm:prSet presAssocID="{49764B65-C9F2-41A6-A64C-8981823E0AE3}" presName="rootConnector" presStyleLbl="node3" presStyleIdx="0" presStyleCnt="1"/>
      <dgm:spPr/>
    </dgm:pt>
    <dgm:pt modelId="{009C3329-211A-488D-8DDF-2C02FE47CB1D}" type="pres">
      <dgm:prSet presAssocID="{49764B65-C9F2-41A6-A64C-8981823E0AE3}" presName="hierChild4" presStyleCnt="0"/>
      <dgm:spPr/>
    </dgm:pt>
    <dgm:pt modelId="{384A3167-C227-4EB0-AD30-8A0A509FF120}" type="pres">
      <dgm:prSet presAssocID="{1BCE4E9A-585F-434A-9FF0-4F15D3EB60BC}" presName="Name37" presStyleLbl="parChTrans1D4" presStyleIdx="0" presStyleCnt="1"/>
      <dgm:spPr/>
    </dgm:pt>
    <dgm:pt modelId="{D607A298-F52F-484E-A2C3-AF09B54F3C58}" type="pres">
      <dgm:prSet presAssocID="{88E1E25B-CD72-4D7F-B705-EE51F4FE085D}" presName="hierRoot2" presStyleCnt="0">
        <dgm:presLayoutVars>
          <dgm:hierBranch val="init"/>
        </dgm:presLayoutVars>
      </dgm:prSet>
      <dgm:spPr/>
    </dgm:pt>
    <dgm:pt modelId="{05408B45-6DF9-417C-B026-9F110CE5FBFA}" type="pres">
      <dgm:prSet presAssocID="{88E1E25B-CD72-4D7F-B705-EE51F4FE085D}" presName="rootComposite" presStyleCnt="0"/>
      <dgm:spPr/>
    </dgm:pt>
    <dgm:pt modelId="{E345071B-31D2-4220-A4AF-0DB97B65BA96}" type="pres">
      <dgm:prSet presAssocID="{88E1E25B-CD72-4D7F-B705-EE51F4FE085D}" presName="rootText" presStyleLbl="node4" presStyleIdx="0" presStyleCnt="1" custLinFactX="3648" custLinFactNeighborX="100000" custLinFactNeighborY="-28550">
        <dgm:presLayoutVars>
          <dgm:chPref val="3"/>
        </dgm:presLayoutVars>
      </dgm:prSet>
      <dgm:spPr/>
    </dgm:pt>
    <dgm:pt modelId="{14B6F34D-5657-4570-A46E-1AE42D771D9F}" type="pres">
      <dgm:prSet presAssocID="{88E1E25B-CD72-4D7F-B705-EE51F4FE085D}" presName="rootConnector" presStyleLbl="node4" presStyleIdx="0" presStyleCnt="1"/>
      <dgm:spPr/>
    </dgm:pt>
    <dgm:pt modelId="{8FA1151E-E08E-440B-AB6A-7E66C6565A39}" type="pres">
      <dgm:prSet presAssocID="{88E1E25B-CD72-4D7F-B705-EE51F4FE085D}" presName="hierChild4" presStyleCnt="0"/>
      <dgm:spPr/>
    </dgm:pt>
    <dgm:pt modelId="{7D5A8AC9-4830-4CC5-B183-D992398710CE}" type="pres">
      <dgm:prSet presAssocID="{88E1E25B-CD72-4D7F-B705-EE51F4FE085D}" presName="hierChild5" presStyleCnt="0"/>
      <dgm:spPr/>
    </dgm:pt>
    <dgm:pt modelId="{AC6AC1F7-E29A-4BED-9ACF-89B2301CF1D4}" type="pres">
      <dgm:prSet presAssocID="{49764B65-C9F2-41A6-A64C-8981823E0AE3}" presName="hierChild5" presStyleCnt="0"/>
      <dgm:spPr/>
    </dgm:pt>
    <dgm:pt modelId="{904F28E0-5696-4630-93F2-6D81A2692266}" type="pres">
      <dgm:prSet presAssocID="{5BAE0794-F635-4D50-85B4-9F68898D0C02}" presName="hierChild7" presStyleCnt="0"/>
      <dgm:spPr/>
    </dgm:pt>
  </dgm:ptLst>
  <dgm:cxnLst>
    <dgm:cxn modelId="{760C6A19-7D91-44E8-B273-F6BB0AF2F70A}" type="presOf" srcId="{49764B65-C9F2-41A6-A64C-8981823E0AE3}" destId="{14E955A4-1B9A-4500-AB32-843AE218FC66}" srcOrd="0" destOrd="0" presId="urn:microsoft.com/office/officeart/2005/8/layout/orgChart1"/>
    <dgm:cxn modelId="{002F4424-93B1-44AA-873D-74B40BC34B0B}" type="presOf" srcId="{EF275A92-DE13-4722-B386-F7CEDE0B5F70}" destId="{1EE6CBCE-8061-4210-9BF4-C2650CCD3CF9}" srcOrd="0" destOrd="0" presId="urn:microsoft.com/office/officeart/2005/8/layout/orgChart1"/>
    <dgm:cxn modelId="{BEBD562C-46DC-4E55-91A4-BA3412803559}" srcId="{3FDB9B7F-D499-4184-94CC-28CC6C86F821}" destId="{5BAE0794-F635-4D50-85B4-9F68898D0C02}" srcOrd="0" destOrd="0" parTransId="{2B45A9FE-9AC0-4C8D-82DC-BFCD581A2DDF}" sibTransId="{C7CEE93E-DECE-4047-8126-21FB32012585}"/>
    <dgm:cxn modelId="{1145883A-661B-4256-A9FD-99683A68649C}" type="presOf" srcId="{88E1E25B-CD72-4D7F-B705-EE51F4FE085D}" destId="{E345071B-31D2-4220-A4AF-0DB97B65BA96}" srcOrd="0" destOrd="0" presId="urn:microsoft.com/office/officeart/2005/8/layout/orgChart1"/>
    <dgm:cxn modelId="{CD705E5F-72AB-4979-85A1-C121AEA4DF4A}" srcId="{3C0EB9F5-EF79-4876-B0D8-099D4546E8E9}" destId="{3FDB9B7F-D499-4184-94CC-28CC6C86F821}" srcOrd="0" destOrd="0" parTransId="{8A02C18E-1436-45DD-A3EB-466C3F26EF94}" sibTransId="{BB77EFE6-3E2C-4CA8-BFEB-AD27F90E696D}"/>
    <dgm:cxn modelId="{F239BF4B-4C61-481E-BA28-FBDCA72F35B6}" type="presOf" srcId="{3C0EB9F5-EF79-4876-B0D8-099D4546E8E9}" destId="{8546BB27-C2AB-4641-8CA7-121B818938B3}" srcOrd="0" destOrd="0" presId="urn:microsoft.com/office/officeart/2005/8/layout/orgChart1"/>
    <dgm:cxn modelId="{7FF07357-116F-45E9-A564-575FC37CD345}" type="presOf" srcId="{88E1E25B-CD72-4D7F-B705-EE51F4FE085D}" destId="{14B6F34D-5657-4570-A46E-1AE42D771D9F}" srcOrd="1" destOrd="0" presId="urn:microsoft.com/office/officeart/2005/8/layout/orgChart1"/>
    <dgm:cxn modelId="{16228586-F668-4668-9647-B7C3BDEC6716}" type="presOf" srcId="{49764B65-C9F2-41A6-A64C-8981823E0AE3}" destId="{8CE64736-8185-4311-82A3-364FB42A2329}" srcOrd="1" destOrd="0" presId="urn:microsoft.com/office/officeart/2005/8/layout/orgChart1"/>
    <dgm:cxn modelId="{FB177E9A-CDAB-45B5-9C9C-B3955B376902}" type="presOf" srcId="{5BAE0794-F635-4D50-85B4-9F68898D0C02}" destId="{431860D4-0C9F-49C4-AF57-75ABE6DA7A7A}" srcOrd="0" destOrd="0" presId="urn:microsoft.com/office/officeart/2005/8/layout/orgChart1"/>
    <dgm:cxn modelId="{ABB2C0B3-88A2-45E0-BF9E-8AFFE33082EA}" srcId="{49764B65-C9F2-41A6-A64C-8981823E0AE3}" destId="{88E1E25B-CD72-4D7F-B705-EE51F4FE085D}" srcOrd="0" destOrd="0" parTransId="{1BCE4E9A-585F-434A-9FF0-4F15D3EB60BC}" sibTransId="{16168469-399A-424C-81FE-70A7C29A731D}"/>
    <dgm:cxn modelId="{216ADEB7-032C-4870-840B-8DDA224CB434}" type="presOf" srcId="{3FDB9B7F-D499-4184-94CC-28CC6C86F821}" destId="{C011D647-07B1-4367-99CC-558C1E874C60}" srcOrd="0" destOrd="0" presId="urn:microsoft.com/office/officeart/2005/8/layout/orgChart1"/>
    <dgm:cxn modelId="{92FB1AE1-C435-4460-AAAF-40A8AFDB59BF}" type="presOf" srcId="{3FDB9B7F-D499-4184-94CC-28CC6C86F821}" destId="{F037DF61-A023-4168-9541-68B7C294BE4E}" srcOrd="1" destOrd="0" presId="urn:microsoft.com/office/officeart/2005/8/layout/orgChart1"/>
    <dgm:cxn modelId="{F42DFDE6-7E3C-4096-9CA5-CEE8523E23F9}" srcId="{5BAE0794-F635-4D50-85B4-9F68898D0C02}" destId="{49764B65-C9F2-41A6-A64C-8981823E0AE3}" srcOrd="0" destOrd="0" parTransId="{EF275A92-DE13-4722-B386-F7CEDE0B5F70}" sibTransId="{354CEAB2-CC97-4266-BE64-7947AE025A67}"/>
    <dgm:cxn modelId="{D19EA1EA-794B-4149-B9EF-E9CDA0D85F1D}" type="presOf" srcId="{1BCE4E9A-585F-434A-9FF0-4F15D3EB60BC}" destId="{384A3167-C227-4EB0-AD30-8A0A509FF120}" srcOrd="0" destOrd="0" presId="urn:microsoft.com/office/officeart/2005/8/layout/orgChart1"/>
    <dgm:cxn modelId="{B32240F6-C1E5-42A2-B16C-30F9AC2679E9}" type="presOf" srcId="{2B45A9FE-9AC0-4C8D-82DC-BFCD581A2DDF}" destId="{718B6AF0-BE7B-4AE7-AA58-FDE1F7C70816}" srcOrd="0" destOrd="0" presId="urn:microsoft.com/office/officeart/2005/8/layout/orgChart1"/>
    <dgm:cxn modelId="{403B98F8-A9FC-4B5E-89F6-64218C7E85BF}" type="presOf" srcId="{5BAE0794-F635-4D50-85B4-9F68898D0C02}" destId="{71475F58-06ED-4610-B260-7A08734A4407}" srcOrd="1" destOrd="0" presId="urn:microsoft.com/office/officeart/2005/8/layout/orgChart1"/>
    <dgm:cxn modelId="{D78D89CC-DEEA-44E1-9D28-DB78EE5CB9D1}" type="presParOf" srcId="{8546BB27-C2AB-4641-8CA7-121B818938B3}" destId="{4AE32C03-C62F-496F-BB02-61D38C9996A1}" srcOrd="0" destOrd="0" presId="urn:microsoft.com/office/officeart/2005/8/layout/orgChart1"/>
    <dgm:cxn modelId="{6B0E1DF2-B976-4A44-BD59-886577F00125}" type="presParOf" srcId="{4AE32C03-C62F-496F-BB02-61D38C9996A1}" destId="{802C0720-F70D-4FB8-BB02-F29D1B83AEAC}" srcOrd="0" destOrd="0" presId="urn:microsoft.com/office/officeart/2005/8/layout/orgChart1"/>
    <dgm:cxn modelId="{EED39737-9D7F-423D-94EF-C93C2ABDE47B}" type="presParOf" srcId="{802C0720-F70D-4FB8-BB02-F29D1B83AEAC}" destId="{C011D647-07B1-4367-99CC-558C1E874C60}" srcOrd="0" destOrd="0" presId="urn:microsoft.com/office/officeart/2005/8/layout/orgChart1"/>
    <dgm:cxn modelId="{ACE8CC1F-2B6D-4290-A337-8D15A659F45A}" type="presParOf" srcId="{802C0720-F70D-4FB8-BB02-F29D1B83AEAC}" destId="{F037DF61-A023-4168-9541-68B7C294BE4E}" srcOrd="1" destOrd="0" presId="urn:microsoft.com/office/officeart/2005/8/layout/orgChart1"/>
    <dgm:cxn modelId="{FF3C8B64-C978-4499-B480-89E654EEBDB0}" type="presParOf" srcId="{4AE32C03-C62F-496F-BB02-61D38C9996A1}" destId="{4B06D54A-4B91-4E87-A613-9C6DB61653F9}" srcOrd="1" destOrd="0" presId="urn:microsoft.com/office/officeart/2005/8/layout/orgChart1"/>
    <dgm:cxn modelId="{EFAFF4AB-1C42-4D17-A2E2-A6C524F39791}" type="presParOf" srcId="{4AE32C03-C62F-496F-BB02-61D38C9996A1}" destId="{3D5486EF-BE56-49DB-ABA3-C2304913E45C}" srcOrd="2" destOrd="0" presId="urn:microsoft.com/office/officeart/2005/8/layout/orgChart1"/>
    <dgm:cxn modelId="{BF0CCC74-8BD8-45CF-9FFF-DA95E516C6EB}" type="presParOf" srcId="{3D5486EF-BE56-49DB-ABA3-C2304913E45C}" destId="{718B6AF0-BE7B-4AE7-AA58-FDE1F7C70816}" srcOrd="0" destOrd="0" presId="urn:microsoft.com/office/officeart/2005/8/layout/orgChart1"/>
    <dgm:cxn modelId="{A428CEEF-835E-4441-BDC3-227F8AA11FE9}" type="presParOf" srcId="{3D5486EF-BE56-49DB-ABA3-C2304913E45C}" destId="{17F35D5E-AE6A-45B8-8B11-1F4770D57FCD}" srcOrd="1" destOrd="0" presId="urn:microsoft.com/office/officeart/2005/8/layout/orgChart1"/>
    <dgm:cxn modelId="{00884E6D-81FB-4505-BA10-23CB7DAE8032}" type="presParOf" srcId="{17F35D5E-AE6A-45B8-8B11-1F4770D57FCD}" destId="{C1EAAE85-0988-4B3B-B1D4-A581896AE5B1}" srcOrd="0" destOrd="0" presId="urn:microsoft.com/office/officeart/2005/8/layout/orgChart1"/>
    <dgm:cxn modelId="{82F96362-4F69-4DE3-BD5E-18DB30F67ABB}" type="presParOf" srcId="{C1EAAE85-0988-4B3B-B1D4-A581896AE5B1}" destId="{431860D4-0C9F-49C4-AF57-75ABE6DA7A7A}" srcOrd="0" destOrd="0" presId="urn:microsoft.com/office/officeart/2005/8/layout/orgChart1"/>
    <dgm:cxn modelId="{F7782C70-4E62-420C-A9B7-8F80A0CC8A64}" type="presParOf" srcId="{C1EAAE85-0988-4B3B-B1D4-A581896AE5B1}" destId="{71475F58-06ED-4610-B260-7A08734A4407}" srcOrd="1" destOrd="0" presId="urn:microsoft.com/office/officeart/2005/8/layout/orgChart1"/>
    <dgm:cxn modelId="{E25507E2-497F-4F09-AE9E-B9CA49B34DD0}" type="presParOf" srcId="{17F35D5E-AE6A-45B8-8B11-1F4770D57FCD}" destId="{DF01A262-518A-474F-848A-7E0F427A59C4}" srcOrd="1" destOrd="0" presId="urn:microsoft.com/office/officeart/2005/8/layout/orgChart1"/>
    <dgm:cxn modelId="{D71D29F4-7896-4E01-8B06-2A518ED77091}" type="presParOf" srcId="{DF01A262-518A-474F-848A-7E0F427A59C4}" destId="{1EE6CBCE-8061-4210-9BF4-C2650CCD3CF9}" srcOrd="0" destOrd="0" presId="urn:microsoft.com/office/officeart/2005/8/layout/orgChart1"/>
    <dgm:cxn modelId="{110ED5C2-ED37-407A-B55D-3787BACA8D00}" type="presParOf" srcId="{DF01A262-518A-474F-848A-7E0F427A59C4}" destId="{2F9D6296-17A1-404D-BCAA-15DB11CE81CC}" srcOrd="1" destOrd="0" presId="urn:microsoft.com/office/officeart/2005/8/layout/orgChart1"/>
    <dgm:cxn modelId="{37E2B833-F528-4ED6-905F-32437B1ACD2E}" type="presParOf" srcId="{2F9D6296-17A1-404D-BCAA-15DB11CE81CC}" destId="{DDDC84C9-DD78-4BC2-AE31-C73AE744448D}" srcOrd="0" destOrd="0" presId="urn:microsoft.com/office/officeart/2005/8/layout/orgChart1"/>
    <dgm:cxn modelId="{13F2C39C-CE8E-4D0F-B161-AB84CC0BB488}" type="presParOf" srcId="{DDDC84C9-DD78-4BC2-AE31-C73AE744448D}" destId="{14E955A4-1B9A-4500-AB32-843AE218FC66}" srcOrd="0" destOrd="0" presId="urn:microsoft.com/office/officeart/2005/8/layout/orgChart1"/>
    <dgm:cxn modelId="{CB7FB4D4-51C3-4526-9502-B7CA2C0D9A2B}" type="presParOf" srcId="{DDDC84C9-DD78-4BC2-AE31-C73AE744448D}" destId="{8CE64736-8185-4311-82A3-364FB42A2329}" srcOrd="1" destOrd="0" presId="urn:microsoft.com/office/officeart/2005/8/layout/orgChart1"/>
    <dgm:cxn modelId="{CA6649A5-E94B-4BEB-AB71-575AEA126878}" type="presParOf" srcId="{2F9D6296-17A1-404D-BCAA-15DB11CE81CC}" destId="{009C3329-211A-488D-8DDF-2C02FE47CB1D}" srcOrd="1" destOrd="0" presId="urn:microsoft.com/office/officeart/2005/8/layout/orgChart1"/>
    <dgm:cxn modelId="{5601F954-401A-4D05-9B79-0D1D3A5CF231}" type="presParOf" srcId="{009C3329-211A-488D-8DDF-2C02FE47CB1D}" destId="{384A3167-C227-4EB0-AD30-8A0A509FF120}" srcOrd="0" destOrd="0" presId="urn:microsoft.com/office/officeart/2005/8/layout/orgChart1"/>
    <dgm:cxn modelId="{B0DBC52A-A364-4DCB-8362-74CCC711C21F}" type="presParOf" srcId="{009C3329-211A-488D-8DDF-2C02FE47CB1D}" destId="{D607A298-F52F-484E-A2C3-AF09B54F3C58}" srcOrd="1" destOrd="0" presId="urn:microsoft.com/office/officeart/2005/8/layout/orgChart1"/>
    <dgm:cxn modelId="{DD1028B9-8211-499E-86A5-E45BFE6156A2}" type="presParOf" srcId="{D607A298-F52F-484E-A2C3-AF09B54F3C58}" destId="{05408B45-6DF9-417C-B026-9F110CE5FBFA}" srcOrd="0" destOrd="0" presId="urn:microsoft.com/office/officeart/2005/8/layout/orgChart1"/>
    <dgm:cxn modelId="{741F3DA3-24F8-4CEF-AAB0-1B1694A0CF61}" type="presParOf" srcId="{05408B45-6DF9-417C-B026-9F110CE5FBFA}" destId="{E345071B-31D2-4220-A4AF-0DB97B65BA96}" srcOrd="0" destOrd="0" presId="urn:microsoft.com/office/officeart/2005/8/layout/orgChart1"/>
    <dgm:cxn modelId="{62D78782-790E-40BD-A6C4-9DDD87AE4AA4}" type="presParOf" srcId="{05408B45-6DF9-417C-B026-9F110CE5FBFA}" destId="{14B6F34D-5657-4570-A46E-1AE42D771D9F}" srcOrd="1" destOrd="0" presId="urn:microsoft.com/office/officeart/2005/8/layout/orgChart1"/>
    <dgm:cxn modelId="{FFD67353-F26E-4E44-9E65-18FC11A0EB0F}" type="presParOf" srcId="{D607A298-F52F-484E-A2C3-AF09B54F3C58}" destId="{8FA1151E-E08E-440B-AB6A-7E66C6565A39}" srcOrd="1" destOrd="0" presId="urn:microsoft.com/office/officeart/2005/8/layout/orgChart1"/>
    <dgm:cxn modelId="{DCBEE125-BF02-4F8D-802A-FB21904A6566}" type="presParOf" srcId="{D607A298-F52F-484E-A2C3-AF09B54F3C58}" destId="{7D5A8AC9-4830-4CC5-B183-D992398710CE}" srcOrd="2" destOrd="0" presId="urn:microsoft.com/office/officeart/2005/8/layout/orgChart1"/>
    <dgm:cxn modelId="{480BB542-0160-4C70-BBBB-E0BC50994399}" type="presParOf" srcId="{2F9D6296-17A1-404D-BCAA-15DB11CE81CC}" destId="{AC6AC1F7-E29A-4BED-9ACF-89B2301CF1D4}" srcOrd="2" destOrd="0" presId="urn:microsoft.com/office/officeart/2005/8/layout/orgChart1"/>
    <dgm:cxn modelId="{FD1093C1-182B-48B1-97DA-4B9D8744D367}" type="presParOf" srcId="{17F35D5E-AE6A-45B8-8B11-1F4770D57FCD}" destId="{904F28E0-5696-4630-93F2-6D81A26922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372E4-1EE9-4DCB-BC4C-998B4494377F}">
      <dsp:nvSpPr>
        <dsp:cNvPr id="0" name=""/>
        <dsp:cNvSpPr/>
      </dsp:nvSpPr>
      <dsp:spPr>
        <a:xfrm>
          <a:off x="757575" y="0"/>
          <a:ext cx="8585855" cy="1297857"/>
        </a:xfrm>
        <a:prstGeom prst="rightArrow">
          <a:avLst/>
        </a:prstGeom>
        <a:solidFill>
          <a:srgbClr val="0078D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0E1AD-F761-43E4-BFCC-FA111D1632EC}">
      <dsp:nvSpPr>
        <dsp:cNvPr id="0" name=""/>
        <dsp:cNvSpPr/>
      </dsp:nvSpPr>
      <dsp:spPr>
        <a:xfrm>
          <a:off x="429120" y="209679"/>
          <a:ext cx="1594605" cy="87849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Menu items</a:t>
          </a:r>
        </a:p>
      </dsp:txBody>
      <dsp:txXfrm>
        <a:off x="472005" y="252564"/>
        <a:ext cx="1508835" cy="792728"/>
      </dsp:txXfrm>
    </dsp:sp>
    <dsp:sp modelId="{9F4B301D-14F2-4E28-83AE-28BBC3916088}">
      <dsp:nvSpPr>
        <dsp:cNvPr id="0" name=""/>
        <dsp:cNvSpPr/>
      </dsp:nvSpPr>
      <dsp:spPr>
        <a:xfrm>
          <a:off x="2361577" y="197863"/>
          <a:ext cx="1840060" cy="90213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Tables and fields</a:t>
          </a:r>
        </a:p>
      </dsp:txBody>
      <dsp:txXfrm>
        <a:off x="2405615" y="241901"/>
        <a:ext cx="1751984" cy="814054"/>
      </dsp:txXfrm>
    </dsp:sp>
    <dsp:sp modelId="{A760D5CD-D322-4C8C-B961-32A7F25B23E5}">
      <dsp:nvSpPr>
        <dsp:cNvPr id="0" name=""/>
        <dsp:cNvSpPr/>
      </dsp:nvSpPr>
      <dsp:spPr>
        <a:xfrm>
          <a:off x="4539488" y="182626"/>
          <a:ext cx="1283242" cy="9326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Forms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585014" y="228152"/>
        <a:ext cx="1192190" cy="841551"/>
      </dsp:txXfrm>
    </dsp:sp>
    <dsp:sp modelId="{A31E3B2C-09B6-45E0-A84C-795CDFE7337C}">
      <dsp:nvSpPr>
        <dsp:cNvPr id="0" name=""/>
        <dsp:cNvSpPr/>
      </dsp:nvSpPr>
      <dsp:spPr>
        <a:xfrm>
          <a:off x="6160581" y="188869"/>
          <a:ext cx="1626181" cy="92011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Services</a:t>
          </a:r>
        </a:p>
      </dsp:txBody>
      <dsp:txXfrm>
        <a:off x="6205497" y="233785"/>
        <a:ext cx="1536349" cy="830286"/>
      </dsp:txXfrm>
    </dsp:sp>
    <dsp:sp modelId="{1853F211-D6C1-4414-9BD6-0A382C0A2D1F}">
      <dsp:nvSpPr>
        <dsp:cNvPr id="0" name=""/>
        <dsp:cNvSpPr/>
      </dsp:nvSpPr>
      <dsp:spPr>
        <a:xfrm>
          <a:off x="8124613" y="161886"/>
          <a:ext cx="1547272" cy="97408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Reports</a:t>
          </a:r>
        </a:p>
      </dsp:txBody>
      <dsp:txXfrm>
        <a:off x="8172164" y="209437"/>
        <a:ext cx="1452170" cy="878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3167-C227-4EB0-AD30-8A0A509FF120}">
      <dsp:nvSpPr>
        <dsp:cNvPr id="0" name=""/>
        <dsp:cNvSpPr/>
      </dsp:nvSpPr>
      <dsp:spPr>
        <a:xfrm>
          <a:off x="1223429" y="3011874"/>
          <a:ext cx="2104515" cy="531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769"/>
              </a:lnTo>
              <a:lnTo>
                <a:pt x="2104515" y="53176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6CBCE-8061-4210-9BF4-C2650CCD3CF9}">
      <dsp:nvSpPr>
        <dsp:cNvPr id="0" name=""/>
        <dsp:cNvSpPr/>
      </dsp:nvSpPr>
      <dsp:spPr>
        <a:xfrm>
          <a:off x="1856733" y="1782735"/>
          <a:ext cx="2210958" cy="437509"/>
        </a:xfrm>
        <a:custGeom>
          <a:avLst/>
          <a:gdLst/>
          <a:ahLst/>
          <a:cxnLst/>
          <a:rect l="0" t="0" r="0" b="0"/>
          <a:pathLst>
            <a:path>
              <a:moveTo>
                <a:pt x="2210958" y="0"/>
              </a:moveTo>
              <a:lnTo>
                <a:pt x="2210958" y="271267"/>
              </a:lnTo>
              <a:lnTo>
                <a:pt x="0" y="271267"/>
              </a:lnTo>
              <a:lnTo>
                <a:pt x="0" y="43750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B6AF0-BE7B-4AE7-AA58-FDE1F7C70816}">
      <dsp:nvSpPr>
        <dsp:cNvPr id="0" name=""/>
        <dsp:cNvSpPr/>
      </dsp:nvSpPr>
      <dsp:spPr>
        <a:xfrm>
          <a:off x="1775749" y="792849"/>
          <a:ext cx="1500312" cy="59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070"/>
              </a:lnTo>
              <a:lnTo>
                <a:pt x="1500312" y="59407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D647-07B1-4367-99CC-558C1E874C60}">
      <dsp:nvSpPr>
        <dsp:cNvPr id="0" name=""/>
        <dsp:cNvSpPr/>
      </dsp:nvSpPr>
      <dsp:spPr>
        <a:xfrm>
          <a:off x="984120" y="1220"/>
          <a:ext cx="1583259" cy="79162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Role</a:t>
          </a:r>
        </a:p>
      </dsp:txBody>
      <dsp:txXfrm>
        <a:off x="984120" y="1220"/>
        <a:ext cx="1583259" cy="791629"/>
      </dsp:txXfrm>
    </dsp:sp>
    <dsp:sp modelId="{431860D4-0C9F-49C4-AF57-75ABE6DA7A7A}">
      <dsp:nvSpPr>
        <dsp:cNvPr id="0" name=""/>
        <dsp:cNvSpPr/>
      </dsp:nvSpPr>
      <dsp:spPr>
        <a:xfrm>
          <a:off x="3276061" y="991105"/>
          <a:ext cx="1583259" cy="79162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Duty</a:t>
          </a:r>
        </a:p>
      </dsp:txBody>
      <dsp:txXfrm>
        <a:off x="3276061" y="991105"/>
        <a:ext cx="1583259" cy="791629"/>
      </dsp:txXfrm>
    </dsp:sp>
    <dsp:sp modelId="{14E955A4-1B9A-4500-AB32-843AE218FC66}">
      <dsp:nvSpPr>
        <dsp:cNvPr id="0" name=""/>
        <dsp:cNvSpPr/>
      </dsp:nvSpPr>
      <dsp:spPr>
        <a:xfrm>
          <a:off x="1065103" y="2220244"/>
          <a:ext cx="1583259" cy="79162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Privilege</a:t>
          </a:r>
        </a:p>
      </dsp:txBody>
      <dsp:txXfrm>
        <a:off x="1065103" y="2220244"/>
        <a:ext cx="1583259" cy="791629"/>
      </dsp:txXfrm>
    </dsp:sp>
    <dsp:sp modelId="{E345071B-31D2-4220-A4AF-0DB97B65BA96}">
      <dsp:nvSpPr>
        <dsp:cNvPr id="0" name=""/>
        <dsp:cNvSpPr/>
      </dsp:nvSpPr>
      <dsp:spPr>
        <a:xfrm>
          <a:off x="3327945" y="3147828"/>
          <a:ext cx="1583259" cy="79162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Permission</a:t>
          </a:r>
        </a:p>
      </dsp:txBody>
      <dsp:txXfrm>
        <a:off x="3327945" y="3147828"/>
        <a:ext cx="1583259" cy="79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9/18/2021 11:06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9/18/2021 11:05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D7AC5C-A0C4-4850-8CA1-CF211FDC3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457326"/>
            <a:ext cx="11341100" cy="1808637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8846C7A-1465-453E-954F-398A9C851325}"/>
              </a:ext>
            </a:extLst>
          </p:cNvPr>
          <p:cNvSpPr txBox="1">
            <a:spLocks/>
          </p:cNvSpPr>
          <p:nvPr userDrawn="1"/>
        </p:nvSpPr>
        <p:spPr>
          <a:xfrm>
            <a:off x="4038600" y="6598894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3302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Diagram 133">
            <a:extLst>
              <a:ext uri="{FF2B5EF4-FFF2-40B4-BE49-F238E27FC236}">
                <a16:creationId xmlns:a16="http://schemas.microsoft.com/office/drawing/2014/main" id="{5C497FC4-A2BC-4080-9286-90E813254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533935"/>
              </p:ext>
            </p:extLst>
          </p:nvPr>
        </p:nvGraphicFramePr>
        <p:xfrm>
          <a:off x="832465" y="5368413"/>
          <a:ext cx="10101007" cy="129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51F4013-CCCA-4D3E-B730-66CAF7C41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099435"/>
              </p:ext>
            </p:extLst>
          </p:nvPr>
        </p:nvGraphicFramePr>
        <p:xfrm>
          <a:off x="1923845" y="1055635"/>
          <a:ext cx="5519174" cy="416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119897F-B060-4641-A056-F7834D10DEB2}"/>
              </a:ext>
            </a:extLst>
          </p:cNvPr>
          <p:cNvCxnSpPr/>
          <p:nvPr/>
        </p:nvCxnSpPr>
        <p:spPr>
          <a:xfrm>
            <a:off x="5997677" y="5014452"/>
            <a:ext cx="0" cy="50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78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7F94-A29B-4072-9EC7-D993523A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71717"/>
                </a:solidFill>
                <a:effectLst/>
              </a:rPr>
              <a:t>Extensible Data </a:t>
            </a:r>
            <a:r>
              <a:rPr lang="en-IN" b="1" dirty="0">
                <a:solidFill>
                  <a:srgbClr val="171717"/>
                </a:solidFill>
              </a:rPr>
              <a:t>S</a:t>
            </a:r>
            <a:r>
              <a:rPr lang="en-IN" b="1" i="0" dirty="0">
                <a:solidFill>
                  <a:srgbClr val="171717"/>
                </a:solidFill>
                <a:effectLst/>
              </a:rPr>
              <a:t>ecurity </a:t>
            </a:r>
            <a:r>
              <a:rPr lang="en-IN" b="1" dirty="0">
                <a:solidFill>
                  <a:srgbClr val="171717"/>
                </a:solidFill>
              </a:rPr>
              <a:t>P</a:t>
            </a:r>
            <a:r>
              <a:rPr lang="en-IN" b="1" i="0" dirty="0">
                <a:solidFill>
                  <a:srgbClr val="171717"/>
                </a:solidFill>
                <a:effectLst/>
              </a:rPr>
              <a:t>olicies</a:t>
            </a:r>
          </a:p>
        </p:txBody>
      </p:sp>
      <p:sp>
        <p:nvSpPr>
          <p:cNvPr id="13" name="AutoShape 2" descr="AOTXDS conceptual model.">
            <a:extLst>
              <a:ext uri="{FF2B5EF4-FFF2-40B4-BE49-F238E27FC236}">
                <a16:creationId xmlns:a16="http://schemas.microsoft.com/office/drawing/2014/main" id="{FD44164A-CE3B-4A96-B8FB-A5E457E31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4" descr="AOTXDS conceptual model.">
            <a:extLst>
              <a:ext uri="{FF2B5EF4-FFF2-40B4-BE49-F238E27FC236}">
                <a16:creationId xmlns:a16="http://schemas.microsoft.com/office/drawing/2014/main" id="{F1DBC861-E909-4D38-BF7B-F713FD64B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6756A-E984-41C7-ACEB-60AEDC78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179954"/>
            <a:ext cx="8882335" cy="53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16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fabdb0-6811-4e35-981a-198c29cbb8c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0321E4-E613-4A20-A6F2-E059C8F07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1176</TotalTime>
  <Words>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  <vt:lpstr>Extensible Data Security Policies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Claire Nielsen</cp:lastModifiedBy>
  <cp:revision>69</cp:revision>
  <dcterms:created xsi:type="dcterms:W3CDTF">2018-07-31T14:16:34Z</dcterms:created>
  <dcterms:modified xsi:type="dcterms:W3CDTF">2021-09-18T09:06:07Z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