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1780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80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D2629-DC37-2CD1-2184-C94865046436}" v="2" dt="2019-10-24T22:10:58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0" autoAdjust="0"/>
    <p:restoredTop sz="92109" autoAdjust="0"/>
  </p:normalViewPr>
  <p:slideViewPr>
    <p:cSldViewPr snapToGrid="0">
      <p:cViewPr varScale="1">
        <p:scale>
          <a:sx n="71" d="100"/>
          <a:sy n="71" d="100"/>
        </p:scale>
        <p:origin x="748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kins, Kathy" userId="S::kathy.jenkins_rsmus.com#ext#@microsoft.onmicrosoft.com::dee8f97b-dd91-4bb0-bfed-e176053f1900" providerId="AD" clId="Web-{721D2629-DC37-2CD1-2184-C94865046436}"/>
    <pc:docChg chg="modSld">
      <pc:chgData name="Jenkins, Kathy" userId="S::kathy.jenkins_rsmus.com#ext#@microsoft.onmicrosoft.com::dee8f97b-dd91-4bb0-bfed-e176053f1900" providerId="AD" clId="Web-{721D2629-DC37-2CD1-2184-C94865046436}" dt="2019-10-24T22:10:58.780" v="1" actId="14100"/>
      <pc:docMkLst>
        <pc:docMk/>
      </pc:docMkLst>
      <pc:sldChg chg="modSp">
        <pc:chgData name="Jenkins, Kathy" userId="S::kathy.jenkins_rsmus.com#ext#@microsoft.onmicrosoft.com::dee8f97b-dd91-4bb0-bfed-e176053f1900" providerId="AD" clId="Web-{721D2629-DC37-2CD1-2184-C94865046436}" dt="2019-10-24T22:10:58.780" v="1" actId="14100"/>
        <pc:sldMkLst>
          <pc:docMk/>
          <pc:sldMk cId="47945415" sldId="1779"/>
        </pc:sldMkLst>
        <pc:picChg chg="mod">
          <ac:chgData name="Jenkins, Kathy" userId="S::kathy.jenkins_rsmus.com#ext#@microsoft.onmicrosoft.com::dee8f97b-dd91-4bb0-bfed-e176053f1900" providerId="AD" clId="Web-{721D2629-DC37-2CD1-2184-C94865046436}" dt="2019-10-24T22:10:58.780" v="1" actId="14100"/>
          <ac:picMkLst>
            <pc:docMk/>
            <pc:sldMk cId="47945415" sldId="1779"/>
            <ac:picMk id="14" creationId="{75B0677D-0098-4BF8-A0AA-FE17BDEABE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10/31/2019 1:32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10/31/2019 1:31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7D8DE8-EF53-4AD4-93B7-1D21C4C33B17}"/>
              </a:ext>
            </a:extLst>
          </p:cNvPr>
          <p:cNvSpPr txBox="1"/>
          <p:nvPr/>
        </p:nvSpPr>
        <p:spPr>
          <a:xfrm>
            <a:off x="5085115" y="2053731"/>
            <a:ext cx="91230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Fixed asset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9F15D-6842-49C0-B145-DDE1809E01C3}"/>
              </a:ext>
            </a:extLst>
          </p:cNvPr>
          <p:cNvSpPr txBox="1"/>
          <p:nvPr/>
        </p:nvSpPr>
        <p:spPr>
          <a:xfrm>
            <a:off x="6488666" y="3201981"/>
            <a:ext cx="9395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Fixed assets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9C399-F57C-4D46-B626-CFAFB2B208A0}"/>
              </a:ext>
            </a:extLst>
          </p:cNvPr>
          <p:cNvSpPr txBox="1"/>
          <p:nvPr/>
        </p:nvSpPr>
        <p:spPr>
          <a:xfrm>
            <a:off x="6717991" y="4226052"/>
            <a:ext cx="4809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8EFD2-463B-4977-810B-58F33ABB6BF4}"/>
              </a:ext>
            </a:extLst>
          </p:cNvPr>
          <p:cNvSpPr txBox="1"/>
          <p:nvPr/>
        </p:nvSpPr>
        <p:spPr>
          <a:xfrm>
            <a:off x="6348247" y="5345551"/>
            <a:ext cx="12203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Posting profiles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EC022-6934-4AF6-B6E4-F36372AA54FD}"/>
              </a:ext>
            </a:extLst>
          </p:cNvPr>
          <p:cNvSpPr txBox="1"/>
          <p:nvPr/>
        </p:nvSpPr>
        <p:spPr>
          <a:xfrm>
            <a:off x="8270698" y="5345551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General ledger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2E97D4-BA00-4E66-B1C5-99BBD373FA6D}"/>
              </a:ext>
            </a:extLst>
          </p:cNvPr>
          <p:cNvSpPr txBox="1"/>
          <p:nvPr/>
        </p:nvSpPr>
        <p:spPr>
          <a:xfrm>
            <a:off x="3887909" y="3201981"/>
            <a:ext cx="4809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55528-0763-42D4-A9C4-25ED4407FBF0}"/>
              </a:ext>
            </a:extLst>
          </p:cNvPr>
          <p:cNvSpPr txBox="1"/>
          <p:nvPr/>
        </p:nvSpPr>
        <p:spPr>
          <a:xfrm>
            <a:off x="3598151" y="4221592"/>
            <a:ext cx="10604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Depreciation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profiles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74918" y="2559632"/>
            <a:ext cx="432955" cy="3460"/>
          </a:xfrm>
          <a:prstGeom prst="line">
            <a:avLst/>
          </a:prstGeom>
          <a:ln w="285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44525"/>
            <a:ext cx="77343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27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FBA55-879C-41A8-AFCA-5BAC26752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1d41322-cfbd-4e6a-be1a-fbfd92ccb5d9"/>
    <ds:schemaRef ds:uri="http://purl.org/dc/dcmitype/"/>
    <ds:schemaRef ds:uri="http://schemas.microsoft.com/office/infopath/2007/PartnerControls"/>
    <ds:schemaRef ds:uri="0231ce3f-da5b-4a8c-b6d4-0ce70353f98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1745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Claire Nielsen</cp:lastModifiedBy>
  <cp:revision>75</cp:revision>
  <dcterms:created xsi:type="dcterms:W3CDTF">2018-07-31T14:16:34Z</dcterms:created>
  <dcterms:modified xsi:type="dcterms:W3CDTF">2019-10-31T12:32:13Z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