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7"/>
  </p:notesMasterIdLst>
  <p:handoutMasterIdLst>
    <p:handoutMasterId r:id="rId8"/>
  </p:handoutMasterIdLst>
  <p:sldIdLst>
    <p:sldId id="577"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577"/>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78" y="15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1:47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1:47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10/20/2021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515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98" y="226464"/>
            <a:ext cx="11018520" cy="553998"/>
          </a:xfrm>
        </p:spPr>
        <p:txBody>
          <a:bodyPr rtlCol="1"/>
          <a:lstStyle/>
          <a:p>
            <a:pPr rtl="1"/>
            <a:r>
              <a:rPr lang="ar-sa" dirty="0">
                <a:latin typeface="Arial" panose="020B0604020202020204" pitchFamily="34" charset="0"/>
                <a:cs typeface="Arial" panose="020B0604020202020204" pitchFamily="34" charset="0"/>
                <a:rtl/>
              </a:rPr>
              <a:t>نظرة عامة على توزيع دفتر الأستاذ</a:t>
            </a:r>
          </a:p>
        </p:txBody>
      </p:sp>
      <p:grpSp>
        <p:nvGrpSpPr>
          <p:cNvPr id="5" name="Group 4">
            <a:extLst>
              <a:ext uri="{FF2B5EF4-FFF2-40B4-BE49-F238E27FC236}">
                <a16:creationId xmlns:a16="http://schemas.microsoft.com/office/drawing/2014/main" id="{012C2578-2154-45D2-ADB4-2BDCD53C4D65}"/>
              </a:ext>
            </a:extLst>
          </p:cNvPr>
          <p:cNvGrpSpPr/>
          <p:nvPr/>
        </p:nvGrpSpPr>
        <p:grpSpPr>
          <a:xfrm flipH="1">
            <a:off x="296521" y="979210"/>
            <a:ext cx="11536215" cy="5737783"/>
            <a:chOff x="296521" y="979210"/>
            <a:chExt cx="11536215" cy="5737783"/>
          </a:xfrm>
        </p:grpSpPr>
        <p:sp>
          <p:nvSpPr>
            <p:cNvPr id="133" name="Rectangle 132">
              <a:extLst>
                <a:ext uri="{FF2B5EF4-FFF2-40B4-BE49-F238E27FC236}">
                  <a16:creationId xmlns:a16="http://schemas.microsoft.com/office/drawing/2014/main" id="{4E18088E-3A1F-4973-844F-70257C8ED55C}"/>
                </a:ext>
              </a:extLst>
            </p:cNvPr>
            <p:cNvSpPr/>
            <p:nvPr/>
          </p:nvSpPr>
          <p:spPr bwMode="auto">
            <a:xfrm>
              <a:off x="964043" y="979210"/>
              <a:ext cx="9944621" cy="1973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D020FA92-C433-4355-8898-F5555CA8D045}"/>
                </a:ext>
              </a:extLst>
            </p:cNvPr>
            <p:cNvSpPr/>
            <p:nvPr/>
          </p:nvSpPr>
          <p:spPr bwMode="auto">
            <a:xfrm>
              <a:off x="9102348" y="4766680"/>
              <a:ext cx="2730388" cy="195031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 name="Rectangle 3">
              <a:extLst>
                <a:ext uri="{FF2B5EF4-FFF2-40B4-BE49-F238E27FC236}">
                  <a16:creationId xmlns:a16="http://schemas.microsoft.com/office/drawing/2014/main" id="{40C5C4DB-AABB-4095-A2F7-40DD62BECA28}"/>
                </a:ext>
              </a:extLst>
            </p:cNvPr>
            <p:cNvSpPr/>
            <p:nvPr/>
          </p:nvSpPr>
          <p:spPr bwMode="auto">
            <a:xfrm>
              <a:off x="3067940" y="3324314"/>
              <a:ext cx="5604684" cy="1734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 name="TextBox 6">
              <a:extLst>
                <a:ext uri="{FF2B5EF4-FFF2-40B4-BE49-F238E27FC236}">
                  <a16:creationId xmlns:a16="http://schemas.microsoft.com/office/drawing/2014/main" id="{2711CE43-9E63-4587-B335-EA8A12A2FB3A}"/>
                </a:ext>
              </a:extLst>
            </p:cNvPr>
            <p:cNvSpPr txBox="1"/>
            <p:nvPr/>
          </p:nvSpPr>
          <p:spPr>
            <a:xfrm>
              <a:off x="2110811" y="4907394"/>
              <a:ext cx="419323" cy="492443"/>
            </a:xfrm>
            <a:prstGeom prst="rect">
              <a:avLst/>
            </a:prstGeom>
            <a:noFill/>
          </p:spPr>
          <p:txBody>
            <a:bodyPr wrap="square" lIns="0" tIns="0" rIns="0" bIns="0" rtlCol="1">
              <a:spAutoFit/>
            </a:bodyPr>
            <a:lstStyle/>
            <a:p>
              <a:pPr algn="r" rtl="1"/>
              <a:r>
                <a:rPr lang="ar-sa" sz="1600" dirty="0">
                  <a:solidFill>
                    <a:schemeClr val="bg1"/>
                  </a:solidFill>
                  <a:latin typeface="Arial" panose="020B0604020202020204" pitchFamily="34" charset="0"/>
                  <a:cs typeface="Arial" panose="020B0604020202020204" pitchFamily="34" charset="0"/>
                  <a:rtl/>
                </a:rPr>
                <a:t>المكتب</a:t>
              </a:r>
              <a:endParaRPr lang="en-US"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7AF6694-F9B0-4942-953C-46F7787B3428}"/>
                </a:ext>
              </a:extLst>
            </p:cNvPr>
            <p:cNvSpPr txBox="1"/>
            <p:nvPr/>
          </p:nvSpPr>
          <p:spPr>
            <a:xfrm>
              <a:off x="4126194" y="4907394"/>
              <a:ext cx="596343" cy="246221"/>
            </a:xfrm>
            <a:prstGeom prst="rect">
              <a:avLst/>
            </a:prstGeom>
            <a:noFill/>
          </p:spPr>
          <p:txBody>
            <a:bodyPr wrap="square" lIns="0" tIns="0" rIns="0" bIns="0" rtlCol="1">
              <a:spAutoFit/>
            </a:bodyPr>
            <a:lstStyle/>
            <a:p>
              <a:pPr algn="r" rtl="1"/>
              <a:r>
                <a:rPr lang="ar-sa" sz="1600" dirty="0">
                  <a:solidFill>
                    <a:schemeClr val="bg1"/>
                  </a:solidFill>
                  <a:latin typeface="Arial" panose="020B0604020202020204" pitchFamily="34" charset="0"/>
                  <a:cs typeface="Arial" panose="020B0604020202020204" pitchFamily="34" charset="0"/>
                  <a:rtl/>
                </a:rPr>
                <a:t>وارد</a:t>
              </a:r>
              <a:endParaRPr lang="en-US" sz="20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3EB3FAD-FEA4-4F17-AEDF-B7134BC7E45A}"/>
                </a:ext>
              </a:extLst>
            </p:cNvPr>
            <p:cNvSpPr txBox="1"/>
            <p:nvPr/>
          </p:nvSpPr>
          <p:spPr>
            <a:xfrm>
              <a:off x="5395853" y="5664437"/>
              <a:ext cx="668453" cy="169277"/>
            </a:xfrm>
            <a:prstGeom prst="rect">
              <a:avLst/>
            </a:prstGeom>
            <a:noFill/>
          </p:spPr>
          <p:txBody>
            <a:bodyPr wrap="none" lIns="0" tIns="0" rIns="0" bIns="0" rtlCol="1">
              <a:spAutoFit/>
            </a:bodyPr>
            <a:lstStyle/>
            <a:p>
              <a:pPr algn="r" rtl="1"/>
              <a:r>
                <a:rPr lang="ar-sa" sz="1100" b="1" dirty="0">
                  <a:solidFill>
                    <a:schemeClr val="bg1"/>
                  </a:solidFill>
                  <a:latin typeface="Arial" panose="020B0604020202020204" pitchFamily="34" charset="0"/>
                  <a:cs typeface="Arial" panose="020B0604020202020204" pitchFamily="34" charset="0"/>
                  <a:rtl/>
                </a:rPr>
                <a:t>أبواب الأرصفة</a:t>
              </a:r>
              <a:endParaRPr lang="en-US" sz="1400" b="1" dirty="0">
                <a:solidFill>
                  <a:schemeClr val="bg1"/>
                </a:solidFill>
                <a:latin typeface="Arial" panose="020B0604020202020204" pitchFamily="34" charset="0"/>
                <a:cs typeface="Arial" panose="020B0604020202020204" pitchFamily="34" charset="0"/>
              </a:endParaRPr>
            </a:p>
          </p:txBody>
        </p:sp>
        <p:sp>
          <p:nvSpPr>
            <p:cNvPr id="3" name="Flowchart: Multidocument 2">
              <a:extLst>
                <a:ext uri="{FF2B5EF4-FFF2-40B4-BE49-F238E27FC236}">
                  <a16:creationId xmlns:a16="http://schemas.microsoft.com/office/drawing/2014/main" id="{63965796-78A8-4768-821E-7A6AF130B9EA}"/>
                </a:ext>
              </a:extLst>
            </p:cNvPr>
            <p:cNvSpPr/>
            <p:nvPr/>
          </p:nvSpPr>
          <p:spPr bwMode="auto">
            <a:xfrm>
              <a:off x="1486969" y="1200684"/>
              <a:ext cx="1928367" cy="1606610"/>
            </a:xfrm>
            <a:prstGeom prst="flowChartMultidocumen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1400" dirty="0">
                  <a:solidFill>
                    <a:schemeClr val="tx1"/>
                  </a:solidFill>
                  <a:latin typeface="Arial" panose="020B0604020202020204" pitchFamily="34" charset="0"/>
                  <a:ea typeface="Segoe UI" pitchFamily="34" charset="0"/>
                  <a:cs typeface="Arial" panose="020B0604020202020204" pitchFamily="34" charset="0"/>
                  <a:rtl/>
                </a:rPr>
                <a:t>دفاتر اليومية العامة</a:t>
              </a:r>
            </a:p>
          </p:txBody>
        </p:sp>
        <p:sp>
          <p:nvSpPr>
            <p:cNvPr id="17" name="Flowchart: Multidocument 16">
              <a:extLst>
                <a:ext uri="{FF2B5EF4-FFF2-40B4-BE49-F238E27FC236}">
                  <a16:creationId xmlns:a16="http://schemas.microsoft.com/office/drawing/2014/main" id="{C8258B3A-DFB5-4F5C-925F-93B183169DFE}"/>
                </a:ext>
              </a:extLst>
            </p:cNvPr>
            <p:cNvSpPr/>
            <p:nvPr/>
          </p:nvSpPr>
          <p:spPr bwMode="auto">
            <a:xfrm>
              <a:off x="3882187" y="1200684"/>
              <a:ext cx="1928367" cy="1606610"/>
            </a:xfrm>
            <a:prstGeom prst="flowChartMultidocumen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1400" dirty="0">
                  <a:solidFill>
                    <a:schemeClr val="tx1"/>
                  </a:solidFill>
                  <a:latin typeface="Arial" panose="020B0604020202020204" pitchFamily="34" charset="0"/>
                  <a:ea typeface="Segoe UI" pitchFamily="34" charset="0"/>
                  <a:cs typeface="Arial" panose="020B0604020202020204" pitchFamily="34" charset="0"/>
                  <a:rtl/>
                </a:rPr>
                <a:t>دفاتر يومية حسابات المدفوعات</a:t>
              </a:r>
            </a:p>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 name="Flowchart: Multidocument 17">
              <a:extLst>
                <a:ext uri="{FF2B5EF4-FFF2-40B4-BE49-F238E27FC236}">
                  <a16:creationId xmlns:a16="http://schemas.microsoft.com/office/drawing/2014/main" id="{C3794BE8-8185-4D92-A4FC-90EE34EE3815}"/>
                </a:ext>
              </a:extLst>
            </p:cNvPr>
            <p:cNvSpPr/>
            <p:nvPr/>
          </p:nvSpPr>
          <p:spPr bwMode="auto">
            <a:xfrm>
              <a:off x="6277405" y="1200684"/>
              <a:ext cx="1958427" cy="1606610"/>
            </a:xfrm>
            <a:prstGeom prst="flowChartMultidocumen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1400" dirty="0">
                  <a:solidFill>
                    <a:schemeClr val="tx1"/>
                  </a:solidFill>
                  <a:latin typeface="Arial" panose="020B0604020202020204" pitchFamily="34" charset="0"/>
                  <a:ea typeface="Segoe UI" pitchFamily="34" charset="0"/>
                  <a:cs typeface="Arial" panose="020B0604020202020204" pitchFamily="34" charset="0"/>
                  <a:rtl/>
                </a:rPr>
                <a:t>دفاتر يومية حسابات المقبوضات</a:t>
              </a:r>
            </a:p>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 name="Flowchart: Multidocument 18">
              <a:extLst>
                <a:ext uri="{FF2B5EF4-FFF2-40B4-BE49-F238E27FC236}">
                  <a16:creationId xmlns:a16="http://schemas.microsoft.com/office/drawing/2014/main" id="{158CB127-88CE-4C3F-A99D-A1CD6FCE6CEF}"/>
                </a:ext>
              </a:extLst>
            </p:cNvPr>
            <p:cNvSpPr/>
            <p:nvPr/>
          </p:nvSpPr>
          <p:spPr bwMode="auto">
            <a:xfrm>
              <a:off x="8672624" y="1200684"/>
              <a:ext cx="1928367" cy="1606610"/>
            </a:xfrm>
            <a:prstGeom prst="flowChartMultidocumen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1400" dirty="0">
                  <a:solidFill>
                    <a:schemeClr val="tx1"/>
                  </a:solidFill>
                  <a:latin typeface="Arial" panose="020B0604020202020204" pitchFamily="34" charset="0"/>
                  <a:ea typeface="Segoe UI" pitchFamily="34" charset="0"/>
                  <a:cs typeface="Arial" panose="020B0604020202020204" pitchFamily="34" charset="0"/>
                  <a:rtl/>
                </a:rPr>
                <a:t>أنواع أخرى من دفاتر اليومية</a:t>
              </a:r>
            </a:p>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20" name="Group 57">
              <a:extLst>
                <a:ext uri="{FF2B5EF4-FFF2-40B4-BE49-F238E27FC236}">
                  <a16:creationId xmlns:a16="http://schemas.microsoft.com/office/drawing/2014/main" id="{F8E0EDE0-361B-47D2-8C9C-FE5A57225359}"/>
                </a:ext>
              </a:extLst>
            </p:cNvPr>
            <p:cNvGrpSpPr>
              <a:grpSpLocks noChangeAspect="1"/>
            </p:cNvGrpSpPr>
            <p:nvPr/>
          </p:nvGrpSpPr>
          <p:grpSpPr bwMode="auto">
            <a:xfrm rot="16200000">
              <a:off x="5268868" y="3391113"/>
              <a:ext cx="878960" cy="1138114"/>
              <a:chOff x="2737" y="2380"/>
              <a:chExt cx="407" cy="527"/>
            </a:xfrm>
          </p:grpSpPr>
          <p:sp>
            <p:nvSpPr>
              <p:cNvPr id="21" name="AutoShape 56">
                <a:extLst>
                  <a:ext uri="{FF2B5EF4-FFF2-40B4-BE49-F238E27FC236}">
                    <a16:creationId xmlns:a16="http://schemas.microsoft.com/office/drawing/2014/main" id="{6032FC7B-89E7-4240-8191-0D77C6553FBC}"/>
                  </a:ext>
                </a:extLst>
              </p:cNvPr>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22" name="Freeform 58">
                <a:extLst>
                  <a:ext uri="{FF2B5EF4-FFF2-40B4-BE49-F238E27FC236}">
                    <a16:creationId xmlns:a16="http://schemas.microsoft.com/office/drawing/2014/main" id="{3E926D5A-6613-4431-95CE-0712B784FCC8}"/>
                  </a:ext>
                </a:extLst>
              </p:cNvPr>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23" name="Freeform 59">
                <a:extLst>
                  <a:ext uri="{FF2B5EF4-FFF2-40B4-BE49-F238E27FC236}">
                    <a16:creationId xmlns:a16="http://schemas.microsoft.com/office/drawing/2014/main" id="{2CD431E0-F1C5-4382-A699-249CF37B87DB}"/>
                  </a:ext>
                </a:extLst>
              </p:cNvPr>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24" name="Freeform 60">
                <a:extLst>
                  <a:ext uri="{FF2B5EF4-FFF2-40B4-BE49-F238E27FC236}">
                    <a16:creationId xmlns:a16="http://schemas.microsoft.com/office/drawing/2014/main" id="{879596CC-47B3-4B6C-9AB0-BA58AA58E2B1}"/>
                  </a:ext>
                </a:extLst>
              </p:cNvPr>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583A1D8C-B11C-4B77-91EA-8157DFA37324}"/>
                </a:ext>
              </a:extLst>
            </p:cNvPr>
            <p:cNvGrpSpPr>
              <a:grpSpLocks noChangeAspect="1"/>
            </p:cNvGrpSpPr>
            <p:nvPr/>
          </p:nvGrpSpPr>
          <p:grpSpPr>
            <a:xfrm>
              <a:off x="6383766" y="3702784"/>
              <a:ext cx="943061" cy="1248256"/>
              <a:chOff x="9467425" y="3413912"/>
              <a:chExt cx="1204130" cy="1593812"/>
            </a:xfrm>
          </p:grpSpPr>
          <p:sp>
            <p:nvSpPr>
              <p:cNvPr id="26" name="Flowchart: Process 25">
                <a:extLst>
                  <a:ext uri="{FF2B5EF4-FFF2-40B4-BE49-F238E27FC236}">
                    <a16:creationId xmlns:a16="http://schemas.microsoft.com/office/drawing/2014/main" id="{3206EF8E-CF80-4960-AF24-2C4FFC4694AD}"/>
                  </a:ext>
                </a:extLst>
              </p:cNvPr>
              <p:cNvSpPr/>
              <p:nvPr/>
            </p:nvSpPr>
            <p:spPr bwMode="auto">
              <a:xfrm>
                <a:off x="9619234" y="3526973"/>
                <a:ext cx="439641" cy="17228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Down Arrow 25">
                <a:extLst>
                  <a:ext uri="{FF2B5EF4-FFF2-40B4-BE49-F238E27FC236}">
                    <a16:creationId xmlns:a16="http://schemas.microsoft.com/office/drawing/2014/main" id="{37D8666D-6C4D-4FA9-B506-16834E8D74CD}"/>
                  </a:ext>
                </a:extLst>
              </p:cNvPr>
              <p:cNvSpPr/>
              <p:nvPr/>
            </p:nvSpPr>
            <p:spPr bwMode="auto">
              <a:xfrm>
                <a:off x="9799423" y="3729106"/>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8" name="Down Arrow 178">
                <a:extLst>
                  <a:ext uri="{FF2B5EF4-FFF2-40B4-BE49-F238E27FC236}">
                    <a16:creationId xmlns:a16="http://schemas.microsoft.com/office/drawing/2014/main" id="{4F134DE4-E72D-48FE-91F2-521EFBB960C6}"/>
                  </a:ext>
                </a:extLst>
              </p:cNvPr>
              <p:cNvSpPr/>
              <p:nvPr/>
            </p:nvSpPr>
            <p:spPr bwMode="auto">
              <a:xfrm rot="16200000">
                <a:off x="10202171" y="3947117"/>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Oval 28">
                <a:extLst>
                  <a:ext uri="{FF2B5EF4-FFF2-40B4-BE49-F238E27FC236}">
                    <a16:creationId xmlns:a16="http://schemas.microsoft.com/office/drawing/2014/main" id="{3D5B5590-2E3B-4990-8830-B4E040BD0265}"/>
                  </a:ext>
                </a:extLst>
              </p:cNvPr>
              <p:cNvSpPr/>
              <p:nvPr/>
            </p:nvSpPr>
            <p:spPr bwMode="auto">
              <a:xfrm>
                <a:off x="10353871" y="3893815"/>
                <a:ext cx="229553" cy="226923"/>
              </a:xfrm>
              <a:prstGeom prst="ellipse">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0" name="Diamond 29">
                <a:extLst>
                  <a:ext uri="{FF2B5EF4-FFF2-40B4-BE49-F238E27FC236}">
                    <a16:creationId xmlns:a16="http://schemas.microsoft.com/office/drawing/2014/main" id="{446D0A81-E905-495D-BB18-85604F76F1CD}"/>
                  </a:ext>
                </a:extLst>
              </p:cNvPr>
              <p:cNvSpPr/>
              <p:nvPr/>
            </p:nvSpPr>
            <p:spPr bwMode="auto">
              <a:xfrm>
                <a:off x="9566783" y="3901432"/>
                <a:ext cx="551925" cy="211691"/>
              </a:xfrm>
              <a:prstGeom prst="diamond">
                <a:avLst/>
              </a:prstGeom>
              <a:solidFill>
                <a:srgbClr val="FCDE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1" name="Down Arrow 185">
                <a:extLst>
                  <a:ext uri="{FF2B5EF4-FFF2-40B4-BE49-F238E27FC236}">
                    <a16:creationId xmlns:a16="http://schemas.microsoft.com/office/drawing/2014/main" id="{062ED301-59B5-46CB-A535-46085D36AF90}"/>
                  </a:ext>
                </a:extLst>
              </p:cNvPr>
              <p:cNvSpPr/>
              <p:nvPr/>
            </p:nvSpPr>
            <p:spPr bwMode="auto">
              <a:xfrm>
                <a:off x="9799423" y="4142238"/>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2" name="Diamond 31">
                <a:extLst>
                  <a:ext uri="{FF2B5EF4-FFF2-40B4-BE49-F238E27FC236}">
                    <a16:creationId xmlns:a16="http://schemas.microsoft.com/office/drawing/2014/main" id="{2B1FB256-DC57-4525-B53A-CB65400B7DCF}"/>
                  </a:ext>
                </a:extLst>
              </p:cNvPr>
              <p:cNvSpPr/>
              <p:nvPr/>
            </p:nvSpPr>
            <p:spPr bwMode="auto">
              <a:xfrm>
                <a:off x="9573704" y="4326381"/>
                <a:ext cx="551925" cy="211691"/>
              </a:xfrm>
              <a:prstGeom prst="diamond">
                <a:avLst/>
              </a:prstGeom>
              <a:solidFill>
                <a:srgbClr val="FCDE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3" name="Down Arrow 188">
                <a:extLst>
                  <a:ext uri="{FF2B5EF4-FFF2-40B4-BE49-F238E27FC236}">
                    <a16:creationId xmlns:a16="http://schemas.microsoft.com/office/drawing/2014/main" id="{007262BB-5B6D-4827-BDA1-64EF89D9591D}"/>
                  </a:ext>
                </a:extLst>
              </p:cNvPr>
              <p:cNvSpPr/>
              <p:nvPr/>
            </p:nvSpPr>
            <p:spPr bwMode="auto">
              <a:xfrm rot="16200000">
                <a:off x="10202171" y="4352999"/>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  </a:t>
                </a:r>
              </a:p>
            </p:txBody>
          </p:sp>
          <p:sp>
            <p:nvSpPr>
              <p:cNvPr id="34" name="Oval 33">
                <a:extLst>
                  <a:ext uri="{FF2B5EF4-FFF2-40B4-BE49-F238E27FC236}">
                    <a16:creationId xmlns:a16="http://schemas.microsoft.com/office/drawing/2014/main" id="{66F6109A-863B-4369-ADC0-43F28FEC76D1}"/>
                  </a:ext>
                </a:extLst>
              </p:cNvPr>
              <p:cNvSpPr/>
              <p:nvPr/>
            </p:nvSpPr>
            <p:spPr bwMode="auto">
              <a:xfrm>
                <a:off x="10353870" y="4303877"/>
                <a:ext cx="229553" cy="226923"/>
              </a:xfrm>
              <a:prstGeom prst="ellipse">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5" name="Flowchart: Process 34">
                <a:extLst>
                  <a:ext uri="{FF2B5EF4-FFF2-40B4-BE49-F238E27FC236}">
                    <a16:creationId xmlns:a16="http://schemas.microsoft.com/office/drawing/2014/main" id="{22B7C701-3649-4A3A-9253-DB3C18C82B1C}"/>
                  </a:ext>
                </a:extLst>
              </p:cNvPr>
              <p:cNvSpPr/>
              <p:nvPr/>
            </p:nvSpPr>
            <p:spPr bwMode="auto">
              <a:xfrm>
                <a:off x="9467425" y="3413912"/>
                <a:ext cx="1204130" cy="1593812"/>
              </a:xfrm>
              <a:prstGeom prst="flowChartProcess">
                <a:avLst/>
              </a:prstGeom>
              <a:noFill/>
              <a:ln w="19050">
                <a:solidFill>
                  <a:srgbClr val="5F5F5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Down Arrow 190">
                <a:extLst>
                  <a:ext uri="{FF2B5EF4-FFF2-40B4-BE49-F238E27FC236}">
                    <a16:creationId xmlns:a16="http://schemas.microsoft.com/office/drawing/2014/main" id="{B199BE44-E032-4ABD-BB48-CD1E7615751C}"/>
                  </a:ext>
                </a:extLst>
              </p:cNvPr>
              <p:cNvSpPr/>
              <p:nvPr/>
            </p:nvSpPr>
            <p:spPr bwMode="auto">
              <a:xfrm>
                <a:off x="9799423" y="4559913"/>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7" name="Flowchart: Process 36">
                <a:extLst>
                  <a:ext uri="{FF2B5EF4-FFF2-40B4-BE49-F238E27FC236}">
                    <a16:creationId xmlns:a16="http://schemas.microsoft.com/office/drawing/2014/main" id="{046648E6-F597-4B6B-94A1-6C2B1586FB3D}"/>
                  </a:ext>
                </a:extLst>
              </p:cNvPr>
              <p:cNvSpPr/>
              <p:nvPr/>
            </p:nvSpPr>
            <p:spPr bwMode="auto">
              <a:xfrm>
                <a:off x="9639600" y="4739754"/>
                <a:ext cx="439641" cy="15240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pic>
          <p:nvPicPr>
            <p:cNvPr id="44" name="Picture 43">
              <a:extLst>
                <a:ext uri="{FF2B5EF4-FFF2-40B4-BE49-F238E27FC236}">
                  <a16:creationId xmlns:a16="http://schemas.microsoft.com/office/drawing/2014/main" id="{28A53C50-5BA7-4AAB-9F6D-C3E6FC63B1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737649" y="3820541"/>
              <a:ext cx="285882" cy="259357"/>
            </a:xfrm>
            <a:prstGeom prst="rect">
              <a:avLst/>
            </a:prstGeom>
          </p:spPr>
        </p:pic>
        <p:pic>
          <p:nvPicPr>
            <p:cNvPr id="45" name="Picture 44">
              <a:extLst>
                <a:ext uri="{FF2B5EF4-FFF2-40B4-BE49-F238E27FC236}">
                  <a16:creationId xmlns:a16="http://schemas.microsoft.com/office/drawing/2014/main" id="{89ACFE77-ABC4-4D19-BA05-37F0DF1B6E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7649" y="4422314"/>
              <a:ext cx="264396" cy="264396"/>
            </a:xfrm>
            <a:prstGeom prst="rect">
              <a:avLst/>
            </a:prstGeom>
          </p:spPr>
        </p:pic>
        <p:grpSp>
          <p:nvGrpSpPr>
            <p:cNvPr id="46" name="Group 4">
              <a:extLst>
                <a:ext uri="{FF2B5EF4-FFF2-40B4-BE49-F238E27FC236}">
                  <a16:creationId xmlns:a16="http://schemas.microsoft.com/office/drawing/2014/main" id="{5EB1FE5A-2E5D-4117-B26C-437778CDA58E}"/>
                </a:ext>
              </a:extLst>
            </p:cNvPr>
            <p:cNvGrpSpPr>
              <a:grpSpLocks noChangeAspect="1"/>
            </p:cNvGrpSpPr>
            <p:nvPr/>
          </p:nvGrpSpPr>
          <p:grpSpPr bwMode="auto">
            <a:xfrm>
              <a:off x="9350361" y="4907394"/>
              <a:ext cx="1461655" cy="1273213"/>
              <a:chOff x="645" y="1325"/>
              <a:chExt cx="1104" cy="1003"/>
            </a:xfrm>
          </p:grpSpPr>
          <p:sp>
            <p:nvSpPr>
              <p:cNvPr id="47" name="AutoShape 3">
                <a:extLst>
                  <a:ext uri="{FF2B5EF4-FFF2-40B4-BE49-F238E27FC236}">
                    <a16:creationId xmlns:a16="http://schemas.microsoft.com/office/drawing/2014/main" id="{DEDA50DB-2ED3-4874-A3AF-F9EA9D63D803}"/>
                  </a:ext>
                </a:extLst>
              </p:cNvPr>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48" name="Rectangle 5">
                <a:extLst>
                  <a:ext uri="{FF2B5EF4-FFF2-40B4-BE49-F238E27FC236}">
                    <a16:creationId xmlns:a16="http://schemas.microsoft.com/office/drawing/2014/main" id="{DA1DE6CF-E886-4EB3-9B86-8852E6EC406C}"/>
                  </a:ext>
                </a:extLst>
              </p:cNvPr>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9" name="Freeform 6">
                <a:extLst>
                  <a:ext uri="{FF2B5EF4-FFF2-40B4-BE49-F238E27FC236}">
                    <a16:creationId xmlns:a16="http://schemas.microsoft.com/office/drawing/2014/main" id="{452875A0-1253-44C6-AE98-D497483D40E3}"/>
                  </a:ext>
                </a:extLst>
              </p:cNvPr>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0" name="Oval 7">
                <a:extLst>
                  <a:ext uri="{FF2B5EF4-FFF2-40B4-BE49-F238E27FC236}">
                    <a16:creationId xmlns:a16="http://schemas.microsoft.com/office/drawing/2014/main" id="{FBD283E9-BBAE-45C7-9F94-8568D77D3D09}"/>
                  </a:ext>
                </a:extLst>
              </p:cNvPr>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1" name="Oval 8">
                <a:extLst>
                  <a:ext uri="{FF2B5EF4-FFF2-40B4-BE49-F238E27FC236}">
                    <a16:creationId xmlns:a16="http://schemas.microsoft.com/office/drawing/2014/main" id="{C2064301-6A12-4106-BF01-DE0047ABE4D7}"/>
                  </a:ext>
                </a:extLst>
              </p:cNvPr>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2" name="Rectangle 9">
                <a:extLst>
                  <a:ext uri="{FF2B5EF4-FFF2-40B4-BE49-F238E27FC236}">
                    <a16:creationId xmlns:a16="http://schemas.microsoft.com/office/drawing/2014/main" id="{2F500C8C-0313-4E6E-8861-E2F94538BB90}"/>
                  </a:ext>
                </a:extLst>
              </p:cNvPr>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3" name="Oval 10">
                <a:extLst>
                  <a:ext uri="{FF2B5EF4-FFF2-40B4-BE49-F238E27FC236}">
                    <a16:creationId xmlns:a16="http://schemas.microsoft.com/office/drawing/2014/main" id="{B730778E-A6AC-44E2-97F7-103A8CE2F9E2}"/>
                  </a:ext>
                </a:extLst>
              </p:cNvPr>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4" name="Line 11">
                <a:extLst>
                  <a:ext uri="{FF2B5EF4-FFF2-40B4-BE49-F238E27FC236}">
                    <a16:creationId xmlns:a16="http://schemas.microsoft.com/office/drawing/2014/main" id="{3C08FED9-B19A-486B-AF5C-1CC694C147B2}"/>
                  </a:ext>
                </a:extLst>
              </p:cNvPr>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5" name="Line 12">
                <a:extLst>
                  <a:ext uri="{FF2B5EF4-FFF2-40B4-BE49-F238E27FC236}">
                    <a16:creationId xmlns:a16="http://schemas.microsoft.com/office/drawing/2014/main" id="{7545D227-73A4-478A-AA24-2F2772C0D968}"/>
                  </a:ext>
                </a:extLst>
              </p:cNvPr>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6" name="Line 13">
                <a:extLst>
                  <a:ext uri="{FF2B5EF4-FFF2-40B4-BE49-F238E27FC236}">
                    <a16:creationId xmlns:a16="http://schemas.microsoft.com/office/drawing/2014/main" id="{06D3E284-48E6-45FD-9FEF-5BE32EEAF79C}"/>
                  </a:ext>
                </a:extLst>
              </p:cNvPr>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7" name="Line 14">
                <a:extLst>
                  <a:ext uri="{FF2B5EF4-FFF2-40B4-BE49-F238E27FC236}">
                    <a16:creationId xmlns:a16="http://schemas.microsoft.com/office/drawing/2014/main" id="{756A7E09-C80B-4406-B423-147A6C8999C6}"/>
                  </a:ext>
                </a:extLst>
              </p:cNvPr>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8" name="Line 15">
                <a:extLst>
                  <a:ext uri="{FF2B5EF4-FFF2-40B4-BE49-F238E27FC236}">
                    <a16:creationId xmlns:a16="http://schemas.microsoft.com/office/drawing/2014/main" id="{D5654504-C30A-437B-87EE-A59E20DF293D}"/>
                  </a:ext>
                </a:extLst>
              </p:cNvPr>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9" name="Line 16">
                <a:extLst>
                  <a:ext uri="{FF2B5EF4-FFF2-40B4-BE49-F238E27FC236}">
                    <a16:creationId xmlns:a16="http://schemas.microsoft.com/office/drawing/2014/main" id="{85B58DAF-ED6B-4555-883F-6E0A7457F45A}"/>
                  </a:ext>
                </a:extLst>
              </p:cNvPr>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0" name="Line 17">
                <a:extLst>
                  <a:ext uri="{FF2B5EF4-FFF2-40B4-BE49-F238E27FC236}">
                    <a16:creationId xmlns:a16="http://schemas.microsoft.com/office/drawing/2014/main" id="{DA10C239-DA92-4508-9F97-F33E43F0723C}"/>
                  </a:ext>
                </a:extLst>
              </p:cNvPr>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nvGrpSpPr>
            <p:cNvPr id="76" name="Group 75">
              <a:extLst>
                <a:ext uri="{FF2B5EF4-FFF2-40B4-BE49-F238E27FC236}">
                  <a16:creationId xmlns:a16="http://schemas.microsoft.com/office/drawing/2014/main" id="{44EDF7BD-66CD-49AB-9965-177657D82AEE}"/>
                </a:ext>
              </a:extLst>
            </p:cNvPr>
            <p:cNvGrpSpPr>
              <a:grpSpLocks noChangeAspect="1"/>
            </p:cNvGrpSpPr>
            <p:nvPr/>
          </p:nvGrpSpPr>
          <p:grpSpPr bwMode="auto">
            <a:xfrm>
              <a:off x="3497664" y="3479832"/>
              <a:ext cx="1420757" cy="1280610"/>
              <a:chOff x="5764" y="2920"/>
              <a:chExt cx="1105" cy="996"/>
            </a:xfrm>
          </p:grpSpPr>
          <p:sp>
            <p:nvSpPr>
              <p:cNvPr id="77" name="AutoShape 3">
                <a:extLst>
                  <a:ext uri="{FF2B5EF4-FFF2-40B4-BE49-F238E27FC236}">
                    <a16:creationId xmlns:a16="http://schemas.microsoft.com/office/drawing/2014/main" id="{3433AFE7-A6EB-42A7-8710-9A18D51C91BF}"/>
                  </a:ext>
                </a:extLst>
              </p:cNvPr>
              <p:cNvSpPr>
                <a:spLocks noChangeAspect="1" noChangeArrowheads="1" noTextEdit="1"/>
              </p:cNvSpPr>
              <p:nvPr/>
            </p:nvSpPr>
            <p:spPr bwMode="auto">
              <a:xfrm>
                <a:off x="5764" y="2920"/>
                <a:ext cx="1105"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78" name="Rectangle 5">
                <a:extLst>
                  <a:ext uri="{FF2B5EF4-FFF2-40B4-BE49-F238E27FC236}">
                    <a16:creationId xmlns:a16="http://schemas.microsoft.com/office/drawing/2014/main" id="{4E1CF3EE-B509-4DBC-8196-F882AF3499A7}"/>
                  </a:ext>
                </a:extLst>
              </p:cNvPr>
              <p:cNvSpPr>
                <a:spLocks noChangeArrowheads="1"/>
              </p:cNvSpPr>
              <p:nvPr/>
            </p:nvSpPr>
            <p:spPr bwMode="auto">
              <a:xfrm>
                <a:off x="5870" y="3033"/>
                <a:ext cx="681"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9" name="Freeform 6">
                <a:extLst>
                  <a:ext uri="{FF2B5EF4-FFF2-40B4-BE49-F238E27FC236}">
                    <a16:creationId xmlns:a16="http://schemas.microsoft.com/office/drawing/2014/main" id="{A4A0E8E0-8B6E-41AD-AE22-401B19C60252}"/>
                  </a:ext>
                </a:extLst>
              </p:cNvPr>
              <p:cNvSpPr>
                <a:spLocks/>
              </p:cNvSpPr>
              <p:nvPr/>
            </p:nvSpPr>
            <p:spPr bwMode="auto">
              <a:xfrm>
                <a:off x="5870" y="2917"/>
                <a:ext cx="787" cy="899"/>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FFFF99"/>
              </a:solidFill>
              <a:ln w="9525">
                <a:solidFill>
                  <a:schemeClr val="bg1">
                    <a:lumMod val="95000"/>
                  </a:schemeClr>
                </a:solidFill>
                <a:round/>
                <a:headEnd/>
                <a:tailEnd/>
              </a:ln>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0" name="Oval 7">
                <a:extLst>
                  <a:ext uri="{FF2B5EF4-FFF2-40B4-BE49-F238E27FC236}">
                    <a16:creationId xmlns:a16="http://schemas.microsoft.com/office/drawing/2014/main" id="{A3E570B5-E509-4D25-B80E-56AF2C3BF42E}"/>
                  </a:ext>
                </a:extLst>
              </p:cNvPr>
              <p:cNvSpPr>
                <a:spLocks noChangeArrowheads="1"/>
              </p:cNvSpPr>
              <p:nvPr/>
            </p:nvSpPr>
            <p:spPr bwMode="auto">
              <a:xfrm>
                <a:off x="5764" y="2917"/>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1" name="Oval 8">
                <a:extLst>
                  <a:ext uri="{FF2B5EF4-FFF2-40B4-BE49-F238E27FC236}">
                    <a16:creationId xmlns:a16="http://schemas.microsoft.com/office/drawing/2014/main" id="{7BD289A4-3F41-4DE1-9BDB-B09A699F17EF}"/>
                  </a:ext>
                </a:extLst>
              </p:cNvPr>
              <p:cNvSpPr>
                <a:spLocks noChangeArrowheads="1"/>
              </p:cNvSpPr>
              <p:nvPr/>
            </p:nvSpPr>
            <p:spPr bwMode="auto">
              <a:xfrm>
                <a:off x="6657" y="3710"/>
                <a:ext cx="209" cy="209"/>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2" name="Rectangle 9">
                <a:extLst>
                  <a:ext uri="{FF2B5EF4-FFF2-40B4-BE49-F238E27FC236}">
                    <a16:creationId xmlns:a16="http://schemas.microsoft.com/office/drawing/2014/main" id="{6C6B9D21-853B-405D-B037-6EF937C82E19}"/>
                  </a:ext>
                </a:extLst>
              </p:cNvPr>
              <p:cNvSpPr>
                <a:spLocks noChangeArrowheads="1"/>
              </p:cNvSpPr>
              <p:nvPr/>
            </p:nvSpPr>
            <p:spPr bwMode="auto">
              <a:xfrm>
                <a:off x="6079" y="3710"/>
                <a:ext cx="681" cy="20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3" name="Oval 10">
                <a:extLst>
                  <a:ext uri="{FF2B5EF4-FFF2-40B4-BE49-F238E27FC236}">
                    <a16:creationId xmlns:a16="http://schemas.microsoft.com/office/drawing/2014/main" id="{54172295-DEE7-4675-A7BB-A03FF02B3D8C}"/>
                  </a:ext>
                </a:extLst>
              </p:cNvPr>
              <p:cNvSpPr>
                <a:spLocks noChangeArrowheads="1"/>
              </p:cNvSpPr>
              <p:nvPr/>
            </p:nvSpPr>
            <p:spPr bwMode="auto">
              <a:xfrm>
                <a:off x="5973" y="3710"/>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4" name="Line 11">
                <a:extLst>
                  <a:ext uri="{FF2B5EF4-FFF2-40B4-BE49-F238E27FC236}">
                    <a16:creationId xmlns:a16="http://schemas.microsoft.com/office/drawing/2014/main" id="{4E96C5E7-4AFA-459C-A48F-CAB50E4FE509}"/>
                  </a:ext>
                </a:extLst>
              </p:cNvPr>
              <p:cNvSpPr>
                <a:spLocks noChangeShapeType="1"/>
              </p:cNvSpPr>
              <p:nvPr/>
            </p:nvSpPr>
            <p:spPr bwMode="auto">
              <a:xfrm>
                <a:off x="6049" y="3122"/>
                <a:ext cx="528"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5" name="Line 12">
                <a:extLst>
                  <a:ext uri="{FF2B5EF4-FFF2-40B4-BE49-F238E27FC236}">
                    <a16:creationId xmlns:a16="http://schemas.microsoft.com/office/drawing/2014/main" id="{B052A12B-9436-4CEA-8AD4-F35AAB84742F}"/>
                  </a:ext>
                </a:extLst>
              </p:cNvPr>
              <p:cNvSpPr>
                <a:spLocks noChangeShapeType="1"/>
              </p:cNvSpPr>
              <p:nvPr/>
            </p:nvSpPr>
            <p:spPr bwMode="auto">
              <a:xfrm>
                <a:off x="6049" y="3415"/>
                <a:ext cx="528"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6" name="Line 13">
                <a:extLst>
                  <a:ext uri="{FF2B5EF4-FFF2-40B4-BE49-F238E27FC236}">
                    <a16:creationId xmlns:a16="http://schemas.microsoft.com/office/drawing/2014/main" id="{A569D0D1-94CD-4AA3-84AD-A2296682FC66}"/>
                  </a:ext>
                </a:extLst>
              </p:cNvPr>
              <p:cNvSpPr>
                <a:spLocks noChangeShapeType="1"/>
              </p:cNvSpPr>
              <p:nvPr/>
            </p:nvSpPr>
            <p:spPr bwMode="auto">
              <a:xfrm>
                <a:off x="6049" y="3491"/>
                <a:ext cx="429"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7" name="Line 14">
                <a:extLst>
                  <a:ext uri="{FF2B5EF4-FFF2-40B4-BE49-F238E27FC236}">
                    <a16:creationId xmlns:a16="http://schemas.microsoft.com/office/drawing/2014/main" id="{BB481196-8F00-4617-B731-A8E9EFCA652F}"/>
                  </a:ext>
                </a:extLst>
              </p:cNvPr>
              <p:cNvSpPr>
                <a:spLocks noChangeShapeType="1"/>
              </p:cNvSpPr>
              <p:nvPr/>
            </p:nvSpPr>
            <p:spPr bwMode="auto">
              <a:xfrm>
                <a:off x="6049" y="3567"/>
                <a:ext cx="468"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8" name="Line 15">
                <a:extLst>
                  <a:ext uri="{FF2B5EF4-FFF2-40B4-BE49-F238E27FC236}">
                    <a16:creationId xmlns:a16="http://schemas.microsoft.com/office/drawing/2014/main" id="{35589C65-1810-4768-BA5B-57BDAD3B5240}"/>
                  </a:ext>
                </a:extLst>
              </p:cNvPr>
              <p:cNvSpPr>
                <a:spLocks noChangeShapeType="1"/>
              </p:cNvSpPr>
              <p:nvPr/>
            </p:nvSpPr>
            <p:spPr bwMode="auto">
              <a:xfrm>
                <a:off x="6049" y="3647"/>
                <a:ext cx="37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9" name="Line 16">
                <a:extLst>
                  <a:ext uri="{FF2B5EF4-FFF2-40B4-BE49-F238E27FC236}">
                    <a16:creationId xmlns:a16="http://schemas.microsoft.com/office/drawing/2014/main" id="{C6961969-D51D-421B-AC84-D40D3CA274DF}"/>
                  </a:ext>
                </a:extLst>
              </p:cNvPr>
              <p:cNvSpPr>
                <a:spLocks noChangeShapeType="1"/>
              </p:cNvSpPr>
              <p:nvPr/>
            </p:nvSpPr>
            <p:spPr bwMode="auto">
              <a:xfrm>
                <a:off x="6049" y="3278"/>
                <a:ext cx="50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0" name="Line 17">
                <a:extLst>
                  <a:ext uri="{FF2B5EF4-FFF2-40B4-BE49-F238E27FC236}">
                    <a16:creationId xmlns:a16="http://schemas.microsoft.com/office/drawing/2014/main" id="{F755E24B-C442-40FA-BAD7-24FB2B6D7FAF}"/>
                  </a:ext>
                </a:extLst>
              </p:cNvPr>
              <p:cNvSpPr>
                <a:spLocks noChangeShapeType="1"/>
              </p:cNvSpPr>
              <p:nvPr/>
            </p:nvSpPr>
            <p:spPr bwMode="auto">
              <a:xfrm>
                <a:off x="6049" y="3202"/>
                <a:ext cx="429"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nvGrpSpPr>
            <p:cNvPr id="107" name="Group 4">
              <a:extLst>
                <a:ext uri="{FF2B5EF4-FFF2-40B4-BE49-F238E27FC236}">
                  <a16:creationId xmlns:a16="http://schemas.microsoft.com/office/drawing/2014/main" id="{E8D34510-071F-4600-A2D0-7DF422574EF5}"/>
                </a:ext>
              </a:extLst>
            </p:cNvPr>
            <p:cNvGrpSpPr>
              <a:grpSpLocks noChangeAspect="1"/>
            </p:cNvGrpSpPr>
            <p:nvPr/>
          </p:nvGrpSpPr>
          <p:grpSpPr bwMode="auto">
            <a:xfrm>
              <a:off x="9868031" y="5326342"/>
              <a:ext cx="1461655" cy="1273213"/>
              <a:chOff x="645" y="1325"/>
              <a:chExt cx="1104" cy="1003"/>
            </a:xfrm>
          </p:grpSpPr>
          <p:sp>
            <p:nvSpPr>
              <p:cNvPr id="108" name="AutoShape 3">
                <a:extLst>
                  <a:ext uri="{FF2B5EF4-FFF2-40B4-BE49-F238E27FC236}">
                    <a16:creationId xmlns:a16="http://schemas.microsoft.com/office/drawing/2014/main" id="{37669898-243B-435F-ABFB-595446C10D84}"/>
                  </a:ext>
                </a:extLst>
              </p:cNvPr>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109" name="Rectangle 5">
                <a:extLst>
                  <a:ext uri="{FF2B5EF4-FFF2-40B4-BE49-F238E27FC236}">
                    <a16:creationId xmlns:a16="http://schemas.microsoft.com/office/drawing/2014/main" id="{A0286640-3E93-4704-882E-3D8786E8C476}"/>
                  </a:ext>
                </a:extLst>
              </p:cNvPr>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0" name="Freeform 6">
                <a:extLst>
                  <a:ext uri="{FF2B5EF4-FFF2-40B4-BE49-F238E27FC236}">
                    <a16:creationId xmlns:a16="http://schemas.microsoft.com/office/drawing/2014/main" id="{3CBB5A7C-DCFB-4499-944A-370B5C5DC2EE}"/>
                  </a:ext>
                </a:extLst>
              </p:cNvPr>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1" name="Oval 7">
                <a:extLst>
                  <a:ext uri="{FF2B5EF4-FFF2-40B4-BE49-F238E27FC236}">
                    <a16:creationId xmlns:a16="http://schemas.microsoft.com/office/drawing/2014/main" id="{96B56EFC-3B5A-4B29-9F98-D5ABBC1D55D2}"/>
                  </a:ext>
                </a:extLst>
              </p:cNvPr>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2" name="Oval 8">
                <a:extLst>
                  <a:ext uri="{FF2B5EF4-FFF2-40B4-BE49-F238E27FC236}">
                    <a16:creationId xmlns:a16="http://schemas.microsoft.com/office/drawing/2014/main" id="{30DFB201-97F0-4834-A585-8ED42E1BFDF5}"/>
                  </a:ext>
                </a:extLst>
              </p:cNvPr>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3" name="Rectangle 9">
                <a:extLst>
                  <a:ext uri="{FF2B5EF4-FFF2-40B4-BE49-F238E27FC236}">
                    <a16:creationId xmlns:a16="http://schemas.microsoft.com/office/drawing/2014/main" id="{5CD66F5A-5B51-4EC2-BFA2-9106083F98C4}"/>
                  </a:ext>
                </a:extLst>
              </p:cNvPr>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4" name="Oval 10">
                <a:extLst>
                  <a:ext uri="{FF2B5EF4-FFF2-40B4-BE49-F238E27FC236}">
                    <a16:creationId xmlns:a16="http://schemas.microsoft.com/office/drawing/2014/main" id="{7972A691-2F47-473B-93CA-40F599B83A44}"/>
                  </a:ext>
                </a:extLst>
              </p:cNvPr>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5" name="Line 11">
                <a:extLst>
                  <a:ext uri="{FF2B5EF4-FFF2-40B4-BE49-F238E27FC236}">
                    <a16:creationId xmlns:a16="http://schemas.microsoft.com/office/drawing/2014/main" id="{494AD293-F543-4BC5-BFAC-CA3CADCBEAC6}"/>
                  </a:ext>
                </a:extLst>
              </p:cNvPr>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6" name="Line 12">
                <a:extLst>
                  <a:ext uri="{FF2B5EF4-FFF2-40B4-BE49-F238E27FC236}">
                    <a16:creationId xmlns:a16="http://schemas.microsoft.com/office/drawing/2014/main" id="{7ED7E77D-D2FB-4D61-AFFA-C35CC8BA3A5F}"/>
                  </a:ext>
                </a:extLst>
              </p:cNvPr>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7" name="Line 13">
                <a:extLst>
                  <a:ext uri="{FF2B5EF4-FFF2-40B4-BE49-F238E27FC236}">
                    <a16:creationId xmlns:a16="http://schemas.microsoft.com/office/drawing/2014/main" id="{8DCD08F4-3249-4615-B629-8AAE01AB30FE}"/>
                  </a:ext>
                </a:extLst>
              </p:cNvPr>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8" name="Line 14">
                <a:extLst>
                  <a:ext uri="{FF2B5EF4-FFF2-40B4-BE49-F238E27FC236}">
                    <a16:creationId xmlns:a16="http://schemas.microsoft.com/office/drawing/2014/main" id="{4D92D9CD-11CB-4173-B294-1DD48B8AA371}"/>
                  </a:ext>
                </a:extLst>
              </p:cNvPr>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9" name="Line 15">
                <a:extLst>
                  <a:ext uri="{FF2B5EF4-FFF2-40B4-BE49-F238E27FC236}">
                    <a16:creationId xmlns:a16="http://schemas.microsoft.com/office/drawing/2014/main" id="{F2291158-6F0C-4538-8F3A-EC25B7ECCEBC}"/>
                  </a:ext>
                </a:extLst>
              </p:cNvPr>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0" name="Line 16">
                <a:extLst>
                  <a:ext uri="{FF2B5EF4-FFF2-40B4-BE49-F238E27FC236}">
                    <a16:creationId xmlns:a16="http://schemas.microsoft.com/office/drawing/2014/main" id="{74136612-953C-4E83-9E33-93E06BC51D7C}"/>
                  </a:ext>
                </a:extLst>
              </p:cNvPr>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1" name="Line 17">
                <a:extLst>
                  <a:ext uri="{FF2B5EF4-FFF2-40B4-BE49-F238E27FC236}">
                    <a16:creationId xmlns:a16="http://schemas.microsoft.com/office/drawing/2014/main" id="{7B2644BF-E02B-44DE-A0EC-99577945B0E3}"/>
                  </a:ext>
                </a:extLst>
              </p:cNvPr>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nvGrpSpPr>
            <p:cNvPr id="124" name="Group 4">
              <a:extLst>
                <a:ext uri="{FF2B5EF4-FFF2-40B4-BE49-F238E27FC236}">
                  <a16:creationId xmlns:a16="http://schemas.microsoft.com/office/drawing/2014/main" id="{FAE61595-90DF-4682-BBFD-7DDDFF108E79}"/>
                </a:ext>
              </a:extLst>
            </p:cNvPr>
            <p:cNvGrpSpPr>
              <a:grpSpLocks noChangeAspect="1"/>
            </p:cNvGrpSpPr>
            <p:nvPr/>
          </p:nvGrpSpPr>
          <p:grpSpPr bwMode="auto">
            <a:xfrm flipH="1">
              <a:off x="296521" y="3626687"/>
              <a:ext cx="2288990" cy="1124984"/>
              <a:chOff x="422" y="1325"/>
              <a:chExt cx="1327" cy="1003"/>
            </a:xfrm>
          </p:grpSpPr>
          <p:sp>
            <p:nvSpPr>
              <p:cNvPr id="126" name="AutoShape 3">
                <a:extLst>
                  <a:ext uri="{FF2B5EF4-FFF2-40B4-BE49-F238E27FC236}">
                    <a16:creationId xmlns:a16="http://schemas.microsoft.com/office/drawing/2014/main" id="{6C517F8D-3D91-43B7-8714-5281D0EE9D95}"/>
                  </a:ext>
                </a:extLst>
              </p:cNvPr>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127" name="Rectangle 5">
                <a:extLst>
                  <a:ext uri="{FF2B5EF4-FFF2-40B4-BE49-F238E27FC236}">
                    <a16:creationId xmlns:a16="http://schemas.microsoft.com/office/drawing/2014/main" id="{16914BBA-0F1E-4675-A646-6913396936BD}"/>
                  </a:ext>
                </a:extLst>
              </p:cNvPr>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8" name="Freeform 6">
                <a:extLst>
                  <a:ext uri="{FF2B5EF4-FFF2-40B4-BE49-F238E27FC236}">
                    <a16:creationId xmlns:a16="http://schemas.microsoft.com/office/drawing/2014/main" id="{49807ABE-6A68-4318-A5A8-929A61E8A8F4}"/>
                  </a:ext>
                </a:extLst>
              </p:cNvPr>
              <p:cNvSpPr>
                <a:spLocks/>
              </p:cNvSpPr>
              <p:nvPr/>
            </p:nvSpPr>
            <p:spPr bwMode="auto">
              <a:xfrm>
                <a:off x="446" y="1325"/>
                <a:ext cx="1091"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p:spPr>
            <p:txBody>
              <a:bodyPr vert="horz" wrap="square" lIns="91440" tIns="45720" rIns="91440" bIns="45720" numCol="1" rtlCol="1" anchor="t" anchorCtr="0" compatLnSpc="1">
                <a:prstTxWarp prst="textNoShape">
                  <a:avLst/>
                </a:prstTxWarp>
              </a:bodyPr>
              <a:lstStyle/>
              <a:p>
                <a:pPr algn="ctr" rtl="1"/>
                <a:endParaRPr lang="en-US" sz="1200" b="1" dirty="0">
                  <a:latin typeface="Arial" panose="020B0604020202020204" pitchFamily="34" charset="0"/>
                  <a:cs typeface="Arial" panose="020B0604020202020204" pitchFamily="34" charset="0"/>
                </a:endParaRPr>
              </a:p>
              <a:p>
                <a:pPr algn="ctr" rtl="1"/>
                <a:r>
                  <a:rPr lang="ar-sa" sz="1200" b="1" dirty="0">
                    <a:latin typeface="Arial" panose="020B0604020202020204" pitchFamily="34" charset="0"/>
                    <a:cs typeface="Arial" panose="020B0604020202020204" pitchFamily="34" charset="0"/>
                    <a:rtl/>
                  </a:rPr>
                  <a:t>تحديد المصدر والوجهات</a:t>
                </a:r>
              </a:p>
            </p:txBody>
          </p:sp>
          <p:sp>
            <p:nvSpPr>
              <p:cNvPr id="129" name="Oval 7">
                <a:extLst>
                  <a:ext uri="{FF2B5EF4-FFF2-40B4-BE49-F238E27FC236}">
                    <a16:creationId xmlns:a16="http://schemas.microsoft.com/office/drawing/2014/main" id="{19A2C481-74EA-4BA8-AF7E-0975E3826A31}"/>
                  </a:ext>
                </a:extLst>
              </p:cNvPr>
              <p:cNvSpPr>
                <a:spLocks noChangeArrowheads="1"/>
              </p:cNvSpPr>
              <p:nvPr/>
            </p:nvSpPr>
            <p:spPr bwMode="auto">
              <a:xfrm>
                <a:off x="422" y="133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0" name="Oval 8">
                <a:extLst>
                  <a:ext uri="{FF2B5EF4-FFF2-40B4-BE49-F238E27FC236}">
                    <a16:creationId xmlns:a16="http://schemas.microsoft.com/office/drawing/2014/main" id="{D083E3D3-9C53-4CF7-B2B3-4E1033BD98E3}"/>
                  </a:ext>
                </a:extLst>
              </p:cNvPr>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1" name="Rectangle 9">
                <a:extLst>
                  <a:ext uri="{FF2B5EF4-FFF2-40B4-BE49-F238E27FC236}">
                    <a16:creationId xmlns:a16="http://schemas.microsoft.com/office/drawing/2014/main" id="{C388C976-9850-4B4A-8BE0-158B6DF1BF25}"/>
                  </a:ext>
                </a:extLst>
              </p:cNvPr>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2" name="Oval 10">
                <a:extLst>
                  <a:ext uri="{FF2B5EF4-FFF2-40B4-BE49-F238E27FC236}">
                    <a16:creationId xmlns:a16="http://schemas.microsoft.com/office/drawing/2014/main" id="{7505840C-D2AC-4238-8DDC-C2A1A2474C86}"/>
                  </a:ext>
                </a:extLst>
              </p:cNvPr>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cxnSp>
          <p:nvCxnSpPr>
            <p:cNvPr id="134" name="Connector: Elbow 133">
              <a:extLst>
                <a:ext uri="{FF2B5EF4-FFF2-40B4-BE49-F238E27FC236}">
                  <a16:creationId xmlns:a16="http://schemas.microsoft.com/office/drawing/2014/main" id="{BC70128C-69C9-4CBD-B911-3080F94D50D0}"/>
                </a:ext>
              </a:extLst>
            </p:cNvPr>
            <p:cNvCxnSpPr>
              <a:endCxn id="122" idx="0"/>
            </p:cNvCxnSpPr>
            <p:nvPr/>
          </p:nvCxnSpPr>
          <p:spPr>
            <a:xfrm>
              <a:off x="8023531" y="3926260"/>
              <a:ext cx="2444011" cy="840420"/>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Connector: Elbow 135">
              <a:extLst>
                <a:ext uri="{FF2B5EF4-FFF2-40B4-BE49-F238E27FC236}">
                  <a16:creationId xmlns:a16="http://schemas.microsoft.com/office/drawing/2014/main" id="{77E3B49A-3526-4334-A164-CEDF6A15CD59}"/>
                </a:ext>
              </a:extLst>
            </p:cNvPr>
            <p:cNvCxnSpPr>
              <a:stCxn id="45" idx="2"/>
              <a:endCxn id="131" idx="2"/>
            </p:cNvCxnSpPr>
            <p:nvPr/>
          </p:nvCxnSpPr>
          <p:spPr>
            <a:xfrm rot="5400000">
              <a:off x="4437952" y="1319775"/>
              <a:ext cx="64961" cy="6798830"/>
            </a:xfrm>
            <a:prstGeom prst="bentConnector3">
              <a:avLst>
                <a:gd name="adj1" fmla="val 45190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BF74F58-53BF-42A3-88F7-AC8C8521F6B6}"/>
                </a:ext>
              </a:extLst>
            </p:cNvPr>
            <p:cNvCxnSpPr/>
            <p:nvPr/>
          </p:nvCxnSpPr>
          <p:spPr>
            <a:xfrm>
              <a:off x="2320472" y="4209903"/>
              <a:ext cx="74746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904FA3A1-351F-4EB4-833B-26CFF1ED4433}"/>
                </a:ext>
              </a:extLst>
            </p:cNvPr>
            <p:cNvCxnSpPr>
              <a:cxnSpLocks/>
            </p:cNvCxnSpPr>
            <p:nvPr/>
          </p:nvCxnSpPr>
          <p:spPr>
            <a:xfrm rot="5400000">
              <a:off x="1599369" y="2779707"/>
              <a:ext cx="931950" cy="77162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813AEFDE-6DBD-446F-A296-75A10BBC148A}"/>
                </a:ext>
              </a:extLst>
            </p:cNvPr>
            <p:cNvCxnSpPr>
              <a:cxnSpLocks/>
            </p:cNvCxnSpPr>
            <p:nvPr/>
          </p:nvCxnSpPr>
          <p:spPr>
            <a:xfrm rot="10800000" flipV="1">
              <a:off x="2439307" y="2731854"/>
              <a:ext cx="2224082" cy="431195"/>
            </a:xfrm>
            <a:prstGeom prst="bentConnector3">
              <a:avLst>
                <a:gd name="adj1" fmla="val 49"/>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6A6537B5-3F4C-472C-A5AB-A686E6DA573A}"/>
                </a:ext>
              </a:extLst>
            </p:cNvPr>
            <p:cNvCxnSpPr>
              <a:cxnSpLocks/>
              <a:stCxn id="18" idx="2"/>
            </p:cNvCxnSpPr>
            <p:nvPr/>
          </p:nvCxnSpPr>
          <p:spPr>
            <a:xfrm rot="5400000">
              <a:off x="5683615" y="1726229"/>
              <a:ext cx="416598" cy="2457043"/>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9F0E4C49-E671-4157-A534-96AD908D4B53}"/>
                </a:ext>
              </a:extLst>
            </p:cNvPr>
            <p:cNvCxnSpPr>
              <a:cxnSpLocks/>
            </p:cNvCxnSpPr>
            <p:nvPr/>
          </p:nvCxnSpPr>
          <p:spPr>
            <a:xfrm rot="5400000">
              <a:off x="8102421" y="1732697"/>
              <a:ext cx="416599" cy="2444107"/>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6" name="Flowchart: Card 155">
              <a:extLst>
                <a:ext uri="{FF2B5EF4-FFF2-40B4-BE49-F238E27FC236}">
                  <a16:creationId xmlns:a16="http://schemas.microsoft.com/office/drawing/2014/main" id="{914B4838-F139-4307-A851-9DD1D3964A1C}"/>
                </a:ext>
              </a:extLst>
            </p:cNvPr>
            <p:cNvSpPr/>
            <p:nvPr/>
          </p:nvSpPr>
          <p:spPr bwMode="auto">
            <a:xfrm>
              <a:off x="1354945" y="5241067"/>
              <a:ext cx="4063089" cy="611897"/>
            </a:xfrm>
            <a:prstGeom prst="flowChartPunchedCar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r>
                <a:rPr lang="ar-sa" sz="1100" b="1" dirty="0">
                  <a:solidFill>
                    <a:schemeClr val="tx1"/>
                  </a:solidFill>
                  <a:latin typeface="Arial" panose="020B0604020202020204" pitchFamily="34" charset="0"/>
                  <a:ea typeface="Segoe UI" pitchFamily="34" charset="0"/>
                  <a:cs typeface="Arial" panose="020B0604020202020204" pitchFamily="34" charset="0"/>
                  <a:rtl/>
                </a:rPr>
                <a:t>حسابات دفتر الأستاذ = الحساب الرئيسي </a:t>
              </a:r>
              <a:r>
                <a:rPr lang="ar-sa" sz="1100" b="1" dirty="0">
                  <a:solidFill>
                    <a:schemeClr val="tx1"/>
                  </a:solidFill>
                  <a:latin typeface="Arial" panose="020B0604020202020204" pitchFamily="34" charset="0"/>
                  <a:ea typeface="Segoe UI" pitchFamily="34" charset="0"/>
                  <a:cs typeface="Arial" panose="020B0604020202020204" pitchFamily="34" charset="0"/>
                  <a:rtl val="0"/>
                </a:rPr>
                <a:t>+</a:t>
              </a:r>
              <a:r>
                <a:rPr lang="ar-sa" sz="1100" b="1" dirty="0">
                  <a:solidFill>
                    <a:schemeClr val="tx1"/>
                  </a:solidFill>
                  <a:latin typeface="Arial" panose="020B0604020202020204" pitchFamily="34" charset="0"/>
                  <a:ea typeface="Segoe UI" pitchFamily="34" charset="0"/>
                  <a:cs typeface="Arial" panose="020B0604020202020204" pitchFamily="34" charset="0"/>
                  <a:rtl/>
                </a:rPr>
                <a:t> الأبعاد المالية</a:t>
              </a:r>
            </a:p>
          </p:txBody>
        </p:sp>
        <p:cxnSp>
          <p:nvCxnSpPr>
            <p:cNvPr id="158" name="Straight Arrow Connector 157">
              <a:extLst>
                <a:ext uri="{FF2B5EF4-FFF2-40B4-BE49-F238E27FC236}">
                  <a16:creationId xmlns:a16="http://schemas.microsoft.com/office/drawing/2014/main" id="{007ED0E7-A7A7-4757-827D-B5CE326882AD}"/>
                </a:ext>
              </a:extLst>
            </p:cNvPr>
            <p:cNvCxnSpPr>
              <a:cxnSpLocks/>
              <a:stCxn id="156" idx="0"/>
              <a:endCxn id="128" idx="4"/>
            </p:cNvCxnSpPr>
            <p:nvPr/>
          </p:nvCxnSpPr>
          <p:spPr>
            <a:xfrm flipH="1" flipV="1">
              <a:off x="2297956" y="4636144"/>
              <a:ext cx="1088534" cy="60492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1B65FA2-AC46-4B89-ADCB-7AAD296B861F}"/>
                </a:ext>
              </a:extLst>
            </p:cNvPr>
            <p:cNvCxnSpPr/>
            <p:nvPr/>
          </p:nvCxnSpPr>
          <p:spPr>
            <a:xfrm flipV="1">
              <a:off x="7326827" y="4078639"/>
              <a:ext cx="410822" cy="26783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127DE65-0841-4C68-8596-23A5CF3236F6}"/>
                </a:ext>
              </a:extLst>
            </p:cNvPr>
            <p:cNvCxnSpPr/>
            <p:nvPr/>
          </p:nvCxnSpPr>
          <p:spPr>
            <a:xfrm>
              <a:off x="7356117" y="4369928"/>
              <a:ext cx="378872" cy="18458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F8B95861-738E-4CC6-B1E0-D5F0F329EAFC}"/>
                </a:ext>
              </a:extLst>
            </p:cNvPr>
            <p:cNvSpPr/>
            <p:nvPr/>
          </p:nvSpPr>
          <p:spPr>
            <a:xfrm>
              <a:off x="6210767" y="3331560"/>
              <a:ext cx="1433406" cy="276999"/>
            </a:xfrm>
            <a:prstGeom prst="rect">
              <a:avLst/>
            </a:prstGeom>
          </p:spPr>
          <p:txBody>
            <a:bodyPr wrap="none" rtlCol="1">
              <a:spAutoFit/>
            </a:bodyPr>
            <a:lstStyle/>
            <a:p>
              <a:pPr algn="ctr" rtl="1"/>
              <a:r>
                <a:rPr lang="ar-sa" sz="1200" b="1" dirty="0">
                  <a:latin typeface="Arial" panose="020B0604020202020204" pitchFamily="34" charset="0"/>
                  <a:cs typeface="Arial" panose="020B0604020202020204" pitchFamily="34" charset="0"/>
                  <a:rtl/>
                </a:rPr>
                <a:t>قواعد توزيع دفتر الأستاذ</a:t>
              </a:r>
              <a:endParaRPr lang="en-US" sz="1800" b="1" dirty="0">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62E0FD54-D0AB-426E-853C-03311A6286E3}"/>
                </a:ext>
              </a:extLst>
            </p:cNvPr>
            <p:cNvSpPr/>
            <p:nvPr/>
          </p:nvSpPr>
          <p:spPr>
            <a:xfrm>
              <a:off x="10539072" y="4808790"/>
              <a:ext cx="1285928" cy="276999"/>
            </a:xfrm>
            <a:prstGeom prst="rect">
              <a:avLst/>
            </a:prstGeom>
          </p:spPr>
          <p:txBody>
            <a:bodyPr wrap="none" rtlCol="1">
              <a:spAutoFit/>
            </a:bodyPr>
            <a:lstStyle/>
            <a:p>
              <a:pPr algn="ctr" rtl="1"/>
              <a:r>
                <a:rPr lang="ar-sa" sz="1200" b="1" dirty="0">
                  <a:latin typeface="Arial" panose="020B0604020202020204" pitchFamily="34" charset="0"/>
                  <a:cs typeface="Arial" panose="020B0604020202020204" pitchFamily="34" charset="0"/>
                  <a:rtl/>
                </a:rPr>
                <a:t>دفاتر اليومية الموزعة</a:t>
              </a:r>
              <a:endParaRPr lang="en-US" sz="18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2937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A6ABAD-2D8A-4E27-A082-30E05D21DE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fabdb0-6811-4e35-981a-198c29cbb8c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2497</TotalTime>
  <Words>173</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Consolas</vt:lpstr>
      <vt:lpstr>Segoe UI</vt:lpstr>
      <vt:lpstr>Segoe UI Light</vt:lpstr>
      <vt:lpstr>Segoe UI Semibold</vt:lpstr>
      <vt:lpstr>Segoe UI Semilight</vt:lpstr>
      <vt:lpstr>Wingdings</vt:lpstr>
      <vt:lpstr>WHITE TEMPLATE</vt:lpstr>
      <vt:lpstr>SOFT BLACK TEMPLATE</vt:lpstr>
      <vt:lpstr>نظرة عامة على توزيع دفتر الأستاذ</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82</cp:revision>
  <dcterms:created xsi:type="dcterms:W3CDTF">2018-07-31T14:16:34Z</dcterms:created>
  <dcterms:modified xsi:type="dcterms:W3CDTF">2021-10-19T23:49:37Z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