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642" r:id="rId5"/>
  </p:sldMasterIdLst>
  <p:notesMasterIdLst>
    <p:notesMasterId r:id="rId8"/>
  </p:notesMasterIdLst>
  <p:handoutMasterIdLst>
    <p:handoutMasterId r:id="rId9"/>
  </p:handoutMasterIdLst>
  <p:sldIdLst>
    <p:sldId id="1778" r:id="rId6"/>
    <p:sldId id="1779" r:id="rId7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rand Template" id="{E9D1FD4D-DAAF-4829-BBBC-AD8AC9ACFE8A}">
          <p14:sldIdLst/>
        </p14:section>
        <p14:section name="White Template" id="{A073DAE3-B461-442F-A3D3-6642BD875E45}">
          <p14:sldIdLst>
            <p14:sldId id="1778"/>
            <p14:sldId id="177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4"/>
    <a:srgbClr val="1A1A1A"/>
    <a:srgbClr val="FFFFFF"/>
    <a:srgbClr val="00BCF2"/>
    <a:srgbClr val="40CDF5"/>
    <a:srgbClr val="40587C"/>
    <a:srgbClr val="00B0E3"/>
    <a:srgbClr val="00188F"/>
    <a:srgbClr val="005291"/>
    <a:srgbClr val="BA6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77" autoAdjust="0"/>
    <p:restoredTop sz="92109" autoAdjust="0"/>
  </p:normalViewPr>
  <p:slideViewPr>
    <p:cSldViewPr snapToGrid="0">
      <p:cViewPr varScale="1">
        <p:scale>
          <a:sx n="108" d="100"/>
          <a:sy n="108" d="100"/>
        </p:scale>
        <p:origin x="78" y="114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934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10/20/2021 2:01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10/20/2021 2:01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rtl="1"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 algn="r" rtl="1"/>
            <a:r>
              <a:rPr lang="en-US" dirty="0"/>
              <a:t>Speaker name or subtitle text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F328AE-26F0-42B9-988D-535B1145C9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 rtlCol="1"/>
          <a:lstStyle>
            <a:lvl1pPr algn="r" rtl="1"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lIns="0" rtlCol="1" anchor="b">
            <a:spAutoFit/>
          </a:bodyPr>
          <a:lstStyle>
            <a:lvl1pPr algn="r" rtl="1"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 rtlCol="1"/>
          <a:lstStyle>
            <a:lvl1pPr marL="0" indent="0" algn="r" rtl="1">
              <a:buNone/>
              <a:defRPr sz="2000">
                <a:latin typeface="+mn-lt"/>
              </a:defRPr>
            </a:lvl1pPr>
            <a:lvl2pPr marL="228600" indent="0" algn="r" rtl="1">
              <a:buNone/>
              <a:defRPr/>
            </a:lvl2pPr>
            <a:lvl3pPr marL="457200" indent="0" algn="r" rtl="1">
              <a:buNone/>
              <a:defRPr/>
            </a:lvl3pPr>
            <a:lvl4pPr marL="661988" indent="0" algn="r" rtl="1">
              <a:buNone/>
              <a:defRPr/>
            </a:lvl4pPr>
            <a:lvl5pPr marL="855663" indent="0" algn="r" rtl="1">
              <a:buNone/>
              <a:defRPr/>
            </a:lvl5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rtlCol="1" anchor="t" anchorCtr="0">
            <a:noAutofit/>
          </a:bodyPr>
          <a:lstStyle>
            <a:lvl1pPr marL="0" indent="0" algn="ctr" rtl="1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7286650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 userDrawn="1">
          <p15:clr>
            <a:srgbClr val="C35EA4"/>
          </p15:clr>
        </p15:guide>
        <p15:guide id="11" pos="2993">
          <p15:clr>
            <a:srgbClr val="5ACBF0"/>
          </p15:clr>
        </p15:guide>
        <p15:guide id="12" pos="3543" userDrawn="1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lIns="0" rtlCol="1" anchor="ctr" anchorCtr="0">
            <a:spAutoFit/>
          </a:bodyPr>
          <a:lstStyle>
            <a:lvl1pPr algn="r" rtl="1"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rtlCol="1" anchor="t" anchorCtr="0">
            <a:noAutofit/>
          </a:bodyPr>
          <a:lstStyle>
            <a:lvl1pPr marL="0" indent="0" algn="ctr" rtl="1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892293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 userDrawn="1">
          <p15:clr>
            <a:srgbClr val="C35EA4"/>
          </p15:clr>
        </p15:guide>
        <p15:guide id="8" pos="3544" userDrawn="1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rtlCol="1" anchor="t">
            <a:spAutoFit/>
          </a:bodyPr>
          <a:lstStyle>
            <a:lvl1pPr algn="r" rtl="1"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rtlCol="1" anchor="t" anchorCtr="0">
            <a:noAutofit/>
          </a:bodyPr>
          <a:lstStyle>
            <a:lvl1pPr marL="0" indent="0" algn="ctr" rtl="1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42951245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 userDrawn="1">
          <p15:clr>
            <a:srgbClr val="C35EA4"/>
          </p15:clr>
        </p15:guide>
        <p15:guide id="5" pos="2993">
          <p15:clr>
            <a:srgbClr val="5ACBF0"/>
          </p15:clr>
        </p15:guide>
        <p15:guide id="6" pos="3547" userDrawn="1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 algn="r" rtl="1"/>
            <a:r>
              <a:rPr lang="en-US" dirty="0"/>
              <a:t>Speaker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31573B-58F8-43B4-8E3E-6F895442CB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 algn="r" rtl="1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1C0FB-0396-463F-9527-BACCE96868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F059F-BD0F-4211-86F6-E960C3EC18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>
            <a:lvl1pPr algn="r" rtl="1"/>
          </a:lstStyle>
          <a:p>
            <a:pPr algn="r" defTabSz="932472" rtl="1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rtlCol="1" anchor="b" anchorCtr="0">
            <a:spAutoFit/>
          </a:bodyPr>
          <a:lstStyle>
            <a:lvl1pPr algn="r" rtl="1"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 algn="r" rtl="1"/>
            <a:r>
              <a:rPr lang="en-US" dirty="0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964678-FE6C-4226-A11B-8D452DA780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1"/>
          <a:lstStyle>
            <a:lvl1pPr algn="r" rtl="1"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 rtlCol="1"/>
          <a:lstStyle>
            <a:lvl1pPr marL="0" indent="0" algn="r" rtl="1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 algn="r" rtl="1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 algn="r" rtl="1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 algn="r" rtl="1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 algn="r" rtl="1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1" anchor="b" anchorCtr="0" compatLnSpc="1">
            <a:prstTxWarp prst="textNoShape">
              <a:avLst/>
            </a:prstTxWarp>
            <a:spAutoFit/>
          </a:bodyPr>
          <a:lstStyle>
            <a:lvl1pPr algn="r" rtl="1"/>
          </a:lstStyle>
          <a:p>
            <a:pPr algn="r" defTabSz="932290" rtl="1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 rtlCol="1"/>
          <a:lstStyle>
            <a:lvl1pPr algn="r" rtl="1"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 rtlCol="1">
            <a:spAutoFit/>
          </a:bodyPr>
          <a:lstStyle>
            <a:lvl1pPr algn="r" rtl="1">
              <a:defRPr sz="3600">
                <a:latin typeface="+mn-lt"/>
              </a:defRPr>
            </a:lvl1pPr>
            <a:lvl2pPr algn="r" rtl="1">
              <a:defRPr sz="2800">
                <a:latin typeface="+mn-lt"/>
              </a:defRPr>
            </a:lvl2pPr>
            <a:lvl3pPr algn="r" rtl="1">
              <a:defRPr sz="2400">
                <a:latin typeface="+mn-lt"/>
              </a:defRPr>
            </a:lvl3pPr>
            <a:lvl4pPr algn="r" rtl="1">
              <a:defRPr sz="2000">
                <a:latin typeface="+mn-lt"/>
              </a:defRPr>
            </a:lvl4pPr>
            <a:lvl5pPr algn="r" rtl="1">
              <a:defRPr sz="1800">
                <a:latin typeface="+mn-lt"/>
              </a:defRPr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rtlCol="1" anchor="b" anchorCtr="0">
            <a:noAutofit/>
          </a:bodyPr>
          <a:lstStyle>
            <a:lvl1pPr algn="l" rtl="1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 algn="r" rtl="1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rtl="1"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 algn="r" rtl="1"/>
            <a:r>
              <a:rPr lang="en-US" dirty="0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11527229-DBED-4F7D-9D9A-03EC2258F2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B5DF3C-6C8F-43BE-92C2-BE4537BFD6E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3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rtlCol="1" anchor="b" anchorCtr="0">
            <a:spAutoFit/>
          </a:bodyPr>
          <a:lstStyle>
            <a:lvl1pPr algn="r" rtl="1"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 algn="r" rtl="1"/>
            <a:r>
              <a:rPr lang="en-US" dirty="0"/>
              <a:t>Speaker name or subtitle</a:t>
            </a:r>
          </a:p>
        </p:txBody>
      </p:sp>
      <p:pic>
        <p:nvPicPr>
          <p:cNvPr id="12" name="MS logo white - EMF" descr="Microsoft logo white text version">
            <a:extLst>
              <a:ext uri="{FF2B5EF4-FFF2-40B4-BE49-F238E27FC236}">
                <a16:creationId xmlns:a16="http://schemas.microsoft.com/office/drawing/2014/main" id="{788172BF-1F8C-429F-A472-2CEAB69292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C397809-3ACE-4D4E-AD46-9C3195293B59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>
            <a:lvl1pPr algn="r" rtl="1"/>
          </a:lstStyle>
          <a:p>
            <a:pPr algn="r" defTabSz="932472" rtl="1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9166D5-15A2-4B98-8331-AD06974AE2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48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rtlCol="1" anchor="b" anchorCtr="0">
            <a:spAutoFit/>
          </a:bodyPr>
          <a:lstStyle>
            <a:lvl1pPr algn="r" rtl="1"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 algn="r" rtl="1"/>
            <a:r>
              <a:rPr lang="en-US" dirty="0"/>
              <a:t>Speaker name or subtitle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A27734F-A502-4B5B-8EC7-6E115B31C6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D0C4B04-9C9F-465F-9951-6B4E6D55422A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>
            <a:lvl1pPr algn="r" rtl="1"/>
          </a:lstStyle>
          <a:p>
            <a:pPr algn="r" defTabSz="932472" rtl="1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BA0094-BABD-45E8-8EA6-9DA003B4CDB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1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rtl="1"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 algn="r" rtl="1"/>
            <a:r>
              <a:rPr lang="en-US" dirty="0"/>
              <a:t>Speaker name or subtitle text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C434C0E-1C79-42AF-9F32-26BBBFEF90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36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rtlCol="1" anchor="b" anchorCtr="0">
            <a:spAutoFit/>
          </a:bodyPr>
          <a:lstStyle>
            <a:lvl1pPr algn="r" rtl="1"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 algn="r" rtl="1"/>
            <a:r>
              <a:rPr lang="en-US" dirty="0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>
            <a:lvl1pPr algn="r" rtl="1"/>
          </a:lstStyle>
          <a:p>
            <a:pPr algn="r" defTabSz="932472" rtl="1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C1A9B4-AD16-4E53-919C-38204BAF9E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3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 rtlCol="1">
            <a:spAutoFit/>
          </a:bodyPr>
          <a:lstStyle>
            <a:lvl1pPr marL="0" indent="0" algn="r" rtl="1">
              <a:buNone/>
              <a:defRPr/>
            </a:lvl1pPr>
            <a:lvl2pPr marL="228600" indent="0" algn="r" rtl="1">
              <a:buNone/>
              <a:defRPr/>
            </a:lvl2pPr>
            <a:lvl3pPr marL="457200" indent="0" algn="r" rtl="1">
              <a:buNone/>
              <a:defRPr/>
            </a:lvl3pPr>
            <a:lvl4pPr marL="685800" indent="0" algn="r" rtl="1">
              <a:buNone/>
              <a:defRPr/>
            </a:lvl4pPr>
            <a:lvl5pPr marL="914400" indent="0" algn="r" rtl="1">
              <a:buNone/>
              <a:defRPr/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281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60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 rtlCol="1">
            <a:spAutoFit/>
          </a:bodyPr>
          <a:lstStyle>
            <a:lvl1pPr marL="0" indent="0" algn="r" rtl="1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 algn="r" rtl="1">
              <a:buFont typeface="Wingdings" panose="05000000000000000000" pitchFamily="2" charset="2"/>
              <a:buNone/>
              <a:defRPr sz="2000" b="0"/>
            </a:lvl2pPr>
            <a:lvl3pPr marL="450850" indent="0" algn="r" rtl="1">
              <a:buFont typeface="Wingdings" panose="05000000000000000000" pitchFamily="2" charset="2"/>
              <a:buNone/>
              <a:tabLst/>
              <a:defRPr sz="1600" b="0"/>
            </a:lvl3pPr>
            <a:lvl4pPr marL="652462" indent="0" algn="r" rtl="1">
              <a:buFont typeface="Wingdings" panose="05000000000000000000" pitchFamily="2" charset="2"/>
              <a:buNone/>
              <a:defRPr sz="1400" b="0"/>
            </a:lvl4pPr>
            <a:lvl5pPr marL="854075" indent="0" algn="r" rtl="1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 rtlCol="1">
            <a:spAutoFit/>
          </a:bodyPr>
          <a:lstStyle>
            <a:lvl1pPr marL="0" indent="0" algn="r" rtl="1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 algn="r" rtl="1">
              <a:buFont typeface="Wingdings" panose="05000000000000000000" pitchFamily="2" charset="2"/>
              <a:buNone/>
              <a:defRPr sz="2000" b="0"/>
            </a:lvl2pPr>
            <a:lvl3pPr marL="450850" indent="0" algn="r" rtl="1">
              <a:buFont typeface="Wingdings" panose="05000000000000000000" pitchFamily="2" charset="2"/>
              <a:buNone/>
              <a:tabLst/>
              <a:defRPr sz="1600" b="0"/>
            </a:lvl3pPr>
            <a:lvl4pPr marL="652462" indent="0" algn="r" rtl="1">
              <a:buFont typeface="Wingdings" panose="05000000000000000000" pitchFamily="2" charset="2"/>
              <a:buNone/>
              <a:defRPr sz="1400" b="0"/>
            </a:lvl4pPr>
            <a:lvl5pPr marL="854075" indent="0" algn="r" rtl="1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734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 rtlCol="1">
            <a:spAutoFit/>
          </a:bodyPr>
          <a:lstStyle>
            <a:lvl1pPr marL="231775" indent="-231775" algn="r" rtl="1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 algn="r" rtl="1">
              <a:buFont typeface="Wingdings" panose="05000000000000000000" pitchFamily="2" charset="2"/>
              <a:buChar char=""/>
              <a:defRPr sz="2000" b="0"/>
            </a:lvl2pPr>
            <a:lvl3pPr marL="639763" indent="-188913" algn="r" rtl="1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 algn="r" rtl="1">
              <a:buFont typeface="Wingdings" panose="05000000000000000000" pitchFamily="2" charset="2"/>
              <a:buChar char=""/>
              <a:defRPr sz="1400" b="0"/>
            </a:lvl4pPr>
            <a:lvl5pPr marL="1023938" indent="-169863" algn="r" rtl="1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 rtlCol="1">
            <a:spAutoFit/>
          </a:bodyPr>
          <a:lstStyle>
            <a:lvl1pPr marL="231775" indent="-231775" algn="r" rtl="1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 algn="r" rtl="1">
              <a:buFont typeface="Wingdings" panose="05000000000000000000" pitchFamily="2" charset="2"/>
              <a:buChar char=""/>
              <a:defRPr sz="2000" b="0"/>
            </a:lvl2pPr>
            <a:lvl3pPr marL="639763" indent="-188913" algn="r" rtl="1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 algn="r" rtl="1">
              <a:buFont typeface="Wingdings" panose="05000000000000000000" pitchFamily="2" charset="2"/>
              <a:buChar char=""/>
              <a:defRPr sz="1400" b="0"/>
            </a:lvl4pPr>
            <a:lvl5pPr marL="1023938" indent="-169863" algn="r" rtl="1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00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8854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1418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 rtlCol="1"/>
          <a:lstStyle>
            <a:lvl1pPr algn="r" rtl="1"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814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lIns="0" rtlCol="1" anchor="b">
            <a:spAutoFit/>
          </a:bodyPr>
          <a:lstStyle>
            <a:lvl1pPr algn="r" rtl="1"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 rtlCol="1"/>
          <a:lstStyle>
            <a:lvl1pPr marL="0" indent="0" algn="r" rtl="1">
              <a:buNone/>
              <a:defRPr sz="2000">
                <a:latin typeface="+mn-lt"/>
              </a:defRPr>
            </a:lvl1pPr>
            <a:lvl2pPr marL="228600" indent="0" algn="r" rtl="1">
              <a:buNone/>
              <a:defRPr/>
            </a:lvl2pPr>
            <a:lvl3pPr marL="457200" indent="0" algn="r" rtl="1">
              <a:buNone/>
              <a:defRPr/>
            </a:lvl3pPr>
            <a:lvl4pPr marL="661988" indent="0" algn="r" rtl="1">
              <a:buNone/>
              <a:defRPr/>
            </a:lvl4pPr>
            <a:lvl5pPr marL="855663" indent="0" algn="r" rtl="1">
              <a:buNone/>
              <a:defRPr/>
            </a:lvl5pPr>
          </a:lstStyle>
          <a:p>
            <a:pPr lvl="0" algn="r" rtl="1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rtlCol="1" anchor="t" anchorCtr="0">
            <a:noAutofit/>
          </a:bodyPr>
          <a:lstStyle>
            <a:lvl1pPr marL="0" indent="0" algn="ctr" rtl="1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521633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lIns="0" rtlCol="1" anchor="ctr" anchorCtr="0">
            <a:spAutoFit/>
          </a:bodyPr>
          <a:lstStyle>
            <a:lvl1pPr algn="r" rtl="1"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rtlCol="1" anchor="t" anchorCtr="0">
            <a:noAutofit/>
          </a:bodyPr>
          <a:lstStyle>
            <a:lvl1pPr marL="0" indent="0" algn="ctr" rtl="1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089815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rtlCol="1" anchor="t">
            <a:spAutoFit/>
          </a:bodyPr>
          <a:lstStyle>
            <a:lvl1pPr algn="r" rtl="1"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rtlCol="1" anchor="t" anchorCtr="0">
            <a:noAutofit/>
          </a:bodyPr>
          <a:lstStyle>
            <a:lvl1pPr marL="0" indent="0" algn="ctr" rtl="1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730838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rtl="1"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 algn="r" rtl="1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4281275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 algn="r" rtl="1"/>
            <a:r>
              <a:rPr lang="en-US" dirty="0"/>
              <a:t>Speaker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A4B0D9-E738-4241-851E-02087D63F0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88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 rtlCol="1">
            <a:spAutoFit/>
          </a:bodyPr>
          <a:lstStyle>
            <a:lvl1pPr marL="0" indent="0" algn="r" rt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 algn="r" rtl="1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886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4B8222-5199-4513-8941-5675C42113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80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171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27FA71-E6D6-496C-95C6-956CF28B81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75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rtlCol="1" anchor="b" anchorCtr="0">
            <a:spAutoFit/>
          </a:bodyPr>
          <a:lstStyle>
            <a:lvl1pPr algn="r" defTabSz="932742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165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09340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68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1"/>
          <a:lstStyle>
            <a:lvl1pPr algn="r" rtl="1"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 rtlCol="1"/>
          <a:lstStyle>
            <a:lvl1pPr marL="0" indent="0" algn="r" rtl="1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 algn="r" rtl="1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 algn="r" rtl="1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 algn="r" rtl="1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 algn="r" rtl="1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 algn="r" rtl="1"/>
            <a:r>
              <a:rPr lang="en-US" dirty="0"/>
              <a:t>Edit Master text styles</a:t>
            </a:r>
          </a:p>
          <a:p>
            <a:pPr lvl="1" algn="r" rtl="1"/>
            <a:r>
              <a:rPr lang="en-US" dirty="0"/>
              <a:t>Second level</a:t>
            </a:r>
          </a:p>
          <a:p>
            <a:pPr lvl="2" algn="r" rtl="1"/>
            <a:r>
              <a:rPr lang="en-US" dirty="0"/>
              <a:t>Third level</a:t>
            </a:r>
          </a:p>
          <a:p>
            <a:pPr lvl="3" algn="r" rtl="1"/>
            <a:r>
              <a:rPr lang="en-US" dirty="0"/>
              <a:t>Fourth level</a:t>
            </a:r>
          </a:p>
          <a:p>
            <a:pPr lvl="4" algn="r" rtl="1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5626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1" anchor="b" anchorCtr="0" compatLnSpc="1">
            <a:prstTxWarp prst="textNoShape">
              <a:avLst/>
            </a:prstTxWarp>
            <a:spAutoFit/>
          </a:bodyPr>
          <a:lstStyle>
            <a:lvl1pPr algn="r" rtl="1"/>
          </a:lstStyle>
          <a:p>
            <a:pPr algn="r" defTabSz="932290" rtl="1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 rtlCol="1">
            <a:spAutoFit/>
          </a:bodyPr>
          <a:lstStyle>
            <a:lvl1pPr marL="0" indent="0" algn="r" rtl="1">
              <a:buNone/>
              <a:defRPr/>
            </a:lvl1pPr>
            <a:lvl2pPr marL="228600" indent="0" algn="r" rtl="1">
              <a:buNone/>
              <a:defRPr/>
            </a:lvl2pPr>
            <a:lvl3pPr marL="457200" indent="0" algn="r" rtl="1">
              <a:buNone/>
              <a:defRPr/>
            </a:lvl3pPr>
            <a:lvl4pPr marL="685800" indent="0" algn="r" rtl="1">
              <a:buNone/>
              <a:defRPr/>
            </a:lvl4pPr>
            <a:lvl5pPr marL="914400" indent="0" algn="r" rtl="1">
              <a:buNone/>
              <a:defRPr/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 rtlCol="1"/>
          <a:lstStyle>
            <a:lvl1pPr algn="r" rtl="1"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 rtlCol="1">
            <a:spAutoFit/>
          </a:bodyPr>
          <a:lstStyle>
            <a:lvl1pPr algn="r" rtl="1">
              <a:defRPr sz="3600">
                <a:latin typeface="+mn-lt"/>
              </a:defRPr>
            </a:lvl1pPr>
            <a:lvl2pPr algn="r" rtl="1">
              <a:defRPr sz="2800">
                <a:latin typeface="+mn-lt"/>
              </a:defRPr>
            </a:lvl2pPr>
            <a:lvl3pPr algn="r" rtl="1">
              <a:defRPr sz="2400">
                <a:latin typeface="+mn-lt"/>
              </a:defRPr>
            </a:lvl3pPr>
            <a:lvl4pPr algn="r" rtl="1">
              <a:defRPr sz="2000">
                <a:latin typeface="+mn-lt"/>
              </a:defRPr>
            </a:lvl4pPr>
            <a:lvl5pPr algn="r" rtl="1">
              <a:defRPr sz="1800">
                <a:latin typeface="+mn-lt"/>
              </a:defRPr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rtlCol="1" anchor="b" anchorCtr="0">
            <a:noAutofit/>
          </a:bodyPr>
          <a:lstStyle>
            <a:lvl1pPr algn="l" rtl="1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 algn="r" rtl="1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330381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 rtlCol="1"/>
          <a:lstStyle>
            <a:lvl1pPr algn="r" rtl="1"/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 rtlCol="1">
            <a:spAutoFit/>
          </a:bodyPr>
          <a:lstStyle>
            <a:lvl1pPr marL="0" indent="0" algn="r" rtl="1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 algn="r" rtl="1">
              <a:buFont typeface="Wingdings" panose="05000000000000000000" pitchFamily="2" charset="2"/>
              <a:buNone/>
              <a:defRPr sz="2000" b="0"/>
            </a:lvl2pPr>
            <a:lvl3pPr marL="450850" indent="0" algn="r" rtl="1">
              <a:buFont typeface="Wingdings" panose="05000000000000000000" pitchFamily="2" charset="2"/>
              <a:buNone/>
              <a:tabLst/>
              <a:defRPr sz="1600" b="0"/>
            </a:lvl3pPr>
            <a:lvl4pPr marL="652462" indent="0" algn="r" rtl="1">
              <a:buFont typeface="Wingdings" panose="05000000000000000000" pitchFamily="2" charset="2"/>
              <a:buNone/>
              <a:defRPr sz="1400" b="0"/>
            </a:lvl4pPr>
            <a:lvl5pPr marL="854075" indent="0" algn="r" rtl="1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 rtlCol="1">
            <a:spAutoFit/>
          </a:bodyPr>
          <a:lstStyle>
            <a:lvl1pPr marL="0" indent="0" algn="r" rtl="1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 algn="r" rtl="1">
              <a:buFont typeface="Wingdings" panose="05000000000000000000" pitchFamily="2" charset="2"/>
              <a:buNone/>
              <a:defRPr sz="2000" b="0"/>
            </a:lvl2pPr>
            <a:lvl3pPr marL="450850" indent="0" algn="r" rtl="1">
              <a:buFont typeface="Wingdings" panose="05000000000000000000" pitchFamily="2" charset="2"/>
              <a:buNone/>
              <a:tabLst/>
              <a:defRPr sz="1600" b="0"/>
            </a:lvl3pPr>
            <a:lvl4pPr marL="652462" indent="0" algn="r" rtl="1">
              <a:buFont typeface="Wingdings" panose="05000000000000000000" pitchFamily="2" charset="2"/>
              <a:buNone/>
              <a:defRPr sz="1400" b="0"/>
            </a:lvl4pPr>
            <a:lvl5pPr marL="854075" indent="0" algn="r" rtl="1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 rtlCol="1">
            <a:spAutoFit/>
          </a:bodyPr>
          <a:lstStyle>
            <a:lvl1pPr marL="231775" indent="-231775" algn="r" rtl="1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 algn="r" rtl="1">
              <a:buFont typeface="Wingdings" panose="05000000000000000000" pitchFamily="2" charset="2"/>
              <a:buChar char=""/>
              <a:defRPr sz="2000" b="0"/>
            </a:lvl2pPr>
            <a:lvl3pPr marL="639763" indent="-188913" algn="r" rtl="1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 algn="r" rtl="1">
              <a:buFont typeface="Wingdings" panose="05000000000000000000" pitchFamily="2" charset="2"/>
              <a:buChar char=""/>
              <a:defRPr sz="1400" b="0"/>
            </a:lvl4pPr>
            <a:lvl5pPr marL="1023938" indent="-169863" algn="r" rtl="1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 rtlCol="1">
            <a:spAutoFit/>
          </a:bodyPr>
          <a:lstStyle>
            <a:lvl1pPr marL="231775" indent="-231775" algn="r" rtl="1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 algn="r" rtl="1">
              <a:buFont typeface="Wingdings" panose="05000000000000000000" pitchFamily="2" charset="2"/>
              <a:buChar char=""/>
              <a:defRPr sz="2000" b="0"/>
            </a:lvl2pPr>
            <a:lvl3pPr marL="639763" indent="-188913" algn="r" rtl="1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 algn="r" rtl="1">
              <a:buFont typeface="Wingdings" panose="05000000000000000000" pitchFamily="2" charset="2"/>
              <a:buChar char=""/>
              <a:defRPr sz="1400" b="0"/>
            </a:lvl4pPr>
            <a:lvl5pPr marL="1023938" indent="-169863" algn="r" rtl="1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 algn="r" rtl="1"/>
            <a:r>
              <a:rPr lang="en-US"/>
              <a:t>Edit Master text styles</a:t>
            </a:r>
          </a:p>
          <a:p>
            <a:pPr lvl="1" algn="r" rtl="1"/>
            <a:r>
              <a:rPr lang="en-US"/>
              <a:t>Second level</a:t>
            </a:r>
          </a:p>
          <a:p>
            <a:pPr lvl="2" algn="r" rtl="1"/>
            <a:r>
              <a:rPr lang="en-US"/>
              <a:t>Third level</a:t>
            </a:r>
          </a:p>
          <a:p>
            <a:pPr lvl="3" algn="r" rtl="1"/>
            <a:r>
              <a:rPr lang="en-US"/>
              <a:t>Fourth level</a:t>
            </a:r>
          </a:p>
          <a:p>
            <a:pPr lvl="4" algn="r" rtl="1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/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1" anchor="t">
            <a:spAutoFit/>
          </a:bodyPr>
          <a:lstStyle>
            <a:lvl1pPr algn="r" rtl="1"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1">
            <a:spAutoFit/>
          </a:bodyPr>
          <a:lstStyle>
            <a:lvl1pPr algn="r" rtl="1"/>
          </a:lstStyle>
          <a:p>
            <a:pPr lvl="0" algn="r" rtl="1"/>
            <a:r>
              <a:rPr lang="en-US" dirty="0"/>
              <a:t>Edit Master text styles</a:t>
            </a:r>
          </a:p>
          <a:p>
            <a:pPr lvl="1" algn="r" rtl="1"/>
            <a:r>
              <a:rPr lang="en-US" dirty="0"/>
              <a:t>Second level</a:t>
            </a:r>
          </a:p>
          <a:p>
            <a:pPr lvl="2" algn="r" rtl="1"/>
            <a:r>
              <a:rPr lang="en-US" dirty="0"/>
              <a:t>Third level</a:t>
            </a:r>
          </a:p>
          <a:p>
            <a:pPr lvl="3" algn="r" rtl="1"/>
            <a:r>
              <a:rPr lang="en-US" dirty="0"/>
              <a:t>Fourth level</a:t>
            </a:r>
          </a:p>
          <a:p>
            <a:pPr lvl="4" algn="r" rtl="1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>
            <a:lvl1pPr algn="r" rtl="1"/>
          </a:lstStyle>
          <a:p>
            <a:pPr algn="ctr" defTabSz="932472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>
            <a:lvl1pPr algn="r" rtl="1"/>
          </a:lstStyle>
          <a:p>
            <a:pPr algn="ctr" defTabSz="932472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0" r:id="rId1"/>
    <p:sldLayoutId id="2147484580" r:id="rId2"/>
    <p:sldLayoutId id="2147484609" r:id="rId3"/>
    <p:sldLayoutId id="2147484741" r:id="rId4"/>
    <p:sldLayoutId id="2147484240" r:id="rId5"/>
    <p:sldLayoutId id="2147484241" r:id="rId6"/>
    <p:sldLayoutId id="2147484474" r:id="rId7"/>
    <p:sldLayoutId id="2147484245" r:id="rId8"/>
    <p:sldLayoutId id="2147484247" r:id="rId9"/>
    <p:sldLayoutId id="2147484639" r:id="rId10"/>
    <p:sldLayoutId id="2147484603" r:id="rId11"/>
    <p:sldLayoutId id="2147484700" r:id="rId12"/>
    <p:sldLayoutId id="2147484701" r:id="rId13"/>
    <p:sldLayoutId id="2147484702" r:id="rId14"/>
    <p:sldLayoutId id="2147484249" r:id="rId15"/>
    <p:sldLayoutId id="2147484640" r:id="rId16"/>
    <p:sldLayoutId id="2147484582" r:id="rId17"/>
    <p:sldLayoutId id="2147484641" r:id="rId18"/>
    <p:sldLayoutId id="2147484584" r:id="rId19"/>
    <p:sldLayoutId id="2147484583" r:id="rId20"/>
    <p:sldLayoutId id="2147484256" r:id="rId21"/>
    <p:sldLayoutId id="2147484257" r:id="rId22"/>
    <p:sldLayoutId id="2147484585" r:id="rId23"/>
    <p:sldLayoutId id="2147484299" r:id="rId24"/>
    <p:sldLayoutId id="2147484263" r:id="rId25"/>
  </p:sldLayoutIdLst>
  <p:transition>
    <p:fade/>
  </p:transition>
  <p:hf sldNum="0" hdr="0" ftr="0" dt="0"/>
  <p:txStyles>
    <p:titleStyle>
      <a:lvl1pPr algn="r" defTabSz="932742" rtl="1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r" defTabSz="9327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r" defTabSz="9327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r" defTabSz="9327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r" defTabSz="9327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1" anchor="t">
            <a:spAutoFit/>
          </a:bodyPr>
          <a:lstStyle>
            <a:lvl1pPr algn="r" rtl="1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1">
            <a:spAutoFit/>
          </a:bodyPr>
          <a:lstStyle>
            <a:lvl1pPr algn="r" rtl="1"/>
          </a:lstStyle>
          <a:p>
            <a:pPr lvl="0" algn="r" rtl="1"/>
            <a:r>
              <a:rPr lang="en-US" dirty="0"/>
              <a:t>Edit Master text styles</a:t>
            </a:r>
          </a:p>
          <a:p>
            <a:pPr lvl="1" algn="r" rtl="1"/>
            <a:r>
              <a:rPr lang="en-US" dirty="0"/>
              <a:t>Second level</a:t>
            </a:r>
          </a:p>
          <a:p>
            <a:pPr lvl="2" algn="r" rtl="1"/>
            <a:r>
              <a:rPr lang="en-US" dirty="0"/>
              <a:t>Third level</a:t>
            </a:r>
          </a:p>
          <a:p>
            <a:pPr lvl="3" algn="r" rtl="1"/>
            <a:r>
              <a:rPr lang="en-US" dirty="0"/>
              <a:t>Fourth level</a:t>
            </a:r>
          </a:p>
          <a:p>
            <a:pPr lvl="4" algn="r" rtl="1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>
            <a:lvl1pPr algn="r" rtl="1"/>
          </a:lstStyle>
          <a:p>
            <a:pPr algn="ctr" defTabSz="932472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1" fromWordArt="0" anchor="t" anchorCtr="0" forceAA="0" compatLnSpc="1">
            <a:prstTxWarp prst="textNoShape">
              <a:avLst/>
            </a:prstTxWarp>
            <a:noAutofit/>
          </a:bodyPr>
          <a:lstStyle>
            <a:lvl1pPr algn="r" rtl="1"/>
          </a:lstStyle>
          <a:p>
            <a:pPr algn="ctr" defTabSz="932472" rt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45" r:id="rId1"/>
    <p:sldLayoutId id="2147484643" r:id="rId2"/>
    <p:sldLayoutId id="2147484644" r:id="rId3"/>
    <p:sldLayoutId id="2147484646" r:id="rId4"/>
    <p:sldLayoutId id="2147484650" r:id="rId5"/>
    <p:sldLayoutId id="2147484651" r:id="rId6"/>
    <p:sldLayoutId id="2147484652" r:id="rId7"/>
    <p:sldLayoutId id="2147484653" r:id="rId8"/>
    <p:sldLayoutId id="2147484654" r:id="rId9"/>
    <p:sldLayoutId id="2147484655" r:id="rId10"/>
    <p:sldLayoutId id="2147484656" r:id="rId11"/>
    <p:sldLayoutId id="2147484738" r:id="rId12"/>
    <p:sldLayoutId id="2147484739" r:id="rId13"/>
    <p:sldLayoutId id="2147484740" r:id="rId14"/>
    <p:sldLayoutId id="2147484660" r:id="rId15"/>
    <p:sldLayoutId id="2147484661" r:id="rId16"/>
    <p:sldLayoutId id="2147484662" r:id="rId17"/>
    <p:sldLayoutId id="2147484663" r:id="rId18"/>
    <p:sldLayoutId id="2147484664" r:id="rId19"/>
    <p:sldLayoutId id="2147484665" r:id="rId20"/>
    <p:sldLayoutId id="2147484666" r:id="rId21"/>
    <p:sldLayoutId id="2147484667" r:id="rId22"/>
    <p:sldLayoutId id="2147484668" r:id="rId23"/>
    <p:sldLayoutId id="2147484669" r:id="rId24"/>
    <p:sldLayoutId id="2147484670" r:id="rId25"/>
  </p:sldLayoutIdLst>
  <p:transition>
    <p:fade/>
  </p:transition>
  <p:hf sldNum="0" hdr="0" ftr="0" dt="0"/>
  <p:txStyles>
    <p:titleStyle>
      <a:lvl1pPr algn="r" defTabSz="932742" rtl="1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r" defTabSz="932742" rtl="1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r" defTabSz="9327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r" defTabSz="9327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r" defTabSz="9327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r" defTabSz="932742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r" defTabSz="932742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BA548C6-86F5-4AD8-9A30-6E4163856D1B}"/>
              </a:ext>
            </a:extLst>
          </p:cNvPr>
          <p:cNvGrpSpPr/>
          <p:nvPr/>
        </p:nvGrpSpPr>
        <p:grpSpPr>
          <a:xfrm flipH="1">
            <a:off x="2392517" y="1481536"/>
            <a:ext cx="6462629" cy="4570047"/>
            <a:chOff x="2392517" y="1481536"/>
            <a:chExt cx="6462629" cy="457004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71BE9E8-6DDA-409E-A587-2D28864A7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92517" y="1481536"/>
              <a:ext cx="6462629" cy="457004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7DBE4D8-D952-41B5-8D34-8B7B46C5C8FE}"/>
                </a:ext>
              </a:extLst>
            </p:cNvPr>
            <p:cNvSpPr txBox="1"/>
            <p:nvPr/>
          </p:nvSpPr>
          <p:spPr>
            <a:xfrm>
              <a:off x="2797439" y="1835480"/>
              <a:ext cx="1301638" cy="215444"/>
            </a:xfrm>
            <a:prstGeom prst="rect">
              <a:avLst/>
            </a:prstGeom>
            <a:noFill/>
          </p:spPr>
          <p:txBody>
            <a:bodyPr wrap="none" lIns="0" tIns="0" rIns="0" bIns="0" rtlCol="1">
              <a:spAutoFit/>
            </a:bodyPr>
            <a:lstStyle/>
            <a:p>
              <a:pPr algn="ctr" rtl="1"/>
              <a:r>
                <a:rPr lang="ar-sa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rtl/>
                </a:rPr>
                <a:t>هيئات ضريبة المبيعات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642969C-E389-493D-A795-0151C9E6A013}"/>
                </a:ext>
              </a:extLst>
            </p:cNvPr>
            <p:cNvSpPr txBox="1"/>
            <p:nvPr/>
          </p:nvSpPr>
          <p:spPr>
            <a:xfrm>
              <a:off x="2677212" y="5507392"/>
              <a:ext cx="1542090" cy="215444"/>
            </a:xfrm>
            <a:prstGeom prst="rect">
              <a:avLst/>
            </a:prstGeom>
            <a:noFill/>
          </p:spPr>
          <p:txBody>
            <a:bodyPr wrap="none" lIns="0" tIns="0" rIns="0" bIns="0" rtlCol="1">
              <a:spAutoFit/>
            </a:bodyPr>
            <a:lstStyle/>
            <a:p>
              <a:pPr algn="ctr" rtl="1"/>
              <a:r>
                <a:rPr lang="ar-sa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rtl/>
                </a:rPr>
                <a:t>مجموعات ضريبة المبيعات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17D8DE8-EF53-4AD4-93B7-1D21C4C33B17}"/>
                </a:ext>
              </a:extLst>
            </p:cNvPr>
            <p:cNvSpPr txBox="1"/>
            <p:nvPr/>
          </p:nvSpPr>
          <p:spPr>
            <a:xfrm>
              <a:off x="2892699" y="2917384"/>
              <a:ext cx="1218282" cy="430887"/>
            </a:xfrm>
            <a:prstGeom prst="rect">
              <a:avLst/>
            </a:prstGeom>
            <a:noFill/>
          </p:spPr>
          <p:txBody>
            <a:bodyPr wrap="none" lIns="0" tIns="0" rIns="0" bIns="0" rtlCol="1">
              <a:spAutoFit/>
            </a:bodyPr>
            <a:lstStyle/>
            <a:p>
              <a:pPr algn="ctr" rtl="1"/>
              <a:r>
                <a:rPr lang="ar-sa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rtl/>
                </a:rPr>
                <a:t>فترات تسوية ضرائب</a:t>
              </a:r>
            </a:p>
            <a:p>
              <a:pPr algn="ctr" rtl="1"/>
              <a:r>
                <a:rPr lang="ar-sa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rtl/>
                </a:rPr>
                <a:t>المبيعات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F37D6F8-E969-4402-8FF0-BCB678505B9D}"/>
                </a:ext>
              </a:extLst>
            </p:cNvPr>
            <p:cNvSpPr txBox="1"/>
            <p:nvPr/>
          </p:nvSpPr>
          <p:spPr>
            <a:xfrm>
              <a:off x="4857595" y="2917383"/>
              <a:ext cx="1532472" cy="430887"/>
            </a:xfrm>
            <a:prstGeom prst="rect">
              <a:avLst/>
            </a:prstGeom>
            <a:noFill/>
          </p:spPr>
          <p:txBody>
            <a:bodyPr wrap="none" lIns="0" tIns="0" rIns="0" bIns="0" rtlCol="1">
              <a:spAutoFit/>
            </a:bodyPr>
            <a:lstStyle/>
            <a:p>
              <a:pPr algn="ctr" rtl="1"/>
              <a:r>
                <a:rPr lang="ar-sa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rtl/>
                </a:rPr>
                <a:t>مجموعات نشر</a:t>
              </a:r>
            </a:p>
            <a:p>
              <a:pPr algn="ctr" rtl="1"/>
              <a:r>
                <a:rPr lang="ar-sa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rtl/>
                </a:rPr>
                <a:t>دفتر أستاذ ضريبة المبيعات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666C422-393C-4703-B462-5DBAE7A39AC6}"/>
                </a:ext>
              </a:extLst>
            </p:cNvPr>
            <p:cNvSpPr txBox="1"/>
            <p:nvPr/>
          </p:nvSpPr>
          <p:spPr>
            <a:xfrm>
              <a:off x="7022726" y="2912267"/>
              <a:ext cx="1526060" cy="430887"/>
            </a:xfrm>
            <a:prstGeom prst="rect">
              <a:avLst/>
            </a:prstGeom>
            <a:noFill/>
          </p:spPr>
          <p:txBody>
            <a:bodyPr wrap="none" lIns="0" tIns="0" rIns="0" bIns="0" rtlCol="1">
              <a:spAutoFit/>
            </a:bodyPr>
            <a:lstStyle/>
            <a:p>
              <a:pPr algn="ctr" rtl="1"/>
              <a:r>
                <a:rPr lang="ar-sa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rtl/>
                </a:rPr>
                <a:t>التعليمات البرمجية لتقارير </a:t>
              </a:r>
            </a:p>
            <a:p>
              <a:pPr algn="ctr" rtl="1"/>
              <a:r>
                <a:rPr lang="ar-sa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rtl/>
                </a:rPr>
                <a:t>ضريبة المبيعات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0B341B0-DF72-4A1D-83A5-677A52155666}"/>
                </a:ext>
              </a:extLst>
            </p:cNvPr>
            <p:cNvSpPr txBox="1"/>
            <p:nvPr/>
          </p:nvSpPr>
          <p:spPr>
            <a:xfrm>
              <a:off x="7318720" y="5399670"/>
              <a:ext cx="1070806" cy="430887"/>
            </a:xfrm>
            <a:prstGeom prst="rect">
              <a:avLst/>
            </a:prstGeom>
            <a:noFill/>
          </p:spPr>
          <p:txBody>
            <a:bodyPr wrap="none" lIns="0" tIns="0" rIns="0" bIns="0" rtlCol="1">
              <a:spAutoFit/>
            </a:bodyPr>
            <a:lstStyle/>
            <a:p>
              <a:pPr algn="ctr" rtl="1"/>
              <a:r>
                <a:rPr lang="ar-sa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rtl/>
                </a:rPr>
                <a:t>مجموعات ضريبة </a:t>
              </a:r>
              <a:endPara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rtl/>
              </a:endParaRPr>
            </a:p>
            <a:p>
              <a:pPr algn="ctr" rtl="1"/>
              <a:r>
                <a:rPr lang="ar-sa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rtl/>
                </a:rPr>
                <a:t>المبيعات للأصناف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4C1F1FF-4302-47C1-BC59-782DC2036F73}"/>
                </a:ext>
              </a:extLst>
            </p:cNvPr>
            <p:cNvSpPr txBox="1"/>
            <p:nvPr/>
          </p:nvSpPr>
          <p:spPr>
            <a:xfrm>
              <a:off x="5000263" y="4145332"/>
              <a:ext cx="1247137" cy="215444"/>
            </a:xfrm>
            <a:prstGeom prst="rect">
              <a:avLst/>
            </a:prstGeom>
            <a:noFill/>
          </p:spPr>
          <p:txBody>
            <a:bodyPr wrap="none" lIns="0" tIns="0" rIns="0" bIns="0" rtlCol="1">
              <a:spAutoFit/>
            </a:bodyPr>
            <a:lstStyle/>
            <a:p>
              <a:pPr algn="ctr" rtl="1"/>
              <a:r>
                <a:rPr lang="ar-sa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rtl/>
                </a:rPr>
                <a:t>أكواد ضريبة المبيعات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577880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69170-ED08-463F-BE78-14FA77648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0" y="454800"/>
            <a:ext cx="11018520" cy="553998"/>
          </a:xfrm>
        </p:spPr>
        <p:txBody>
          <a:bodyPr rtlCol="1"/>
          <a:lstStyle/>
          <a:p>
            <a:pPr rt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6C9A26-4784-42F5-807D-1612A4377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017467" y="1310515"/>
            <a:ext cx="7763958" cy="47155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7DBE4D8-D952-41B5-8D34-8B7B46C5C8FE}"/>
              </a:ext>
            </a:extLst>
          </p:cNvPr>
          <p:cNvSpPr txBox="1"/>
          <p:nvPr/>
        </p:nvSpPr>
        <p:spPr>
          <a:xfrm flipH="1">
            <a:off x="6045214" y="1805860"/>
            <a:ext cx="1543692" cy="184666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ctr" rtl="1"/>
            <a:r>
              <a:rPr lang="ar-EG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1</a:t>
            </a:r>
            <a:r>
              <a:rPr lang="ar-EG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. مجموعة ترحيل دفتر الأستاذ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42969C-E389-493D-A795-0151C9E6A013}"/>
              </a:ext>
            </a:extLst>
          </p:cNvPr>
          <p:cNvSpPr txBox="1"/>
          <p:nvPr/>
        </p:nvSpPr>
        <p:spPr>
          <a:xfrm flipH="1">
            <a:off x="7471658" y="4798091"/>
            <a:ext cx="1740862" cy="215444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ctr" rtl="1"/>
            <a:r>
              <a:rPr lang="ar-EG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5</a:t>
            </a:r>
            <a:r>
              <a:rPr lang="ar-EG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. مجموعات ضريبة المبيعات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7D8DE8-EF53-4AD4-93B7-1D21C4C33B17}"/>
              </a:ext>
            </a:extLst>
          </p:cNvPr>
          <p:cNvSpPr txBox="1"/>
          <p:nvPr/>
        </p:nvSpPr>
        <p:spPr>
          <a:xfrm flipH="1">
            <a:off x="6230620" y="2480060"/>
            <a:ext cx="1285608" cy="184666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ctr" rtl="1"/>
            <a:r>
              <a:rPr lang="ar-EG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3</a:t>
            </a:r>
            <a:r>
              <a:rPr lang="ar-EG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. هيئات ضريبة المبيعات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37D6F8-E969-4402-8FF0-BCB678505B9D}"/>
              </a:ext>
            </a:extLst>
          </p:cNvPr>
          <p:cNvSpPr txBox="1"/>
          <p:nvPr/>
        </p:nvSpPr>
        <p:spPr>
          <a:xfrm flipH="1">
            <a:off x="2193420" y="2203806"/>
            <a:ext cx="2424260" cy="153888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 rtl="1"/>
            <a:r>
              <a:rPr lang="ar-EG" sz="1000" b="1"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2</a:t>
            </a:r>
            <a:r>
              <a:rPr lang="ar-EG" sz="1000" b="1">
                <a:latin typeface="Arial" panose="020B0604020202020204" pitchFamily="34" charset="0"/>
                <a:cs typeface="Arial" panose="020B0604020202020204" pitchFamily="34" charset="0"/>
                <a:rtl/>
              </a:rPr>
              <a:t>. إنشاء الموردين لهيئات الضرائب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66C422-393C-4703-B462-5DBAE7A39AC6}"/>
              </a:ext>
            </a:extLst>
          </p:cNvPr>
          <p:cNvSpPr txBox="1"/>
          <p:nvPr/>
        </p:nvSpPr>
        <p:spPr>
          <a:xfrm flipH="1">
            <a:off x="5593474" y="3156360"/>
            <a:ext cx="2365427" cy="184666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 rtl="1"/>
            <a:r>
              <a:rPr lang="ar-EG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4</a:t>
            </a:r>
            <a:r>
              <a:rPr lang="ar-EG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. فترة تسوية ضرائب المبيعات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B341B0-DF72-4A1D-83A5-677A52155666}"/>
              </a:ext>
            </a:extLst>
          </p:cNvPr>
          <p:cNvSpPr txBox="1"/>
          <p:nvPr/>
        </p:nvSpPr>
        <p:spPr>
          <a:xfrm flipH="1">
            <a:off x="4005905" y="4798091"/>
            <a:ext cx="2313134" cy="215444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ctr" rtl="1"/>
            <a:r>
              <a:rPr lang="ar-EG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5</a:t>
            </a:r>
            <a:r>
              <a:rPr lang="ar-EG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. مجموعات ضريبة المبيعات للأصناف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C1F1FF-4302-47C1-BC59-782DC2036F73}"/>
              </a:ext>
            </a:extLst>
          </p:cNvPr>
          <p:cNvSpPr txBox="1"/>
          <p:nvPr/>
        </p:nvSpPr>
        <p:spPr>
          <a:xfrm flipH="1">
            <a:off x="6158227" y="3830560"/>
            <a:ext cx="1317668" cy="215444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ctr" rtl="1"/>
            <a:r>
              <a:rPr lang="ar-EG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 val="0"/>
              </a:rPr>
              <a:t>5</a:t>
            </a:r>
            <a:r>
              <a:rPr lang="ar-EG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. أكواد </a:t>
            </a:r>
            <a:r>
              <a:rPr lang="ar-EG" sz="12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  <a:rtl/>
              </a:rPr>
              <a:t>ضريبة المبيعات</a:t>
            </a:r>
            <a:endParaRPr lang="ar-EG" sz="140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A9EFA7-E7C9-4D98-B3EB-8B1EBA0F341C}"/>
              </a:ext>
            </a:extLst>
          </p:cNvPr>
          <p:cNvSpPr/>
          <p:nvPr/>
        </p:nvSpPr>
        <p:spPr>
          <a:xfrm flipH="1">
            <a:off x="7856220" y="5420527"/>
            <a:ext cx="1462259" cy="253916"/>
          </a:xfrm>
          <a:prstGeom prst="rect">
            <a:avLst/>
          </a:prstGeom>
        </p:spPr>
        <p:txBody>
          <a:bodyPr wrap="none" rtlCol="1">
            <a:spAutoFit/>
          </a:bodyPr>
          <a:lstStyle/>
          <a:p>
            <a:pPr algn="ctr" rtl="1"/>
            <a:r>
              <a:rPr lang="ar-EG" sz="1050" b="1">
                <a:latin typeface="Arial" panose="020B0604020202020204" pitchFamily="34" charset="0"/>
                <a:cs typeface="Arial" panose="020B0604020202020204" pitchFamily="34" charset="0"/>
                <a:rtl/>
              </a:rPr>
              <a:t>دفتر الأستاذ / المورد / العميل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2EEB30-8B8C-4265-8543-B6F69CCAD8AD}"/>
              </a:ext>
            </a:extLst>
          </p:cNvPr>
          <p:cNvSpPr/>
          <p:nvPr/>
        </p:nvSpPr>
        <p:spPr>
          <a:xfrm flipH="1">
            <a:off x="4907635" y="5420563"/>
            <a:ext cx="595036" cy="307777"/>
          </a:xfrm>
          <a:prstGeom prst="rect">
            <a:avLst/>
          </a:prstGeom>
        </p:spPr>
        <p:txBody>
          <a:bodyPr wrap="none" rtlCol="1">
            <a:spAutoFit/>
          </a:bodyPr>
          <a:lstStyle/>
          <a:p>
            <a:pPr algn="ctr" rtl="1"/>
            <a:r>
              <a:rPr lang="ar-EG" sz="1400">
                <a:latin typeface="Arial" panose="020B0604020202020204" pitchFamily="34" charset="0"/>
                <a:cs typeface="Arial" panose="020B0604020202020204" pitchFamily="34" charset="0"/>
                <a:rtl/>
              </a:rPr>
              <a:t>الصنف</a:t>
            </a:r>
          </a:p>
        </p:txBody>
      </p:sp>
    </p:spTree>
    <p:extLst>
      <p:ext uri="{BB962C8B-B14F-4D97-AF65-F5344CB8AC3E}">
        <p14:creationId xmlns:p14="http://schemas.microsoft.com/office/powerpoint/2010/main" val="4794541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53DB83EF-4F78-4F48-A301-01610C79C1EF}"/>
    </a:ext>
  </a:extLst>
</a:theme>
</file>

<file path=ppt/theme/theme2.xml><?xml version="1.0" encoding="utf-8"?>
<a:theme xmlns:a="http://schemas.openxmlformats.org/drawingml/2006/main" name="SOFT BLACK TEMPLATE">
  <a:themeElements>
    <a:clrScheme name="ST_Illusttration_Soft_Black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BCF2"/>
      </a:accent2>
      <a:accent3>
        <a:srgbClr val="107C10"/>
      </a:accent3>
      <a:accent4>
        <a:srgbClr val="D73B01"/>
      </a:accent4>
      <a:accent5>
        <a:srgbClr val="FFB900"/>
      </a:accent5>
      <a:accent6>
        <a:srgbClr val="E6E6E6"/>
      </a:accent6>
      <a:hlink>
        <a:srgbClr val="00BCF2"/>
      </a:hlink>
      <a:folHlink>
        <a:srgbClr val="00BCF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A3FBD5A9-6ED4-4247-B514-45D69F79853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916BDA3070A34895CAD2722FB4F240" ma:contentTypeVersion="11" ma:contentTypeDescription="Create a new document." ma:contentTypeScope="" ma:versionID="a985e66079244a9cc8358ad2cca83724">
  <xsd:schema xmlns:xsd="http://www.w3.org/2001/XMLSchema" xmlns:xs="http://www.w3.org/2001/XMLSchema" xmlns:p="http://schemas.microsoft.com/office/2006/metadata/properties" xmlns:ns2="c1d41322-cfbd-4e6a-be1a-fbfd92ccb5d9" xmlns:ns3="0231ce3f-da5b-4a8c-b6d4-0ce70353f982" targetNamespace="http://schemas.microsoft.com/office/2006/metadata/properties" ma:root="true" ma:fieldsID="91f28713f6b8941e327d2895d67e2a78" ns2:_="" ns3:_="">
    <xsd:import namespace="c1d41322-cfbd-4e6a-be1a-fbfd92ccb5d9"/>
    <xsd:import namespace="0231ce3f-da5b-4a8c-b6d4-0ce70353f9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d41322-cfbd-4e6a-be1a-fbfd92ccb5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31ce3f-da5b-4a8c-b6d4-0ce70353f982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183EE75-8804-4241-B375-C3E2E3BA79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d41322-cfbd-4e6a-be1a-fbfd92ccb5d9"/>
    <ds:schemaRef ds:uri="0231ce3f-da5b-4a8c-b6d4-0ce70353f9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b1fabdb0-6811-4e35-981a-198c29cbb8c3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16-9_Illustration_2018_Cloud_011</Template>
  <TotalTime>1526</TotalTime>
  <Words>74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Consolas</vt:lpstr>
      <vt:lpstr>Segoe UI</vt:lpstr>
      <vt:lpstr>Segoe UI Light</vt:lpstr>
      <vt:lpstr>Segoe UI Semibold</vt:lpstr>
      <vt:lpstr>Segoe UI Semilight</vt:lpstr>
      <vt:lpstr>Wingdings</vt:lpstr>
      <vt:lpstr>WHITE TEMPLATE</vt:lpstr>
      <vt:lpstr>SOFT BLACK TEMPLATE</vt:lpstr>
      <vt:lpstr>PowerPoint Presentation</vt:lpstr>
      <vt:lpstr>PowerPoint Presentation</vt:lpstr>
    </vt:vector>
  </TitlesOfParts>
  <Manager>&lt;Comms manager name here&gt;</Manager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name or presentation title</dc:title>
  <dc:subject>&lt;Event name&gt;</dc:subject>
  <dc:creator>Evelyn Sheahan</dc:creator>
  <cp:keywords/>
  <dc:description/>
  <cp:lastModifiedBy>Ali Sayed</cp:lastModifiedBy>
  <cp:revision>63</cp:revision>
  <dcterms:created xsi:type="dcterms:W3CDTF">2018-07-31T14:16:34Z</dcterms:created>
  <dcterms:modified xsi:type="dcterms:W3CDTF">2021-10-20T00:09:40Z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0x010100C3916BDA3070A34895CAD2722FB4F240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