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322" r:id="rId5"/>
    <p:sldId id="20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cy Underwood" userId="78c8db2d-409e-4ec7-a575-391289e3794c" providerId="ADAL" clId="{A72A499F-3523-4169-9DDF-E9A6AABC36EF}"/>
    <pc:docChg chg="addSld delSld modSld">
      <pc:chgData name="Nancy Underwood" userId="78c8db2d-409e-4ec7-a575-391289e3794c" providerId="ADAL" clId="{A72A499F-3523-4169-9DDF-E9A6AABC36EF}" dt="2020-11-26T09:48:51.627" v="6" actId="47"/>
      <pc:docMkLst>
        <pc:docMk/>
      </pc:docMkLst>
      <pc:sldChg chg="add del">
        <pc:chgData name="Nancy Underwood" userId="78c8db2d-409e-4ec7-a575-391289e3794c" providerId="ADAL" clId="{A72A499F-3523-4169-9DDF-E9A6AABC36EF}" dt="2020-11-26T09:48:51.627" v="6" actId="47"/>
        <pc:sldMkLst>
          <pc:docMk/>
          <pc:sldMk cId="497541278" sldId="256"/>
        </pc:sldMkLst>
      </pc:sldChg>
      <pc:sldChg chg="modSp mod">
        <pc:chgData name="Nancy Underwood" userId="78c8db2d-409e-4ec7-a575-391289e3794c" providerId="ADAL" clId="{A72A499F-3523-4169-9DDF-E9A6AABC36EF}" dt="2020-11-24T10:54:52.300" v="0" actId="207"/>
        <pc:sldMkLst>
          <pc:docMk/>
          <pc:sldMk cId="3580074889" sldId="257"/>
        </pc:sldMkLst>
        <pc:graphicFrameChg chg="modGraphic">
          <ac:chgData name="Nancy Underwood" userId="78c8db2d-409e-4ec7-a575-391289e3794c" providerId="ADAL" clId="{A72A499F-3523-4169-9DDF-E9A6AABC36EF}" dt="2020-11-24T10:54:52.300" v="0" actId="207"/>
          <ac:graphicFrameMkLst>
            <pc:docMk/>
            <pc:sldMk cId="3580074889" sldId="257"/>
            <ac:graphicFrameMk id="4" creationId="{004BAC52-A344-4860-B11C-C0E7CCF02B96}"/>
          </ac:graphicFrameMkLst>
        </pc:graphicFrameChg>
      </pc:sldChg>
      <pc:sldChg chg="add del">
        <pc:chgData name="Nancy Underwood" userId="78c8db2d-409e-4ec7-a575-391289e3794c" providerId="ADAL" clId="{A72A499F-3523-4169-9DDF-E9A6AABC36EF}" dt="2020-11-26T09:45:08.974" v="4" actId="47"/>
        <pc:sldMkLst>
          <pc:docMk/>
          <pc:sldMk cId="3520436550" sldId="258"/>
        </pc:sldMkLst>
      </pc:sldChg>
      <pc:sldChg chg="add">
        <pc:chgData name="Nancy Underwood" userId="78c8db2d-409e-4ec7-a575-391289e3794c" providerId="ADAL" clId="{A72A499F-3523-4169-9DDF-E9A6AABC36EF}" dt="2020-11-26T09:45:01.402" v="3" actId="22"/>
        <pc:sldMkLst>
          <pc:docMk/>
          <pc:sldMk cId="1529655301" sldId="259"/>
        </pc:sldMkLst>
      </pc:sldChg>
      <pc:sldChg chg="add">
        <pc:chgData name="Nancy Underwood" userId="78c8db2d-409e-4ec7-a575-391289e3794c" providerId="ADAL" clId="{A72A499F-3523-4169-9DDF-E9A6AABC36EF}" dt="2020-11-26T09:48:47.274" v="5" actId="22"/>
        <pc:sldMkLst>
          <pc:docMk/>
          <pc:sldMk cId="741791167" sldId="260"/>
        </pc:sldMkLst>
      </pc:sldChg>
    </pc:docChg>
  </pc:docChgLst>
  <pc:docChgLst>
    <pc:chgData name="Claire Nielsen" userId="ebf09baf-0b46-49dc-b5e4-5c911106321b" providerId="ADAL" clId="{905222DA-BDA7-4F2F-97D9-995E89D94221}"/>
    <pc:docChg chg="addSld delSld">
      <pc:chgData name="Claire Nielsen" userId="ebf09baf-0b46-49dc-b5e4-5c911106321b" providerId="ADAL" clId="{905222DA-BDA7-4F2F-97D9-995E89D94221}" dt="2020-11-23T10:31:28.494" v="5" actId="47"/>
      <pc:docMkLst>
        <pc:docMk/>
      </pc:docMkLst>
      <pc:sldChg chg="del">
        <pc:chgData name="Claire Nielsen" userId="ebf09baf-0b46-49dc-b5e4-5c911106321b" providerId="ADAL" clId="{905222DA-BDA7-4F2F-97D9-995E89D94221}" dt="2020-11-23T10:31:28.494" v="5" actId="47"/>
        <pc:sldMkLst>
          <pc:docMk/>
          <pc:sldMk cId="2650090710" sldId="256"/>
        </pc:sldMkLst>
      </pc:sldChg>
      <pc:sldChg chg="add">
        <pc:chgData name="Claire Nielsen" userId="ebf09baf-0b46-49dc-b5e4-5c911106321b" providerId="ADAL" clId="{905222DA-BDA7-4F2F-97D9-995E89D94221}" dt="2020-11-23T10:14:57.607" v="0" actId="22"/>
        <pc:sldMkLst>
          <pc:docMk/>
          <pc:sldMk cId="3580074889" sldId="257"/>
        </pc:sldMkLst>
      </pc:sldChg>
      <pc:sldChg chg="add del">
        <pc:chgData name="Claire Nielsen" userId="ebf09baf-0b46-49dc-b5e4-5c911106321b" providerId="ADAL" clId="{905222DA-BDA7-4F2F-97D9-995E89D94221}" dt="2020-11-23T10:30:28.661" v="3" actId="47"/>
        <pc:sldMkLst>
          <pc:docMk/>
          <pc:sldMk cId="1724023086" sldId="258"/>
        </pc:sldMkLst>
      </pc:sldChg>
      <pc:sldChg chg="add del">
        <pc:chgData name="Claire Nielsen" userId="ebf09baf-0b46-49dc-b5e4-5c911106321b" providerId="ADAL" clId="{905222DA-BDA7-4F2F-97D9-995E89D94221}" dt="2020-11-23T10:30:29.828" v="4" actId="47"/>
        <pc:sldMkLst>
          <pc:docMk/>
          <pc:sldMk cId="2330228790" sldId="259"/>
        </pc:sldMkLst>
      </pc:sldChg>
    </pc:docChg>
  </pc:docChgLst>
  <pc:docChgLst>
    <pc:chgData name="Claire Nielsen" userId="ebf09baf-0b46-49dc-b5e4-5c911106321b" providerId="ADAL" clId="{3ABF7D26-6303-4D44-8A38-8A2DC2356428}"/>
    <pc:docChg chg="custSel addSld delSld modSld">
      <pc:chgData name="Claire Nielsen" userId="ebf09baf-0b46-49dc-b5e4-5c911106321b" providerId="ADAL" clId="{3ABF7D26-6303-4D44-8A38-8A2DC2356428}" dt="2021-06-11T08:26:38.140" v="11" actId="166"/>
      <pc:docMkLst>
        <pc:docMk/>
      </pc:docMkLst>
      <pc:sldChg chg="del">
        <pc:chgData name="Claire Nielsen" userId="ebf09baf-0b46-49dc-b5e4-5c911106321b" providerId="ADAL" clId="{3ABF7D26-6303-4D44-8A38-8A2DC2356428}" dt="2021-05-31T14:29:53.881" v="0" actId="47"/>
        <pc:sldMkLst>
          <pc:docMk/>
          <pc:sldMk cId="3580074889" sldId="257"/>
        </pc:sldMkLst>
      </pc:sldChg>
      <pc:sldChg chg="del">
        <pc:chgData name="Claire Nielsen" userId="ebf09baf-0b46-49dc-b5e4-5c911106321b" providerId="ADAL" clId="{3ABF7D26-6303-4D44-8A38-8A2DC2356428}" dt="2021-05-31T14:29:54.718" v="1" actId="47"/>
        <pc:sldMkLst>
          <pc:docMk/>
          <pc:sldMk cId="1529655301" sldId="259"/>
        </pc:sldMkLst>
      </pc:sldChg>
      <pc:sldChg chg="del">
        <pc:chgData name="Claire Nielsen" userId="ebf09baf-0b46-49dc-b5e4-5c911106321b" providerId="ADAL" clId="{3ABF7D26-6303-4D44-8A38-8A2DC2356428}" dt="2021-05-31T14:29:55.647" v="2" actId="47"/>
        <pc:sldMkLst>
          <pc:docMk/>
          <pc:sldMk cId="741791167" sldId="260"/>
        </pc:sldMkLst>
      </pc:sldChg>
      <pc:sldChg chg="delSp modSp mod">
        <pc:chgData name="Claire Nielsen" userId="ebf09baf-0b46-49dc-b5e4-5c911106321b" providerId="ADAL" clId="{3ABF7D26-6303-4D44-8A38-8A2DC2356428}" dt="2021-06-11T08:26:38.140" v="11" actId="166"/>
        <pc:sldMkLst>
          <pc:docMk/>
          <pc:sldMk cId="1068884685" sldId="322"/>
        </pc:sldMkLst>
        <pc:spChg chg="mod topLvl">
          <ac:chgData name="Claire Nielsen" userId="ebf09baf-0b46-49dc-b5e4-5c911106321b" providerId="ADAL" clId="{3ABF7D26-6303-4D44-8A38-8A2DC2356428}" dt="2021-06-11T08:26:25.807" v="10" actId="165"/>
          <ac:spMkLst>
            <pc:docMk/>
            <pc:sldMk cId="1068884685" sldId="322"/>
            <ac:spMk id="13" creationId="{0D345048-7D03-482E-B691-9A8D74A06209}"/>
          </ac:spMkLst>
        </pc:spChg>
        <pc:grpChg chg="del">
          <ac:chgData name="Claire Nielsen" userId="ebf09baf-0b46-49dc-b5e4-5c911106321b" providerId="ADAL" clId="{3ABF7D26-6303-4D44-8A38-8A2DC2356428}" dt="2021-06-11T08:26:25.807" v="10" actId="165"/>
          <ac:grpSpMkLst>
            <pc:docMk/>
            <pc:sldMk cId="1068884685" sldId="322"/>
            <ac:grpSpMk id="6" creationId="{36135B04-626E-4D49-AEA0-3C2159204E7D}"/>
          </ac:grpSpMkLst>
        </pc:grpChg>
        <pc:picChg chg="ord topLvl">
          <ac:chgData name="Claire Nielsen" userId="ebf09baf-0b46-49dc-b5e4-5c911106321b" providerId="ADAL" clId="{3ABF7D26-6303-4D44-8A38-8A2DC2356428}" dt="2021-06-11T08:26:38.140" v="11" actId="166"/>
          <ac:picMkLst>
            <pc:docMk/>
            <pc:sldMk cId="1068884685" sldId="322"/>
            <ac:picMk id="4" creationId="{AD4E8A3C-8202-4A7D-9773-3CAC4D2BEF49}"/>
          </ac:picMkLst>
        </pc:picChg>
      </pc:sldChg>
      <pc:sldChg chg="modSp add mod">
        <pc:chgData name="Claire Nielsen" userId="ebf09baf-0b46-49dc-b5e4-5c911106321b" providerId="ADAL" clId="{3ABF7D26-6303-4D44-8A38-8A2DC2356428}" dt="2021-05-31T14:35:16.547" v="7" actId="255"/>
        <pc:sldMkLst>
          <pc:docMk/>
          <pc:sldMk cId="937536965" sldId="2082"/>
        </pc:sldMkLst>
        <pc:spChg chg="mod">
          <ac:chgData name="Claire Nielsen" userId="ebf09baf-0b46-49dc-b5e4-5c911106321b" providerId="ADAL" clId="{3ABF7D26-6303-4D44-8A38-8A2DC2356428}" dt="2021-05-31T14:30:07.797" v="4" actId="27636"/>
          <ac:spMkLst>
            <pc:docMk/>
            <pc:sldMk cId="937536965" sldId="2082"/>
            <ac:spMk id="2" creationId="{C73DB95E-1A1D-44D4-A840-2DADCA245847}"/>
          </ac:spMkLst>
        </pc:spChg>
        <pc:spChg chg="mod">
          <ac:chgData name="Claire Nielsen" userId="ebf09baf-0b46-49dc-b5e4-5c911106321b" providerId="ADAL" clId="{3ABF7D26-6303-4D44-8A38-8A2DC2356428}" dt="2021-05-31T14:31:09.047" v="5" actId="207"/>
          <ac:spMkLst>
            <pc:docMk/>
            <pc:sldMk cId="937536965" sldId="2082"/>
            <ac:spMk id="6" creationId="{CEF84D51-7565-43CF-912E-1DEAE8845459}"/>
          </ac:spMkLst>
        </pc:spChg>
        <pc:spChg chg="mod">
          <ac:chgData name="Claire Nielsen" userId="ebf09baf-0b46-49dc-b5e4-5c911106321b" providerId="ADAL" clId="{3ABF7D26-6303-4D44-8A38-8A2DC2356428}" dt="2021-05-31T14:35:16.547" v="7" actId="255"/>
          <ac:spMkLst>
            <pc:docMk/>
            <pc:sldMk cId="937536965" sldId="2082"/>
            <ac:spMk id="13" creationId="{BD19BB85-B22C-468A-AC5A-39083F84D6BE}"/>
          </ac:spMkLst>
        </pc:spChg>
        <pc:spChg chg="mod">
          <ac:chgData name="Claire Nielsen" userId="ebf09baf-0b46-49dc-b5e4-5c911106321b" providerId="ADAL" clId="{3ABF7D26-6303-4D44-8A38-8A2DC2356428}" dt="2021-05-31T14:31:22.031" v="6" actId="255"/>
          <ac:spMkLst>
            <pc:docMk/>
            <pc:sldMk cId="937536965" sldId="2082"/>
            <ac:spMk id="17" creationId="{E195A2F4-31E5-4EB5-9D19-4CA1B2B04732}"/>
          </ac:spMkLst>
        </pc:spChg>
      </pc:sldChg>
      <pc:sldMasterChg chg="addSldLayout modSldLayout">
        <pc:chgData name="Claire Nielsen" userId="ebf09baf-0b46-49dc-b5e4-5c911106321b" providerId="ADAL" clId="{3ABF7D26-6303-4D44-8A38-8A2DC2356428}" dt="2021-05-31T14:30:07.714" v="3" actId="22"/>
        <pc:sldMasterMkLst>
          <pc:docMk/>
          <pc:sldMasterMk cId="1605581107" sldId="2147483648"/>
        </pc:sldMasterMkLst>
        <pc:sldLayoutChg chg="add mod">
          <pc:chgData name="Claire Nielsen" userId="ebf09baf-0b46-49dc-b5e4-5c911106321b" providerId="ADAL" clId="{3ABF7D26-6303-4D44-8A38-8A2DC2356428}" dt="2021-05-31T14:30:07.714" v="3" actId="22"/>
          <pc:sldLayoutMkLst>
            <pc:docMk/>
            <pc:sldMasterMk cId="1605581107" sldId="2147483648"/>
            <pc:sldLayoutMk cId="1812452869" sldId="2147483661"/>
          </pc:sldLayoutMkLst>
        </pc:sldLayoutChg>
      </pc:sldMasterChg>
    </pc:docChg>
  </pc:docChgLst>
  <pc:docChgLst>
    <pc:chgData name="Nancy Underwood (Pontoon Solutions)" userId="78c8db2d-409e-4ec7-a575-391289e3794c" providerId="ADAL" clId="{A72A499F-3523-4169-9DDF-E9A6AABC36EF}"/>
    <pc:docChg chg="addSld delSld">
      <pc:chgData name="Nancy Underwood (Pontoon Solutions)" userId="78c8db2d-409e-4ec7-a575-391289e3794c" providerId="ADAL" clId="{A72A499F-3523-4169-9DDF-E9A6AABC36EF}" dt="2020-11-24T12:58:52.960" v="1" actId="47"/>
      <pc:docMkLst>
        <pc:docMk/>
      </pc:docMkLst>
      <pc:sldChg chg="add del">
        <pc:chgData name="Nancy Underwood (Pontoon Solutions)" userId="78c8db2d-409e-4ec7-a575-391289e3794c" providerId="ADAL" clId="{A72A499F-3523-4169-9DDF-E9A6AABC36EF}" dt="2020-11-24T12:58:52.960" v="1" actId="47"/>
        <pc:sldMkLst>
          <pc:docMk/>
          <pc:sldMk cId="590971547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C7564-814E-4D15-B55F-B8F9E8D1B539}" type="datetimeFigureOut">
              <a:rPr lang="da-DK" smtClean="0"/>
              <a:t>20-10-2021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622BD-53D7-4C10-AF38-55A855C0E0D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501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BBE8A-2284-4F2B-B727-0B03121EE9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42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DB7DC-2CDB-4AC9-BF87-9DA5A875E1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8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47CB-9672-41FD-8D4E-4B32650BE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CE75E-A223-42FC-B3CD-BB436EDD4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A5A86-C898-416A-AFFD-E29B7745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D8D96701-AC91-4A60-BDE0-6DBEA98AAD0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2E1B2-BD72-4489-8D64-1F9A9636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9F80E-0054-4769-83CB-D2938922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A54F71-312C-4FBF-8C91-62EA6BED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5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3849-B127-441C-A6D5-A5E43405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9678E-5EE4-4703-BDA8-935E89BAF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1BC91-F85D-49A1-B3D3-A981BADD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D8D96701-AC91-4A60-BDE0-6DBEA98AAD0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9A42C-1743-466B-9AF9-7047FF98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B04D2-9D1B-4204-94BD-C7CA6D61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A54F71-312C-4FBF-8C91-62EA6BED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6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B46E8-8A02-4EC2-BD6A-485DC4CB1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34D47-53A8-41E4-99CD-1DEE09C8B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37D84-CA43-40B5-A71C-8D299B3A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D8D96701-AC91-4A60-BDE0-6DBEA98AAD0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EAD13-E9BA-4B9C-8EDC-70E32EC1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A2B37-EFC9-4342-B6E5-31C245C4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A54F71-312C-4FBF-8C91-62EA6BED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10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29445A-A014-4223-90E2-3D3353E0C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" y="411481"/>
            <a:ext cx="11384280" cy="512064"/>
          </a:xfrm>
        </p:spPr>
        <p:txBody>
          <a:bodyPr vert="horz" wrap="square" lIns="146304" tIns="9144" rIns="0" bIns="9144" rtlCol="1" anchor="t">
            <a:noAutofit/>
          </a:bodyPr>
          <a:lstStyle>
            <a:lvl1pPr algn="r" rtl="1">
              <a:defRPr lang="en-US"/>
            </a:lvl1pPr>
          </a:lstStyle>
          <a:p>
            <a:pPr lvl="0" algn="r" rtl="1"/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4142307-47B2-4C8E-8BF3-2533D2D56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87484" y="6614445"/>
            <a:ext cx="2304515" cy="243555"/>
          </a:xfrm>
          <a:prstGeom prst="rect">
            <a:avLst/>
          </a:prstGeom>
        </p:spPr>
        <p:txBody>
          <a:bodyPr rtlCol="1"/>
          <a:lstStyle>
            <a:lvl1pPr algn="l" rtl="1">
              <a:defRPr sz="1000"/>
            </a:lvl1pPr>
          </a:lstStyle>
          <a:p>
            <a:r>
              <a:rPr lang="en-AU"/>
              <a:t>© 2020 Microsoft. All rights reserved. 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6929091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ed Text Layout_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48C836-D6EA-47AA-B133-C4C5DAB3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411480"/>
            <a:ext cx="11384280" cy="512064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9563B9-B8EE-4B13-A96C-8A3EA8059E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1480" y="1188720"/>
            <a:ext cx="5543785" cy="4983479"/>
          </a:xfrm>
          <a:solidFill>
            <a:schemeClr val="bg1">
              <a:lumMod val="95000"/>
            </a:schemeClr>
          </a:solidFill>
        </p:spPr>
        <p:txBody>
          <a:bodyPr lIns="137160" rIns="137160" rtlCol="1"/>
          <a:lstStyle>
            <a:lvl1pPr algn="r" rtl="1">
              <a:spcBef>
                <a:spcPts val="392"/>
              </a:spcBef>
              <a:spcAft>
                <a:spcPts val="588"/>
              </a:spcAft>
              <a:defRPr sz="2400"/>
            </a:lvl1pPr>
            <a:lvl2pPr marL="336145" indent="-224097" algn="r" rtl="1"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  <a:latin typeface="+mn-lt"/>
              </a:defRPr>
            </a:lvl2pPr>
            <a:lvl3pPr marL="280121" indent="-280121" algn="r" rtl="1"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 lang="en-US" sz="16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2290" indent="-280121" algn="r" rtl="1">
              <a:spcBef>
                <a:spcPts val="392"/>
              </a:spcBef>
              <a:spcAft>
                <a:spcPts val="588"/>
              </a:spcAft>
              <a:buSzPct val="100000"/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  <a:latin typeface="+mn-lt"/>
              </a:defRPr>
            </a:lvl4pPr>
            <a:lvl5pPr marL="168072" indent="-168072" algn="r" rtl="1"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17555C6-D911-440E-98E2-C7A43ED55E6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29842" y="1188720"/>
            <a:ext cx="5543785" cy="4983480"/>
          </a:xfrm>
          <a:solidFill>
            <a:schemeClr val="bg1">
              <a:lumMod val="95000"/>
            </a:schemeClr>
          </a:solidFill>
        </p:spPr>
        <p:txBody>
          <a:bodyPr lIns="137160" rIns="137160" rtlCol="1"/>
          <a:lstStyle>
            <a:lvl1pPr algn="r" rtl="1">
              <a:spcBef>
                <a:spcPts val="392"/>
              </a:spcBef>
              <a:spcAft>
                <a:spcPts val="588"/>
              </a:spcAft>
              <a:defRPr sz="2400"/>
            </a:lvl1pPr>
            <a:lvl2pPr marL="336145" indent="-224097" algn="r" rtl="1"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280121" indent="-280121" algn="r" rtl="1"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 lang="en-US" sz="16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2290" indent="-280121" algn="r" rtl="1">
              <a:spcBef>
                <a:spcPts val="392"/>
              </a:spcBef>
              <a:spcAft>
                <a:spcPts val="588"/>
              </a:spcAft>
              <a:buSzPct val="100000"/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  <a:latin typeface="+mn-lt"/>
              </a:defRPr>
            </a:lvl4pPr>
            <a:lvl5pPr marL="168072" indent="-168072" algn="r" rtl="1"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156AB0B-CBF7-41B9-8315-E2739CE6A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87484" y="6614445"/>
            <a:ext cx="2304515" cy="243555"/>
          </a:xfrm>
          <a:prstGeom prst="rect">
            <a:avLst/>
          </a:prstGeom>
        </p:spPr>
        <p:txBody>
          <a:bodyPr rtlCol="1"/>
          <a:lstStyle>
            <a:lvl1pPr algn="l" rtl="1">
              <a:defRPr sz="1000"/>
            </a:lvl1pPr>
          </a:lstStyle>
          <a:p>
            <a:r>
              <a:rPr lang="en-AU"/>
              <a:t>© 2020 Microsoft. All rights reserved. 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81245286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DCD-25C7-4402-BAD6-B8AB73AF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0908C-E235-40F5-8F52-C92927C9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3083F-CD19-4AD9-BE65-4E97568F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D8D96701-AC91-4A60-BDE0-6DBEA98AAD0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99D41-701D-43D2-9941-81C8C974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16EF-1D50-4C00-A3F5-E557DB34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A54F71-312C-4FBF-8C91-62EA6BED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6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8725-C544-4891-8CD9-BCD96AAF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6DAA5-4ABD-487F-AB61-68426F631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E0D48-34DA-4E64-9EDF-64743BB9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D8D96701-AC91-4A60-BDE0-6DBEA98AAD0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8124C-8524-43CE-BADC-6FB8A9BC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E6A4-2F08-4CDA-8B1E-F684EF55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A54F71-312C-4FBF-8C91-62EA6BED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7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3ACB-E761-48F4-9A7B-8A5E3374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7BE0-5398-4FDE-946C-7481807D3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9A64D-1BFB-4724-BD8E-03D23058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568C1-5EB1-46A7-B30B-5817D9FE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D8D96701-AC91-4A60-BDE0-6DBEA98AAD0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DF944-2E4D-420C-9D0C-CC96E179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DA279-582B-427E-8828-391A599B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A54F71-312C-4FBF-8C91-62EA6BED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17EF-A773-4DCE-886E-78AE2920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6375F-D1C4-47D2-B60C-1675BDA72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68DBD-4D30-4519-912F-D2FCD30C7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DCF7B-05B2-4ABF-9F16-B8B489266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95BD3-3219-4902-9FD3-0E09FBD96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D98184-6BEC-472E-86B3-BB752B67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D8D96701-AC91-4A60-BDE0-6DBEA98AAD0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BBEA4-B409-4D2C-9AF3-AD919886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5486E3-CA67-4893-B3C3-A62F4AF9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A54F71-312C-4FBF-8C91-62EA6BED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3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9DA2-60B0-48CC-A84C-DA12579A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D6892-A90D-4ADE-A01F-CFE5953E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D8D96701-AC91-4A60-BDE0-6DBEA98AAD0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74DC8-7C60-4600-A56F-1B1AAACB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B6812-7D9A-4B85-AFFA-943D0A11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A54F71-312C-4FBF-8C91-62EA6BED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05A75-E0D2-409A-89CA-881D70A3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D8D96701-AC91-4A60-BDE0-6DBEA98AAD0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3B207-3272-43DD-9967-91C3DA7B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F5B3-BE13-49C3-83E2-2A249D54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A54F71-312C-4FBF-8C91-62EA6BED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2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DA88-F4FE-426A-B494-2A2081D7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79F9D-D7E7-4182-A971-31AA6601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3C265-DA46-483F-88EC-6C5120AE0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DEFAF-87CD-4EE0-AED0-49B037B7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D8D96701-AC91-4A60-BDE0-6DBEA98AAD0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87637-B273-4FE9-A191-A2A9FFB1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9A874-FFA3-4F4F-99E0-1FBFA70B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A54F71-312C-4FBF-8C91-62EA6BED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0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E9BE-B641-473C-818E-5FC06CBC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A2545-8135-4894-8E50-1481E181E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4A315-3EFF-4E02-B9DC-49C23A7F6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1BF34-97EA-432B-8CE7-44102BD2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D8D96701-AC91-4A60-BDE0-6DBEA98AAD0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4EFF7-42CB-4A65-9990-EB9F1E99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C822A-4B45-4D42-8965-A37328D2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A54F71-312C-4FBF-8C91-62EA6BED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0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94FD3-2748-4306-BE4C-02670858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5BEDF-147A-4702-9627-0FA15406B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2466D-591A-4CA5-9CAF-874D8B002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96701-AC91-4A60-BDE0-6DBEA98AAD0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37C18-0EBA-45A3-B276-8929D5E37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19790-A29D-4944-83C3-D0F043558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4F71-312C-4FBF-8C91-62EA6BED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8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cs.dynamic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ocs.microsoft.com/en-us/dynamics365/project-operations/environment/determine-deployment-type" TargetMode="External"/><Relationship Id="rId4" Type="http://schemas.openxmlformats.org/officeDocument/2006/relationships/hyperlink" Target="https://admin.powerplatform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DD1EF6-71F2-4306-9E0A-AF5062142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© 2020 Microsoft. All rights reserved. </a:t>
            </a:r>
            <a:endParaRPr lang="en-AU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345048-7D03-482E-B691-9A8D74A06209}"/>
              </a:ext>
            </a:extLst>
          </p:cNvPr>
          <p:cNvSpPr txBox="1"/>
          <p:nvPr/>
        </p:nvSpPr>
        <p:spPr>
          <a:xfrm>
            <a:off x="411480" y="1133254"/>
            <a:ext cx="11692950" cy="926407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Lite deployment scenario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Resource-based scenarios with existing Customer Engagement apps or integrating with other sources’ ERPs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7902D4-1FB6-47CE-BF2A-A0DE0FC68F43}"/>
              </a:ext>
            </a:extLst>
          </p:cNvPr>
          <p:cNvGrpSpPr/>
          <p:nvPr/>
        </p:nvGrpSpPr>
        <p:grpSpPr>
          <a:xfrm>
            <a:off x="411480" y="3158772"/>
            <a:ext cx="11692950" cy="1706890"/>
            <a:chOff x="411480" y="3085441"/>
            <a:chExt cx="11692950" cy="17068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8FA6F20-E64B-40BF-BF6A-6C4DE8E08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732" y="3665869"/>
              <a:ext cx="11530698" cy="112646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FA5D92-DA08-4875-A82C-0D56DE59B416}"/>
                </a:ext>
              </a:extLst>
            </p:cNvPr>
            <p:cNvSpPr txBox="1"/>
            <p:nvPr/>
          </p:nvSpPr>
          <p:spPr>
            <a:xfrm>
              <a:off x="411480" y="3085441"/>
              <a:ext cx="11093380" cy="92640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Project Operations for resource/non-stocked scenario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Resource-based scenarios with existing Customer Engagement apps and Finance and Operations apps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45B1A5C-E5D4-4CFF-9567-884C017EE385}"/>
              </a:ext>
            </a:extLst>
          </p:cNvPr>
          <p:cNvGrpSpPr/>
          <p:nvPr/>
        </p:nvGrpSpPr>
        <p:grpSpPr>
          <a:xfrm>
            <a:off x="414873" y="5000662"/>
            <a:ext cx="11689557" cy="1712571"/>
            <a:chOff x="414873" y="5000662"/>
            <a:chExt cx="11689557" cy="171257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B67D187-A829-4482-B2F5-77199CB7D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3732" y="5586771"/>
              <a:ext cx="11530698" cy="112646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92EFB1-D6C2-4524-A3A2-D8174F2B7A92}"/>
                </a:ext>
              </a:extLst>
            </p:cNvPr>
            <p:cNvSpPr txBox="1"/>
            <p:nvPr/>
          </p:nvSpPr>
          <p:spPr>
            <a:xfrm>
              <a:off x="414873" y="5000662"/>
              <a:ext cx="9506896" cy="84946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Project Operations for stocked/production order scenario</a:t>
              </a:r>
              <a:br>
                <a:rPr lang="en-US" sz="20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1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Inventory-based scenarios with existing Finance and Operations apps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DA2FE6B-01DB-4C28-B626-284F026F8167}"/>
              </a:ext>
            </a:extLst>
          </p:cNvPr>
          <p:cNvSpPr txBox="1"/>
          <p:nvPr/>
        </p:nvSpPr>
        <p:spPr>
          <a:xfrm>
            <a:off x="10476089" y="138649"/>
            <a:ext cx="1538044" cy="710964"/>
          </a:xfrm>
          <a:prstGeom prst="rect">
            <a:avLst/>
          </a:prstGeom>
          <a:solidFill>
            <a:srgbClr val="002060"/>
          </a:solidFill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Finance and Operations 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capabilities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2CAD41-2B24-4519-B595-38D88B6A7AE0}"/>
              </a:ext>
            </a:extLst>
          </p:cNvPr>
          <p:cNvSpPr txBox="1"/>
          <p:nvPr/>
        </p:nvSpPr>
        <p:spPr>
          <a:xfrm>
            <a:off x="8015111" y="150049"/>
            <a:ext cx="1649143" cy="710964"/>
          </a:xfrm>
          <a:prstGeom prst="rect">
            <a:avLst/>
          </a:prstGeom>
          <a:solidFill>
            <a:srgbClr val="008575"/>
          </a:solidFill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Customer engagement 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capabilities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E8A3C-8202-4A7D-9773-3CAC4D2BE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32" y="1776496"/>
            <a:ext cx="9643348" cy="124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846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B95E-1A1D-44D4-A840-2DADCA24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>
            <a:normAutofit fontScale="90000"/>
          </a:bodyPr>
          <a:lstStyle/>
          <a:p>
            <a:pPr rtl="1"/>
            <a:r>
              <a:rPr lang="ar-sa" dirty="0">
                <a:rtl/>
              </a:rPr>
              <a:t>نظرة عامة على طبولوجيا النشر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5CE7E-7CE3-4946-9534-DA53D2FA7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1"/>
          <a:lstStyle/>
          <a:p>
            <a:pPr rtl="1"/>
            <a:r>
              <a:rPr lang="">
                <a:rtl val="0"/>
              </a:rPr>
              <a:t>© 2020 Microsoft</a:t>
            </a:r>
            <a:r>
              <a:rPr lang="ar-sa">
                <a:rtl/>
              </a:rPr>
              <a:t>. جميع الحقوق محفوظة. </a:t>
            </a:r>
            <a:endParaRPr lang="en-AU" sz="1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84D51-7565-43CF-912E-1DEAE8845459}"/>
              </a:ext>
            </a:extLst>
          </p:cNvPr>
          <p:cNvSpPr/>
          <p:nvPr/>
        </p:nvSpPr>
        <p:spPr>
          <a:xfrm>
            <a:off x="658507" y="1177282"/>
            <a:ext cx="10669351" cy="4807564"/>
          </a:xfrm>
          <a:prstGeom prst="roundRect">
            <a:avLst>
              <a:gd name="adj" fmla="val 3581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97E2FF-5E7F-4B8D-954E-08ED639946DF}"/>
              </a:ext>
            </a:extLst>
          </p:cNvPr>
          <p:cNvCxnSpPr>
            <a:cxnSpLocks/>
          </p:cNvCxnSpPr>
          <p:nvPr/>
        </p:nvCxnSpPr>
        <p:spPr>
          <a:xfrm>
            <a:off x="4075586" y="2208673"/>
            <a:ext cx="0" cy="2934726"/>
          </a:xfrm>
          <a:prstGeom prst="line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23C474-13CC-44D8-8907-B17BD384B07B}"/>
              </a:ext>
            </a:extLst>
          </p:cNvPr>
          <p:cNvCxnSpPr>
            <a:cxnSpLocks/>
          </p:cNvCxnSpPr>
          <p:nvPr/>
        </p:nvCxnSpPr>
        <p:spPr>
          <a:xfrm>
            <a:off x="7620116" y="2208673"/>
            <a:ext cx="0" cy="2964908"/>
          </a:xfrm>
          <a:prstGeom prst="line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991B995-0A0B-4368-B194-F9802BB07CDB}"/>
              </a:ext>
            </a:extLst>
          </p:cNvPr>
          <p:cNvSpPr/>
          <p:nvPr/>
        </p:nvSpPr>
        <p:spPr>
          <a:xfrm>
            <a:off x="1000056" y="3148502"/>
            <a:ext cx="1109078" cy="1444493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a" sz="1600" kern="0" dirty="0">
                <a:solidFill>
                  <a:prstClr val="white"/>
                </a:solidFill>
                <a:latin typeface="Calibri" panose="020F0502020204030204"/>
                <a:rtl val="0"/>
              </a:rPr>
              <a:t>Dataverse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FB5E3D-97B0-4AEA-8493-9CB8AACEF378}"/>
              </a:ext>
            </a:extLst>
          </p:cNvPr>
          <p:cNvSpPr/>
          <p:nvPr/>
        </p:nvSpPr>
        <p:spPr>
          <a:xfrm>
            <a:off x="2497508" y="3148501"/>
            <a:ext cx="1109078" cy="1444493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rtl/>
              </a:rPr>
              <a:t>تطبيقات </a:t>
            </a:r>
            <a:r>
              <a:rPr kumimoji="0" lang="ar-sa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rtl val="0"/>
              </a:rPr>
              <a:t>Finance and Operations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D3689-5A7F-4A13-BD92-58BA16FF6401}"/>
              </a:ext>
            </a:extLst>
          </p:cNvPr>
          <p:cNvSpPr txBox="1"/>
          <p:nvPr/>
        </p:nvSpPr>
        <p:spPr>
          <a:xfrm>
            <a:off x="822534" y="1798760"/>
            <a:ext cx="293147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rtl val="0"/>
              </a:rPr>
              <a:t>Project Operations</a:t>
            </a:r>
            <a:r>
              <a:rPr kumimoji="0" lang="ar-sa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rtl/>
              </a:rPr>
              <a:t> للسيناريوهات المستندة إلى موارد/منتجات غير مخزنة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8F57E2-8DBD-4F58-B5ED-65E7C86890E8}"/>
              </a:ext>
            </a:extLst>
          </p:cNvPr>
          <p:cNvSpPr txBox="1"/>
          <p:nvPr/>
        </p:nvSpPr>
        <p:spPr>
          <a:xfrm>
            <a:off x="965608" y="4878842"/>
            <a:ext cx="2621779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defTabSz="914400" rtl="1">
              <a:buFont typeface="Arial" panose="020B0604020202020204" pitchFamily="34" charset="0"/>
              <a:buChar char="•"/>
            </a:pPr>
            <a:r>
              <a:rPr lang="ar-sa" sz="1400" dirty="0">
                <a:solidFill>
                  <a:prstClr val="black"/>
                </a:solidFill>
                <a:latin typeface="Calibri" panose="020F0502020204030204"/>
                <a:rtl/>
              </a:rPr>
              <a:t>يتم نشرها من خلال </a:t>
            </a:r>
            <a:r>
              <a:rPr lang="ar-sa" sz="1400" dirty="0">
                <a:solidFill>
                  <a:prstClr val="black"/>
                </a:solidFill>
                <a:latin typeface="Calibri" panose="020F0502020204030204"/>
                <a:rtl val="0"/>
              </a:rPr>
              <a:t>Lifecycle Services</a:t>
            </a:r>
            <a:br/>
            <a:r>
              <a:rPr lang="ar-sa" sz="1400" dirty="0">
                <a:solidFill>
                  <a:prstClr val="black"/>
                </a:solidFill>
                <a:latin typeface="Calibri" panose="020F0502020204030204"/>
                <a:hlinkClick r:id="rId3"/>
                <a:rtl val="0"/>
              </a:rPr>
              <a:t>https://lcs.dynamics.com</a:t>
            </a:r>
            <a:r>
              <a:rPr lang="ar-sa" sz="1400" dirty="0">
                <a:solidFill>
                  <a:prstClr val="black"/>
                </a:solidFill>
                <a:latin typeface="Calibri" panose="020F0502020204030204"/>
                <a:hlinkClick r:id="rId3"/>
                <a:rtl/>
              </a:rPr>
              <a:t>/</a:t>
            </a: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algn="r" defTabSz="914400" rtl="1">
              <a:buFont typeface="Arial" panose="020B0604020202020204" pitchFamily="34" charset="0"/>
              <a:buChar char="•"/>
            </a:pPr>
            <a:r>
              <a:rPr lang="ar-sa" sz="1400" dirty="0">
                <a:solidFill>
                  <a:prstClr val="black"/>
                </a:solidFill>
                <a:latin typeface="Calibri" panose="020F0502020204030204"/>
                <a:rtl/>
              </a:rPr>
              <a:t>استخدام الكتابة المزدوجة لتوصيل الأنظمة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95951B-20C5-429F-B1E0-6B76305AA4B3}"/>
              </a:ext>
            </a:extLst>
          </p:cNvPr>
          <p:cNvSpPr txBox="1"/>
          <p:nvPr/>
        </p:nvSpPr>
        <p:spPr>
          <a:xfrm>
            <a:off x="2172003" y="3686812"/>
            <a:ext cx="2271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defTabSz="914400" rtl="1"/>
            <a:r>
              <a:rPr lang="ar-sa" sz="1800" dirty="0">
                <a:solidFill>
                  <a:prstClr val="black"/>
                </a:solidFill>
                <a:latin typeface="Calibri" panose="020F0502020204030204"/>
                <a:rtl val="0"/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276FCD-EEC7-48BC-AF41-E088718270EF}"/>
              </a:ext>
            </a:extLst>
          </p:cNvPr>
          <p:cNvSpPr txBox="1"/>
          <p:nvPr/>
        </p:nvSpPr>
        <p:spPr>
          <a:xfrm>
            <a:off x="1529744" y="1284371"/>
            <a:ext cx="1347164" cy="572464"/>
          </a:xfrm>
          <a:prstGeom prst="rect">
            <a:avLst/>
          </a:prstGeom>
          <a:noFill/>
        </p:spPr>
        <p:txBody>
          <a:bodyPr wrap="non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ar-sa" sz="2000" dirty="0">
                <a:rtl/>
              </a:rPr>
              <a:t>الدرس </a:t>
            </a:r>
            <a:r>
              <a:rPr lang="" sz="2000" dirty="0">
                <a:rtl val="0"/>
              </a:rPr>
              <a:t>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634821-089D-41C7-BDE2-A3FD43342B04}"/>
              </a:ext>
            </a:extLst>
          </p:cNvPr>
          <p:cNvGrpSpPr/>
          <p:nvPr/>
        </p:nvGrpSpPr>
        <p:grpSpPr>
          <a:xfrm>
            <a:off x="8289939" y="3148501"/>
            <a:ext cx="2606530" cy="1444493"/>
            <a:chOff x="3922089" y="2979173"/>
            <a:chExt cx="2606530" cy="196448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62DAF8-1351-44B2-BE09-C9CB028E61A2}"/>
                </a:ext>
              </a:extLst>
            </p:cNvPr>
            <p:cNvSpPr/>
            <p:nvPr/>
          </p:nvSpPr>
          <p:spPr>
            <a:xfrm>
              <a:off x="3922089" y="2979174"/>
              <a:ext cx="1109078" cy="1964485"/>
            </a:xfrm>
            <a:prstGeom prst="rect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ar-sa" sz="1600" kern="0" dirty="0">
                  <a:latin typeface="Calibri" panose="020F0502020204030204"/>
                  <a:rtl val="0"/>
                </a:rPr>
                <a:t>Dataverse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19BB85-B22C-468A-AC5A-39083F84D6BE}"/>
                </a:ext>
              </a:extLst>
            </p:cNvPr>
            <p:cNvSpPr/>
            <p:nvPr/>
          </p:nvSpPr>
          <p:spPr>
            <a:xfrm>
              <a:off x="5419541" y="2979173"/>
              <a:ext cx="1109078" cy="1964485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rtl/>
                </a:rPr>
                <a:t>تطبيقات </a:t>
              </a:r>
              <a:r>
                <a:rPr kumimoji="0" lang="ar-sa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rtl val="0"/>
                </a:rPr>
                <a:t>Finance and Operations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74CE5BF-F48E-43E7-A9CC-7A359AE07878}"/>
              </a:ext>
            </a:extLst>
          </p:cNvPr>
          <p:cNvSpPr txBox="1"/>
          <p:nvPr/>
        </p:nvSpPr>
        <p:spPr>
          <a:xfrm>
            <a:off x="8270740" y="4878842"/>
            <a:ext cx="2606529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defTabSz="914400" rtl="1">
              <a:buFont typeface="Arial" panose="020B0604020202020204" pitchFamily="34" charset="0"/>
              <a:buChar char="•"/>
            </a:pPr>
            <a:r>
              <a:rPr lang="ar-sa" sz="1400" dirty="0">
                <a:solidFill>
                  <a:prstClr val="black"/>
                </a:solidFill>
                <a:latin typeface="Calibri" panose="020F0502020204030204"/>
                <a:rtl/>
              </a:rPr>
              <a:t>النشر من خلال </a:t>
            </a:r>
            <a:r>
              <a:rPr lang="ar-sa" sz="1400" dirty="0">
                <a:solidFill>
                  <a:prstClr val="black"/>
                </a:solidFill>
                <a:latin typeface="Calibri" panose="020F0502020204030204"/>
                <a:rtl val="0"/>
              </a:rPr>
              <a:t>Lifecycle Services</a:t>
            </a:r>
            <a:br/>
            <a:r>
              <a:rPr lang="ar-sa" sz="1400" dirty="0">
                <a:solidFill>
                  <a:prstClr val="black"/>
                </a:solidFill>
                <a:latin typeface="Calibri" panose="020F0502020204030204"/>
                <a:hlinkClick r:id="rId3"/>
                <a:rtl val="0"/>
              </a:rPr>
              <a:t>https://lcs.dynamics.com</a:t>
            </a:r>
            <a:r>
              <a:rPr lang="ar-sa" sz="1400" dirty="0">
                <a:solidFill>
                  <a:prstClr val="black"/>
                </a:solidFill>
                <a:latin typeface="Calibri" panose="020F0502020204030204"/>
                <a:hlinkClick r:id="rId3"/>
                <a:rtl/>
              </a:rPr>
              <a:t>/</a:t>
            </a: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algn="r" defTabSz="914400" rtl="1"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280F30-187D-4528-B9F1-70DA3D1E7799}"/>
              </a:ext>
            </a:extLst>
          </p:cNvPr>
          <p:cNvSpPr txBox="1"/>
          <p:nvPr/>
        </p:nvSpPr>
        <p:spPr>
          <a:xfrm>
            <a:off x="8108267" y="1798760"/>
            <a:ext cx="293147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rtl val="0"/>
              </a:rPr>
              <a:t>Project Operations</a:t>
            </a:r>
            <a:r>
              <a:rPr kumimoji="0" lang="ar-sa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rtl/>
              </a:rPr>
              <a:t> للسيناريوهات المستندة إلى المنتجات المخزنة/الإنتاج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B0E25B-2380-4A1B-A623-F0D375AFDDCB}"/>
              </a:ext>
            </a:extLst>
          </p:cNvPr>
          <p:cNvSpPr txBox="1"/>
          <p:nvPr/>
        </p:nvSpPr>
        <p:spPr>
          <a:xfrm>
            <a:off x="8800426" y="1284371"/>
            <a:ext cx="1347164" cy="572464"/>
          </a:xfrm>
          <a:prstGeom prst="rect">
            <a:avLst/>
          </a:prstGeom>
          <a:noFill/>
        </p:spPr>
        <p:txBody>
          <a:bodyPr wrap="non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ar-sa" sz="2000" dirty="0">
                <a:rtl/>
              </a:rPr>
              <a:t>الدرس </a:t>
            </a:r>
            <a:r>
              <a:rPr lang="" sz="2000" dirty="0">
                <a:rtl val="0"/>
              </a:rPr>
              <a:t>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1D96F1-5AB8-4F5A-B93C-B5DAC58E39AF}"/>
              </a:ext>
            </a:extLst>
          </p:cNvPr>
          <p:cNvGrpSpPr/>
          <p:nvPr/>
        </p:nvGrpSpPr>
        <p:grpSpPr>
          <a:xfrm>
            <a:off x="4473448" y="3148500"/>
            <a:ext cx="2606530" cy="1444492"/>
            <a:chOff x="7720290" y="2979173"/>
            <a:chExt cx="2606530" cy="196448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FD657D-0A32-42C8-8134-9342346D42D9}"/>
                </a:ext>
              </a:extLst>
            </p:cNvPr>
            <p:cNvSpPr/>
            <p:nvPr/>
          </p:nvSpPr>
          <p:spPr>
            <a:xfrm>
              <a:off x="7720290" y="2979174"/>
              <a:ext cx="1109078" cy="1964485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ar-sa" sz="1600" kern="0" dirty="0">
                  <a:solidFill>
                    <a:prstClr val="white"/>
                  </a:solidFill>
                  <a:latin typeface="Calibri" panose="020F0502020204030204"/>
                  <a:rtl val="0"/>
                </a:rPr>
                <a:t>Dataverse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95A2F4-31E5-4EB5-9D19-4CA1B2B04732}"/>
                </a:ext>
              </a:extLst>
            </p:cNvPr>
            <p:cNvSpPr/>
            <p:nvPr/>
          </p:nvSpPr>
          <p:spPr>
            <a:xfrm>
              <a:off x="9217742" y="2979173"/>
              <a:ext cx="1109078" cy="1964485"/>
            </a:xfrm>
            <a:prstGeom prst="rect">
              <a:avLst/>
            </a:prstGeom>
            <a:noFill/>
            <a:ln w="9525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rtl val="0"/>
                </a:rPr>
                <a:t>Finance and Operations</a:t>
              </a:r>
              <a:r>
                <a:rPr kumimoji="0" lang="ar-sa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rtl/>
                </a:rPr>
                <a:t> تطبيقات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D88C50F-B47D-4173-BA9E-38E55DE81C47}"/>
              </a:ext>
            </a:extLst>
          </p:cNvPr>
          <p:cNvSpPr txBox="1"/>
          <p:nvPr/>
        </p:nvSpPr>
        <p:spPr>
          <a:xfrm>
            <a:off x="4250660" y="4888976"/>
            <a:ext cx="321532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defTabSz="914400" rtl="1">
              <a:buFont typeface="Arial" panose="020B0604020202020204" pitchFamily="34" charset="0"/>
              <a:buChar char="•"/>
            </a:pPr>
            <a:r>
              <a:rPr lang="ar-sa" sz="1400" dirty="0">
                <a:solidFill>
                  <a:prstClr val="black"/>
                </a:solidFill>
                <a:latin typeface="Calibri" panose="020F0502020204030204"/>
                <a:rtl/>
              </a:rPr>
              <a:t>النشر من خلال </a:t>
            </a:r>
            <a:r>
              <a:rPr lang="ar-sa" sz="1400" dirty="0">
                <a:solidFill>
                  <a:prstClr val="black"/>
                </a:solidFill>
                <a:latin typeface="Calibri" panose="020F0502020204030204"/>
                <a:rtl val="0"/>
              </a:rPr>
              <a:t>PowerPlatform Admin Center</a:t>
            </a:r>
          </a:p>
          <a:p>
            <a:pPr marL="285750" indent="-285750" algn="r" defTabSz="914400" rtl="1">
              <a:buFont typeface="Arial" panose="020B0604020202020204" pitchFamily="34" charset="0"/>
              <a:buChar char="•"/>
            </a:pPr>
            <a:r>
              <a:rPr lang="ar-sa" sz="1400" dirty="0">
                <a:solidFill>
                  <a:prstClr val="black"/>
                </a:solidFill>
                <a:latin typeface="Calibri" panose="020F0502020204030204"/>
                <a:hlinkClick r:id="rId4"/>
                <a:rtl val="0"/>
              </a:rPr>
              <a:t>https://admin.powerplatform.com</a:t>
            </a: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algn="r" defTabSz="914400" rtl="1"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EC09CA-8BD6-496A-84BC-85956CF9CE5F}"/>
              </a:ext>
            </a:extLst>
          </p:cNvPr>
          <p:cNvSpPr txBox="1"/>
          <p:nvPr/>
        </p:nvSpPr>
        <p:spPr>
          <a:xfrm>
            <a:off x="4229720" y="1806162"/>
            <a:ext cx="293147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rtl/>
              </a:rPr>
              <a:t>التوزيع الخفيف – التعامل مع الفواتير الأولية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34D848-25BD-4006-A4A2-595E1D5ACA86}"/>
              </a:ext>
            </a:extLst>
          </p:cNvPr>
          <p:cNvSpPr txBox="1"/>
          <p:nvPr/>
        </p:nvSpPr>
        <p:spPr>
          <a:xfrm>
            <a:off x="5026555" y="1284371"/>
            <a:ext cx="1347164" cy="572464"/>
          </a:xfrm>
          <a:prstGeom prst="rect">
            <a:avLst/>
          </a:prstGeom>
          <a:noFill/>
        </p:spPr>
        <p:txBody>
          <a:bodyPr wrap="non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ar-sa" sz="2000" dirty="0">
                <a:rtl/>
              </a:rPr>
              <a:t>الدرس </a:t>
            </a:r>
            <a:r>
              <a:rPr lang="" sz="2000" dirty="0">
                <a:rtl val="0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567CEE-A674-4099-9E25-D5A826E5AAA9}"/>
              </a:ext>
            </a:extLst>
          </p:cNvPr>
          <p:cNvSpPr txBox="1"/>
          <p:nvPr/>
        </p:nvSpPr>
        <p:spPr>
          <a:xfrm>
            <a:off x="146227" y="6134362"/>
            <a:ext cx="9051965" cy="683264"/>
          </a:xfrm>
          <a:prstGeom prst="rect">
            <a:avLst/>
          </a:prstGeom>
          <a:noFill/>
        </p:spPr>
        <p:txBody>
          <a:bodyPr wrap="non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rtl/>
              </a:rPr>
              <a:t>وثائق النشر التفصيلية هنا:</a:t>
            </a:r>
            <a:br/>
            <a:r>
              <a:rPr lang="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5"/>
                <a:rtl val="0"/>
              </a:rPr>
              <a:t>https://docs.microsoft.com/en-us/dynamics365/project-operations/environment/determine-deployment-type</a:t>
            </a:r>
            <a:endParaRPr lang="en-US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375369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3F014142B264AA927EC131861AAE0" ma:contentTypeVersion="2" ma:contentTypeDescription="Create a new document." ma:contentTypeScope="" ma:versionID="f151bbe457c1b4e0c56fab4f0ff59868">
  <xsd:schema xmlns:xsd="http://www.w3.org/2001/XMLSchema" xmlns:xs="http://www.w3.org/2001/XMLSchema" xmlns:p="http://schemas.microsoft.com/office/2006/metadata/properties" xmlns:ns2="c943a2df-0573-4c41-928e-8dff30d55067" targetNamespace="http://schemas.microsoft.com/office/2006/metadata/properties" ma:root="true" ma:fieldsID="ab350bb762b127b4d065fef32cb7d91f" ns2:_="">
    <xsd:import namespace="c943a2df-0573-4c41-928e-8dff30d550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3a2df-0573-4c41-928e-8dff30d550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E5B615-D403-4B43-B1D7-E7DC9C13B0C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40945FB-FF2D-407E-ABEE-F6BE1B41DB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563501-8B00-44B3-A767-6896331122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43a2df-0573-4c41-928e-8dff30d550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203</Words>
  <Application>Microsoft Office PowerPoint</Application>
  <PresentationFormat>Widescreen</PresentationFormat>
  <Paragraphs>31</Paragraphs>
  <Slides>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نظرة عامة على طبولوجيا النشر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Rolly Perreaux</dc:creator>
  <cp:lastModifiedBy>Ali Sayed</cp:lastModifiedBy>
  <cp:revision>5</cp:revision>
  <dcterms:created xsi:type="dcterms:W3CDTF">2020-10-30T17:15:33Z</dcterms:created>
  <dcterms:modified xsi:type="dcterms:W3CDTF">2021-10-20T00:45:50Z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0x010100B053F014142B264AA927EC131861AAE0</vt:lpwstr>
  </property>
</Properties>
</file>