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9"/>
  </p:notesMasterIdLst>
  <p:handoutMasterIdLst>
    <p:handoutMasterId r:id="rId10"/>
  </p:handoutMasterIdLst>
  <p:sldIdLst>
    <p:sldId id="577" r:id="rId6"/>
    <p:sldId id="1723" r:id="rId7"/>
    <p:sldId id="1722"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577"/>
            <p14:sldId id="1723"/>
            <p14:sldId id="1722"/>
          </p14:sldIdLst>
        </p14:section>
        <p14:section name="To be Deleted" id="{F26A2E8A-F64C-4800-B444-9108FACED5B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77" autoAdjust="0"/>
    <p:restoredTop sz="92109" autoAdjust="0"/>
  </p:normalViewPr>
  <p:slideViewPr>
    <p:cSldViewPr snapToGrid="0">
      <p:cViewPr varScale="1">
        <p:scale>
          <a:sx n="108" d="100"/>
          <a:sy n="108" d="100"/>
        </p:scale>
        <p:origin x="-156" y="114"/>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10/20/2021 2:47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10/20/2021 2:47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10/20/2021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051583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lIns="0" rtlCol="1" anchor="b">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lIns="0" rtlCol="1" anchor="ctr" anchorCtr="0">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rtlCol="1" anchor="t">
            <a:spAutoFit/>
          </a:bodyPr>
          <a:lstStyle>
            <a:lvl1pPr algn="r" rtl="1">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lIns="0" rtlCol="1" anchor="b">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lIns="0" rtlCol="1" anchor="ctr" anchorCtr="0">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rtlCol="1" anchor="t">
            <a:spAutoFit/>
          </a:bodyPr>
          <a:lstStyle>
            <a:lvl1pPr algn="r" rtl="1">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998" y="226464"/>
            <a:ext cx="11018520" cy="553998"/>
          </a:xfrm>
        </p:spPr>
        <p:txBody>
          <a:bodyPr rtlCol="1"/>
          <a:lstStyle/>
          <a:p>
            <a:pPr rtl="1"/>
            <a:r>
              <a:rPr lang="ar-sa" dirty="0">
                <a:latin typeface="Arial" panose="020B0604020202020204" pitchFamily="34" charset="0"/>
                <a:cs typeface="Arial" panose="020B0604020202020204" pitchFamily="34" charset="0"/>
                <a:rtl/>
              </a:rPr>
              <a:t>مثال على تخطيط المستودع</a:t>
            </a:r>
          </a:p>
        </p:txBody>
      </p:sp>
      <p:pic>
        <p:nvPicPr>
          <p:cNvPr id="6" name="Picture 5">
            <a:extLst>
              <a:ext uri="{FF2B5EF4-FFF2-40B4-BE49-F238E27FC236}">
                <a16:creationId xmlns:a16="http://schemas.microsoft.com/office/drawing/2014/main" id="{D2E08BBB-82D5-4435-8643-FC721AA6B123}"/>
              </a:ext>
            </a:extLst>
          </p:cNvPr>
          <p:cNvPicPr>
            <a:picLocks noChangeAspect="1"/>
          </p:cNvPicPr>
          <p:nvPr/>
        </p:nvPicPr>
        <p:blipFill>
          <a:blip r:embed="rId3"/>
          <a:stretch>
            <a:fillRect/>
          </a:stretch>
        </p:blipFill>
        <p:spPr>
          <a:xfrm>
            <a:off x="1197482" y="836313"/>
            <a:ext cx="9544581" cy="5795223"/>
          </a:xfrm>
          <a:prstGeom prst="rect">
            <a:avLst/>
          </a:prstGeom>
        </p:spPr>
      </p:pic>
      <p:sp>
        <p:nvSpPr>
          <p:cNvPr id="7" name="TextBox 6">
            <a:extLst>
              <a:ext uri="{FF2B5EF4-FFF2-40B4-BE49-F238E27FC236}">
                <a16:creationId xmlns:a16="http://schemas.microsoft.com/office/drawing/2014/main" id="{2711CE43-9E63-4587-B335-EA8A12A2FB3A}"/>
              </a:ext>
            </a:extLst>
          </p:cNvPr>
          <p:cNvSpPr txBox="1"/>
          <p:nvPr/>
        </p:nvSpPr>
        <p:spPr>
          <a:xfrm>
            <a:off x="2203785" y="4854011"/>
            <a:ext cx="442429" cy="246221"/>
          </a:xfrm>
          <a:prstGeom prst="rect">
            <a:avLst/>
          </a:prstGeom>
          <a:noFill/>
        </p:spPr>
        <p:txBody>
          <a:bodyPr wrap="none" lIns="0" tIns="0" rIns="0" bIns="0" rtlCol="1">
            <a:spAutoFit/>
          </a:bodyPr>
          <a:lstStyle/>
          <a:p>
            <a:pPr algn="r" rtl="1"/>
            <a:r>
              <a:rPr lang="ar-sa" sz="1600" dirty="0">
                <a:solidFill>
                  <a:schemeClr val="bg1"/>
                </a:solidFill>
                <a:latin typeface="Arial" panose="020B0604020202020204" pitchFamily="34" charset="0"/>
                <a:cs typeface="Arial" panose="020B0604020202020204" pitchFamily="34" charset="0"/>
                <a:rtl/>
              </a:rPr>
              <a:t>المكتب</a:t>
            </a:r>
            <a:endParaRPr lang="en-US" sz="20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7AF6694-F9B0-4942-953C-46F7787B3428}"/>
              </a:ext>
            </a:extLst>
          </p:cNvPr>
          <p:cNvSpPr txBox="1"/>
          <p:nvPr/>
        </p:nvSpPr>
        <p:spPr>
          <a:xfrm>
            <a:off x="4586256" y="4854011"/>
            <a:ext cx="301365" cy="246221"/>
          </a:xfrm>
          <a:prstGeom prst="rect">
            <a:avLst/>
          </a:prstGeom>
          <a:noFill/>
        </p:spPr>
        <p:txBody>
          <a:bodyPr wrap="none" lIns="0" tIns="0" rIns="0" bIns="0" rtlCol="1">
            <a:spAutoFit/>
          </a:bodyPr>
          <a:lstStyle/>
          <a:p>
            <a:pPr algn="r" rtl="1"/>
            <a:r>
              <a:rPr lang="ar-sa" sz="1600" dirty="0">
                <a:solidFill>
                  <a:schemeClr val="bg1"/>
                </a:solidFill>
                <a:latin typeface="Arial" panose="020B0604020202020204" pitchFamily="34" charset="0"/>
                <a:cs typeface="Arial" panose="020B0604020202020204" pitchFamily="34" charset="0"/>
                <a:rtl/>
              </a:rPr>
              <a:t>وارد</a:t>
            </a:r>
            <a:endParaRPr lang="en-US" sz="20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73EB3FAD-FEA4-4F17-AEDF-B7134BC7E45A}"/>
              </a:ext>
            </a:extLst>
          </p:cNvPr>
          <p:cNvSpPr txBox="1"/>
          <p:nvPr/>
        </p:nvSpPr>
        <p:spPr>
          <a:xfrm>
            <a:off x="5395854" y="5664437"/>
            <a:ext cx="668452" cy="169277"/>
          </a:xfrm>
          <a:prstGeom prst="rect">
            <a:avLst/>
          </a:prstGeom>
          <a:noFill/>
        </p:spPr>
        <p:txBody>
          <a:bodyPr wrap="none" lIns="0" tIns="0" rIns="0" bIns="0" rtlCol="1">
            <a:spAutoFit/>
          </a:bodyPr>
          <a:lstStyle/>
          <a:p>
            <a:pPr algn="r" rtl="1"/>
            <a:r>
              <a:rPr lang="ar-sa" sz="1100" b="1" dirty="0">
                <a:solidFill>
                  <a:schemeClr val="bg1"/>
                </a:solidFill>
                <a:latin typeface="Arial" panose="020B0604020202020204" pitchFamily="34" charset="0"/>
                <a:cs typeface="Arial" panose="020B0604020202020204" pitchFamily="34" charset="0"/>
                <a:rtl/>
              </a:rPr>
              <a:t>أبواب الأرصفة</a:t>
            </a:r>
            <a:endParaRPr lang="en-US" sz="1400" b="1"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CD307C3-1938-4C94-B204-0C7FE91BA8A9}"/>
              </a:ext>
            </a:extLst>
          </p:cNvPr>
          <p:cNvSpPr txBox="1"/>
          <p:nvPr/>
        </p:nvSpPr>
        <p:spPr>
          <a:xfrm>
            <a:off x="8679739" y="5467120"/>
            <a:ext cx="618760" cy="153888"/>
          </a:xfrm>
          <a:prstGeom prst="rect">
            <a:avLst/>
          </a:prstGeom>
          <a:noFill/>
        </p:spPr>
        <p:txBody>
          <a:bodyPr wrap="none" lIns="0" tIns="0" rIns="0" bIns="0" rtlCol="1">
            <a:spAutoFit/>
          </a:bodyPr>
          <a:lstStyle/>
          <a:p>
            <a:pPr algn="r" rtl="1"/>
            <a:r>
              <a:rPr lang="ar-sa" sz="1000" b="1" dirty="0">
                <a:latin typeface="Arial" panose="020B0604020202020204" pitchFamily="34" charset="0"/>
                <a:cs typeface="Arial" panose="020B0604020202020204" pitchFamily="34" charset="0"/>
                <a:rtl/>
              </a:rPr>
              <a:t>وسيلة الإيضاح</a:t>
            </a:r>
            <a:endParaRPr lang="en-US" sz="11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1DF7739-FCCF-42A3-8A22-5D864C8E5D13}"/>
              </a:ext>
            </a:extLst>
          </p:cNvPr>
          <p:cNvSpPr txBox="1"/>
          <p:nvPr/>
        </p:nvSpPr>
        <p:spPr>
          <a:xfrm>
            <a:off x="8679739" y="5632488"/>
            <a:ext cx="713337" cy="123111"/>
          </a:xfrm>
          <a:prstGeom prst="rect">
            <a:avLst/>
          </a:prstGeom>
          <a:noFill/>
        </p:spPr>
        <p:txBody>
          <a:bodyPr wrap="none" lIns="0" tIns="0" rIns="0" bIns="0" rtlCol="1">
            <a:spAutoFit/>
          </a:bodyPr>
          <a:lstStyle/>
          <a:p>
            <a:pPr algn="r" rtl="1"/>
            <a:r>
              <a:rPr lang="ar-sa" sz="800" b="1" dirty="0">
                <a:latin typeface="Arial" panose="020B0604020202020204" pitchFamily="34" charset="0"/>
                <a:cs typeface="Arial" panose="020B0604020202020204" pitchFamily="34" charset="0"/>
                <a:rtl/>
              </a:rPr>
              <a:t>مواقع الكميات الكبيرة</a:t>
            </a:r>
            <a:endParaRPr lang="en-US" sz="10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9CA19746-3D67-4390-A817-238106E65041}"/>
              </a:ext>
            </a:extLst>
          </p:cNvPr>
          <p:cNvSpPr txBox="1"/>
          <p:nvPr/>
        </p:nvSpPr>
        <p:spPr>
          <a:xfrm>
            <a:off x="8679739" y="5784126"/>
            <a:ext cx="450444" cy="123111"/>
          </a:xfrm>
          <a:prstGeom prst="rect">
            <a:avLst/>
          </a:prstGeom>
          <a:noFill/>
        </p:spPr>
        <p:txBody>
          <a:bodyPr wrap="none" lIns="0" tIns="0" rIns="0" bIns="0" rtlCol="1">
            <a:spAutoFit/>
          </a:bodyPr>
          <a:lstStyle/>
          <a:p>
            <a:pPr algn="r" rtl="1"/>
            <a:r>
              <a:rPr lang="ar-sa" sz="800" b="1" dirty="0">
                <a:latin typeface="Arial" panose="020B0604020202020204" pitchFamily="34" charset="0"/>
                <a:cs typeface="Arial" panose="020B0604020202020204" pitchFamily="34" charset="0"/>
                <a:rtl/>
              </a:rPr>
              <a:t>انتقاء المواقع</a:t>
            </a:r>
            <a:endParaRPr lang="en-US" sz="1000"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9582D1-0F17-4A32-B615-402E38C25F6D}"/>
              </a:ext>
            </a:extLst>
          </p:cNvPr>
          <p:cNvSpPr txBox="1"/>
          <p:nvPr/>
        </p:nvSpPr>
        <p:spPr>
          <a:xfrm>
            <a:off x="8679739" y="5946554"/>
            <a:ext cx="769441" cy="123111"/>
          </a:xfrm>
          <a:prstGeom prst="rect">
            <a:avLst/>
          </a:prstGeom>
          <a:noFill/>
        </p:spPr>
        <p:txBody>
          <a:bodyPr wrap="none" lIns="0" tIns="0" rIns="0" bIns="0" rtlCol="1">
            <a:spAutoFit/>
          </a:bodyPr>
          <a:lstStyle/>
          <a:p>
            <a:pPr algn="r" rtl="1"/>
            <a:r>
              <a:rPr lang="ar-sa" sz="800" b="1" dirty="0">
                <a:latin typeface="Arial" panose="020B0604020202020204" pitchFamily="34" charset="0"/>
                <a:cs typeface="Arial" panose="020B0604020202020204" pitchFamily="34" charset="0"/>
                <a:rtl/>
              </a:rPr>
              <a:t>مواقع التشغيل المرحلي</a:t>
            </a:r>
            <a:endParaRPr lang="en-US" sz="1000" b="1"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FAEF3003-4CDB-450C-9066-1519DDF84784}"/>
              </a:ext>
            </a:extLst>
          </p:cNvPr>
          <p:cNvSpPr txBox="1"/>
          <p:nvPr/>
        </p:nvSpPr>
        <p:spPr>
          <a:xfrm>
            <a:off x="8679739" y="6112415"/>
            <a:ext cx="533799" cy="123111"/>
          </a:xfrm>
          <a:prstGeom prst="rect">
            <a:avLst/>
          </a:prstGeom>
          <a:noFill/>
        </p:spPr>
        <p:txBody>
          <a:bodyPr wrap="none" lIns="0" tIns="0" rIns="0" bIns="0" rtlCol="1">
            <a:spAutoFit/>
          </a:bodyPr>
          <a:lstStyle/>
          <a:p>
            <a:pPr algn="r" rtl="1"/>
            <a:r>
              <a:rPr lang="ar-sa" sz="800" b="1" dirty="0">
                <a:latin typeface="Arial" panose="020B0604020202020204" pitchFamily="34" charset="0"/>
                <a:cs typeface="Arial" panose="020B0604020202020204" pitchFamily="34" charset="0"/>
                <a:rtl/>
              </a:rPr>
              <a:t>مواقع المجمدات</a:t>
            </a:r>
            <a:endParaRPr lang="en-US" sz="1000" b="1"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98EC159B-C92D-4AD9-B753-5E702AD42E05}"/>
              </a:ext>
            </a:extLst>
          </p:cNvPr>
          <p:cNvSpPr txBox="1"/>
          <p:nvPr/>
        </p:nvSpPr>
        <p:spPr>
          <a:xfrm>
            <a:off x="8679739" y="6272976"/>
            <a:ext cx="408766" cy="123111"/>
          </a:xfrm>
          <a:prstGeom prst="rect">
            <a:avLst/>
          </a:prstGeom>
          <a:noFill/>
        </p:spPr>
        <p:txBody>
          <a:bodyPr wrap="none" lIns="0" tIns="0" rIns="0" bIns="0" rtlCol="1">
            <a:spAutoFit/>
          </a:bodyPr>
          <a:lstStyle/>
          <a:p>
            <a:pPr algn="r" rtl="1"/>
            <a:r>
              <a:rPr lang="ar-sa" sz="800" b="1" dirty="0">
                <a:latin typeface="Arial" panose="020B0604020202020204" pitchFamily="34" charset="0"/>
                <a:cs typeface="Arial" panose="020B0604020202020204" pitchFamily="34" charset="0"/>
                <a:rtl/>
              </a:rPr>
              <a:t>مواقع جديدة</a:t>
            </a:r>
            <a:endParaRPr lang="en-US"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13D2AAB5-2AA3-49A7-8999-C91B336D37FD}"/>
              </a:ext>
            </a:extLst>
          </p:cNvPr>
          <p:cNvSpPr txBox="1"/>
          <p:nvPr/>
        </p:nvSpPr>
        <p:spPr>
          <a:xfrm>
            <a:off x="8679739" y="6436456"/>
            <a:ext cx="395941" cy="123111"/>
          </a:xfrm>
          <a:prstGeom prst="rect">
            <a:avLst/>
          </a:prstGeom>
          <a:noFill/>
        </p:spPr>
        <p:txBody>
          <a:bodyPr wrap="none" lIns="0" tIns="0" rIns="0" bIns="0" rtlCol="1">
            <a:spAutoFit/>
          </a:bodyPr>
          <a:lstStyle/>
          <a:p>
            <a:pPr algn="r" rtl="1"/>
            <a:r>
              <a:rPr lang="ar-sa" sz="800" b="1" dirty="0">
                <a:latin typeface="Arial" panose="020B0604020202020204" pitchFamily="34" charset="0"/>
                <a:cs typeface="Arial" panose="020B0604020202020204" pitchFamily="34" charset="0"/>
                <a:rtl/>
              </a:rPr>
              <a:t>مواقع العزل</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937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D7FD-AFAC-46D2-A0BF-09D574840C0F}"/>
              </a:ext>
            </a:extLst>
          </p:cNvPr>
          <p:cNvSpPr>
            <a:spLocks noGrp="1"/>
          </p:cNvSpPr>
          <p:nvPr>
            <p:ph type="title"/>
          </p:nvPr>
        </p:nvSpPr>
        <p:spPr/>
        <p:txBody>
          <a:bodyPr rtlCol="1"/>
          <a:lstStyle/>
          <a:p>
            <a:pPr rtl="1"/>
            <a:r>
              <a:rPr lang="ar-sa" dirty="0">
                <a:latin typeface="Arial" panose="020B0604020202020204" pitchFamily="34" charset="0"/>
                <a:cs typeface="Arial" panose="020B0604020202020204" pitchFamily="34" charset="0"/>
                <a:rtl/>
              </a:rPr>
              <a:t>العمليات الواردة</a:t>
            </a:r>
          </a:p>
        </p:txBody>
      </p:sp>
      <p:sp>
        <p:nvSpPr>
          <p:cNvPr id="8" name="Rectangle 7">
            <a:extLst>
              <a:ext uri="{FF2B5EF4-FFF2-40B4-BE49-F238E27FC236}">
                <a16:creationId xmlns:a16="http://schemas.microsoft.com/office/drawing/2014/main" id="{A2B39646-6B11-442F-A46B-E078107F2A4E}"/>
              </a:ext>
            </a:extLst>
          </p:cNvPr>
          <p:cNvSpPr/>
          <p:nvPr/>
        </p:nvSpPr>
        <p:spPr bwMode="auto">
          <a:xfrm flipH="1">
            <a:off x="9012846" y="2064774"/>
            <a:ext cx="1986116" cy="109553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spcBef>
                <a:spcPct val="0"/>
              </a:spcBef>
              <a:spcAft>
                <a:spcPct val="0"/>
              </a:spcAft>
            </a:pPr>
            <a:r>
              <a:rPr lang="ar-sa"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تسليم المورد</a:t>
            </a:r>
          </a:p>
        </p:txBody>
      </p:sp>
      <p:pic>
        <p:nvPicPr>
          <p:cNvPr id="7" name="Picture 6">
            <a:extLst>
              <a:ext uri="{FF2B5EF4-FFF2-40B4-BE49-F238E27FC236}">
                <a16:creationId xmlns:a16="http://schemas.microsoft.com/office/drawing/2014/main" id="{EB4EF5A2-15B4-49F4-9D1C-7C3F39C9A686}"/>
              </a:ext>
            </a:extLst>
          </p:cNvPr>
          <p:cNvPicPr>
            <a:picLocks noChangeAspect="1"/>
          </p:cNvPicPr>
          <p:nvPr/>
        </p:nvPicPr>
        <p:blipFill>
          <a:blip r:embed="rId2"/>
          <a:stretch>
            <a:fillRect/>
          </a:stretch>
        </p:blipFill>
        <p:spPr>
          <a:xfrm>
            <a:off x="10787087" y="3280158"/>
            <a:ext cx="1088416" cy="593681"/>
          </a:xfrm>
          <a:prstGeom prst="rect">
            <a:avLst/>
          </a:prstGeom>
        </p:spPr>
      </p:pic>
      <p:pic>
        <p:nvPicPr>
          <p:cNvPr id="9" name="Picture 8">
            <a:extLst>
              <a:ext uri="{FF2B5EF4-FFF2-40B4-BE49-F238E27FC236}">
                <a16:creationId xmlns:a16="http://schemas.microsoft.com/office/drawing/2014/main" id="{BB7A915B-9D90-456E-B658-BB7EB549AEDE}"/>
              </a:ext>
            </a:extLst>
          </p:cNvPr>
          <p:cNvPicPr>
            <a:picLocks noChangeAspect="1"/>
          </p:cNvPicPr>
          <p:nvPr/>
        </p:nvPicPr>
        <p:blipFill>
          <a:blip r:embed="rId3"/>
          <a:stretch>
            <a:fillRect/>
          </a:stretch>
        </p:blipFill>
        <p:spPr>
          <a:xfrm>
            <a:off x="9673278" y="3280158"/>
            <a:ext cx="985960" cy="664611"/>
          </a:xfrm>
          <a:prstGeom prst="rect">
            <a:avLst/>
          </a:prstGeom>
        </p:spPr>
      </p:pic>
      <p:sp>
        <p:nvSpPr>
          <p:cNvPr id="10" name="Rectangle 9">
            <a:extLst>
              <a:ext uri="{FF2B5EF4-FFF2-40B4-BE49-F238E27FC236}">
                <a16:creationId xmlns:a16="http://schemas.microsoft.com/office/drawing/2014/main" id="{463EB520-4487-4B74-A0DF-7630A889C4B3}"/>
              </a:ext>
            </a:extLst>
          </p:cNvPr>
          <p:cNvSpPr/>
          <p:nvPr/>
        </p:nvSpPr>
        <p:spPr bwMode="auto">
          <a:xfrm flipH="1">
            <a:off x="6021076" y="2064774"/>
            <a:ext cx="1986116" cy="109553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spcBef>
                <a:spcPct val="0"/>
              </a:spcBef>
              <a:spcAft>
                <a:spcPct val="0"/>
              </a:spcAft>
            </a:pPr>
            <a:r>
              <a:rPr lang="ar-sa"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نظرة عامة على الوصول</a:t>
            </a:r>
          </a:p>
        </p:txBody>
      </p:sp>
      <p:sp>
        <p:nvSpPr>
          <p:cNvPr id="11" name="Flowchart: Document 10">
            <a:extLst>
              <a:ext uri="{FF2B5EF4-FFF2-40B4-BE49-F238E27FC236}">
                <a16:creationId xmlns:a16="http://schemas.microsoft.com/office/drawing/2014/main" id="{CD82F0DB-5DD4-4E88-A38F-133202264F6E}"/>
              </a:ext>
            </a:extLst>
          </p:cNvPr>
          <p:cNvSpPr/>
          <p:nvPr/>
        </p:nvSpPr>
        <p:spPr bwMode="auto">
          <a:xfrm flipH="1">
            <a:off x="6244584" y="3944769"/>
            <a:ext cx="1550733" cy="1631480"/>
          </a:xfrm>
          <a:prstGeom prst="flowChartDocumen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spcBef>
                <a:spcPct val="0"/>
              </a:spcBef>
              <a:spcAft>
                <a:spcPct val="0"/>
              </a:spcAft>
            </a:pPr>
            <a:r>
              <a:rPr lang="ar-sa"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دفتر يومية وصول الصنف</a:t>
            </a:r>
          </a:p>
        </p:txBody>
      </p:sp>
      <p:sp>
        <p:nvSpPr>
          <p:cNvPr id="12" name="Rectangle: Single Corner Snipped 11">
            <a:extLst>
              <a:ext uri="{FF2B5EF4-FFF2-40B4-BE49-F238E27FC236}">
                <a16:creationId xmlns:a16="http://schemas.microsoft.com/office/drawing/2014/main" id="{7B1C8C65-2937-419A-B788-D23133F7EFDA}"/>
              </a:ext>
            </a:extLst>
          </p:cNvPr>
          <p:cNvSpPr/>
          <p:nvPr/>
        </p:nvSpPr>
        <p:spPr bwMode="auto">
          <a:xfrm flipH="1">
            <a:off x="10203901" y="5609490"/>
            <a:ext cx="1641987" cy="593681"/>
          </a:xfrm>
          <a:prstGeom prst="snip1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spcBef>
                <a:spcPct val="0"/>
              </a:spcBef>
              <a:spcAft>
                <a:spcPct val="0"/>
              </a:spcAft>
            </a:pPr>
            <a:r>
              <a:rPr lang="ar-sa"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مطلوبة</a:t>
            </a:r>
          </a:p>
        </p:txBody>
      </p:sp>
      <p:sp>
        <p:nvSpPr>
          <p:cNvPr id="13" name="Arrow: Up 12">
            <a:extLst>
              <a:ext uri="{FF2B5EF4-FFF2-40B4-BE49-F238E27FC236}">
                <a16:creationId xmlns:a16="http://schemas.microsoft.com/office/drawing/2014/main" id="{73548A99-4B6C-4D9E-B9F5-620E4898C9D7}"/>
              </a:ext>
            </a:extLst>
          </p:cNvPr>
          <p:cNvSpPr/>
          <p:nvPr/>
        </p:nvSpPr>
        <p:spPr bwMode="auto">
          <a:xfrm flipH="1">
            <a:off x="11024895" y="3993686"/>
            <a:ext cx="383458" cy="1582563"/>
          </a:xfrm>
          <a:prstGeom prst="up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 name="Arrow: Right 13">
            <a:extLst>
              <a:ext uri="{FF2B5EF4-FFF2-40B4-BE49-F238E27FC236}">
                <a16:creationId xmlns:a16="http://schemas.microsoft.com/office/drawing/2014/main" id="{8958DC04-C664-46DB-9391-382943C399FF}"/>
              </a:ext>
            </a:extLst>
          </p:cNvPr>
          <p:cNvSpPr/>
          <p:nvPr/>
        </p:nvSpPr>
        <p:spPr bwMode="auto">
          <a:xfrm flipH="1">
            <a:off x="8007192" y="2458065"/>
            <a:ext cx="1005654" cy="216309"/>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 name="Arrow: Down 14">
            <a:extLst>
              <a:ext uri="{FF2B5EF4-FFF2-40B4-BE49-F238E27FC236}">
                <a16:creationId xmlns:a16="http://schemas.microsoft.com/office/drawing/2014/main" id="{4A416EEA-D581-4A3E-9302-640077CAC001}"/>
              </a:ext>
            </a:extLst>
          </p:cNvPr>
          <p:cNvSpPr/>
          <p:nvPr/>
        </p:nvSpPr>
        <p:spPr bwMode="auto">
          <a:xfrm flipH="1">
            <a:off x="7056227" y="3160310"/>
            <a:ext cx="196645" cy="784459"/>
          </a:xfrm>
          <a:prstGeom prst="down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6" name="Rectangle: Single Corner Snipped 15">
            <a:extLst>
              <a:ext uri="{FF2B5EF4-FFF2-40B4-BE49-F238E27FC236}">
                <a16:creationId xmlns:a16="http://schemas.microsoft.com/office/drawing/2014/main" id="{D3E7B6F8-0775-4EE8-A16E-37CA2C78B305}"/>
              </a:ext>
            </a:extLst>
          </p:cNvPr>
          <p:cNvSpPr/>
          <p:nvPr/>
        </p:nvSpPr>
        <p:spPr bwMode="auto">
          <a:xfrm flipH="1">
            <a:off x="4539169" y="5807119"/>
            <a:ext cx="1641987" cy="593681"/>
          </a:xfrm>
          <a:prstGeom prst="snip1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spcBef>
                <a:spcPct val="0"/>
              </a:spcBef>
              <a:spcAft>
                <a:spcPct val="0"/>
              </a:spcAft>
            </a:pPr>
            <a:r>
              <a:rPr lang="ar-sa"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مكتمل</a:t>
            </a:r>
          </a:p>
        </p:txBody>
      </p:sp>
      <p:sp>
        <p:nvSpPr>
          <p:cNvPr id="17" name="Arrow: Right 16">
            <a:extLst>
              <a:ext uri="{FF2B5EF4-FFF2-40B4-BE49-F238E27FC236}">
                <a16:creationId xmlns:a16="http://schemas.microsoft.com/office/drawing/2014/main" id="{9787E231-2919-45EA-8C34-58B5CC64698A}"/>
              </a:ext>
            </a:extLst>
          </p:cNvPr>
          <p:cNvSpPr/>
          <p:nvPr/>
        </p:nvSpPr>
        <p:spPr bwMode="auto">
          <a:xfrm rot="19499197" flipH="1">
            <a:off x="6244584" y="5576249"/>
            <a:ext cx="775367" cy="34277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pic>
        <p:nvPicPr>
          <p:cNvPr id="18" name="Picture 17">
            <a:extLst>
              <a:ext uri="{FF2B5EF4-FFF2-40B4-BE49-F238E27FC236}">
                <a16:creationId xmlns:a16="http://schemas.microsoft.com/office/drawing/2014/main" id="{04779BCF-8ABB-4482-B0F5-33BA2DAFD3FD}"/>
              </a:ext>
            </a:extLst>
          </p:cNvPr>
          <p:cNvPicPr>
            <a:picLocks noChangeAspect="1"/>
          </p:cNvPicPr>
          <p:nvPr/>
        </p:nvPicPr>
        <p:blipFill>
          <a:blip r:embed="rId3"/>
          <a:stretch>
            <a:fillRect/>
          </a:stretch>
        </p:blipFill>
        <p:spPr>
          <a:xfrm flipH="1">
            <a:off x="6066614" y="3217505"/>
            <a:ext cx="985960" cy="664611"/>
          </a:xfrm>
          <a:prstGeom prst="rect">
            <a:avLst/>
          </a:prstGeom>
        </p:spPr>
      </p:pic>
      <p:pic>
        <p:nvPicPr>
          <p:cNvPr id="19" name="Picture 18">
            <a:extLst>
              <a:ext uri="{FF2B5EF4-FFF2-40B4-BE49-F238E27FC236}">
                <a16:creationId xmlns:a16="http://schemas.microsoft.com/office/drawing/2014/main" id="{56105303-B8BA-444F-A44D-45E6A1D74E82}"/>
              </a:ext>
            </a:extLst>
          </p:cNvPr>
          <p:cNvPicPr>
            <a:picLocks noChangeAspect="1"/>
          </p:cNvPicPr>
          <p:nvPr/>
        </p:nvPicPr>
        <p:blipFill>
          <a:blip r:embed="rId2"/>
          <a:stretch>
            <a:fillRect/>
          </a:stretch>
        </p:blipFill>
        <p:spPr>
          <a:xfrm flipH="1">
            <a:off x="4815955" y="3280491"/>
            <a:ext cx="1088416" cy="593681"/>
          </a:xfrm>
          <a:prstGeom prst="rect">
            <a:avLst/>
          </a:prstGeom>
        </p:spPr>
      </p:pic>
      <p:sp>
        <p:nvSpPr>
          <p:cNvPr id="20" name="Flowchart: Document 19">
            <a:extLst>
              <a:ext uri="{FF2B5EF4-FFF2-40B4-BE49-F238E27FC236}">
                <a16:creationId xmlns:a16="http://schemas.microsoft.com/office/drawing/2014/main" id="{3F72F8DC-B1B1-46C3-817D-C98F8021FDC6}"/>
              </a:ext>
            </a:extLst>
          </p:cNvPr>
          <p:cNvSpPr/>
          <p:nvPr/>
        </p:nvSpPr>
        <p:spPr bwMode="auto">
          <a:xfrm flipH="1">
            <a:off x="2746646" y="2674374"/>
            <a:ext cx="1550733" cy="1631480"/>
          </a:xfrm>
          <a:prstGeom prst="flowChartDocumen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spcBef>
                <a:spcPct val="0"/>
              </a:spcBef>
              <a:spcAft>
                <a:spcPct val="0"/>
              </a:spcAft>
            </a:pPr>
            <a:r>
              <a:rPr lang="ar-sa"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إدخال النقل</a:t>
            </a:r>
          </a:p>
        </p:txBody>
      </p:sp>
      <p:pic>
        <p:nvPicPr>
          <p:cNvPr id="21" name="Picture 20">
            <a:extLst>
              <a:ext uri="{FF2B5EF4-FFF2-40B4-BE49-F238E27FC236}">
                <a16:creationId xmlns:a16="http://schemas.microsoft.com/office/drawing/2014/main" id="{6A57E710-AD59-41DA-89B8-11EFD3E1AF6D}"/>
              </a:ext>
            </a:extLst>
          </p:cNvPr>
          <p:cNvPicPr>
            <a:picLocks noChangeAspect="1"/>
          </p:cNvPicPr>
          <p:nvPr/>
        </p:nvPicPr>
        <p:blipFill>
          <a:blip r:embed="rId3"/>
          <a:stretch>
            <a:fillRect/>
          </a:stretch>
        </p:blipFill>
        <p:spPr>
          <a:xfrm>
            <a:off x="3088806" y="5083023"/>
            <a:ext cx="985960" cy="664611"/>
          </a:xfrm>
          <a:prstGeom prst="rect">
            <a:avLst/>
          </a:prstGeom>
        </p:spPr>
      </p:pic>
      <p:sp>
        <p:nvSpPr>
          <p:cNvPr id="22" name="Arrow: Bent 21">
            <a:extLst>
              <a:ext uri="{FF2B5EF4-FFF2-40B4-BE49-F238E27FC236}">
                <a16:creationId xmlns:a16="http://schemas.microsoft.com/office/drawing/2014/main" id="{4D1E3308-A019-438A-B699-A62236190BFF}"/>
              </a:ext>
            </a:extLst>
          </p:cNvPr>
          <p:cNvSpPr/>
          <p:nvPr/>
        </p:nvSpPr>
        <p:spPr bwMode="auto">
          <a:xfrm rot="16200000">
            <a:off x="1592729" y="2564908"/>
            <a:ext cx="1041009" cy="1224464"/>
          </a:xfrm>
          <a:prstGeom prst="ben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 name="Rectangle: Single Corner Snipped 22">
            <a:extLst>
              <a:ext uri="{FF2B5EF4-FFF2-40B4-BE49-F238E27FC236}">
                <a16:creationId xmlns:a16="http://schemas.microsoft.com/office/drawing/2014/main" id="{92DCB8B0-7254-4D0D-B5F6-65C3BEC4E91C}"/>
              </a:ext>
            </a:extLst>
          </p:cNvPr>
          <p:cNvSpPr/>
          <p:nvPr/>
        </p:nvSpPr>
        <p:spPr bwMode="auto">
          <a:xfrm flipH="1">
            <a:off x="2359143" y="5813601"/>
            <a:ext cx="1641987" cy="593681"/>
          </a:xfrm>
          <a:prstGeom prst="snip1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spcBef>
                <a:spcPct val="0"/>
              </a:spcBef>
              <a:spcAft>
                <a:spcPct val="0"/>
              </a:spcAft>
            </a:pPr>
            <a:r>
              <a:rPr lang="ar-sa"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مسجلة</a:t>
            </a:r>
          </a:p>
        </p:txBody>
      </p:sp>
      <p:sp>
        <p:nvSpPr>
          <p:cNvPr id="24" name="Arrow: Down 23">
            <a:extLst>
              <a:ext uri="{FF2B5EF4-FFF2-40B4-BE49-F238E27FC236}">
                <a16:creationId xmlns:a16="http://schemas.microsoft.com/office/drawing/2014/main" id="{7D5573C1-5D93-4471-9BF8-F572D65D9238}"/>
              </a:ext>
            </a:extLst>
          </p:cNvPr>
          <p:cNvSpPr/>
          <p:nvPr/>
        </p:nvSpPr>
        <p:spPr bwMode="auto">
          <a:xfrm flipH="1">
            <a:off x="2701181" y="4009930"/>
            <a:ext cx="359453" cy="1803671"/>
          </a:xfrm>
          <a:prstGeom prst="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6" name="Rectangle 25">
            <a:extLst>
              <a:ext uri="{FF2B5EF4-FFF2-40B4-BE49-F238E27FC236}">
                <a16:creationId xmlns:a16="http://schemas.microsoft.com/office/drawing/2014/main" id="{FB318073-7EC5-4C93-8A85-9E96AAB5F666}"/>
              </a:ext>
            </a:extLst>
          </p:cNvPr>
          <p:cNvSpPr/>
          <p:nvPr/>
        </p:nvSpPr>
        <p:spPr bwMode="auto">
          <a:xfrm flipH="1">
            <a:off x="500263" y="1571409"/>
            <a:ext cx="1986116" cy="109553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spcBef>
                <a:spcPct val="0"/>
              </a:spcBef>
              <a:spcAft>
                <a:spcPct val="0"/>
              </a:spcAft>
            </a:pPr>
            <a:r>
              <a:rPr lang="ar-sa"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تحديث إيصال التعبئة</a:t>
            </a:r>
          </a:p>
        </p:txBody>
      </p:sp>
      <p:sp>
        <p:nvSpPr>
          <p:cNvPr id="27" name="Rectangle: Single Corner Snipped 26">
            <a:extLst>
              <a:ext uri="{FF2B5EF4-FFF2-40B4-BE49-F238E27FC236}">
                <a16:creationId xmlns:a16="http://schemas.microsoft.com/office/drawing/2014/main" id="{6F7EFCD1-9479-4960-B491-ED43E4C8FD59}"/>
              </a:ext>
            </a:extLst>
          </p:cNvPr>
          <p:cNvSpPr/>
          <p:nvPr/>
        </p:nvSpPr>
        <p:spPr bwMode="auto">
          <a:xfrm flipH="1">
            <a:off x="401653" y="5813601"/>
            <a:ext cx="1641987" cy="593681"/>
          </a:xfrm>
          <a:prstGeom prst="snip1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spcBef>
                <a:spcPct val="0"/>
              </a:spcBef>
              <a:spcAft>
                <a:spcPct val="0"/>
              </a:spcAft>
            </a:pPr>
            <a:r>
              <a:rPr lang="ar-sa"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تم الاستلام</a:t>
            </a:r>
          </a:p>
        </p:txBody>
      </p:sp>
      <p:sp>
        <p:nvSpPr>
          <p:cNvPr id="28" name="Arrow: Down 27">
            <a:extLst>
              <a:ext uri="{FF2B5EF4-FFF2-40B4-BE49-F238E27FC236}">
                <a16:creationId xmlns:a16="http://schemas.microsoft.com/office/drawing/2014/main" id="{4214C72A-0412-4AA1-824D-439D909CDCD1}"/>
              </a:ext>
            </a:extLst>
          </p:cNvPr>
          <p:cNvSpPr/>
          <p:nvPr/>
        </p:nvSpPr>
        <p:spPr bwMode="auto">
          <a:xfrm flipH="1">
            <a:off x="708512" y="2710627"/>
            <a:ext cx="359453" cy="3096492"/>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9" name="Arrow: Bent 28">
            <a:extLst>
              <a:ext uri="{FF2B5EF4-FFF2-40B4-BE49-F238E27FC236}">
                <a16:creationId xmlns:a16="http://schemas.microsoft.com/office/drawing/2014/main" id="{36CBCE8D-02B9-414C-BB08-A31E121ACDF3}"/>
              </a:ext>
            </a:extLst>
          </p:cNvPr>
          <p:cNvSpPr/>
          <p:nvPr/>
        </p:nvSpPr>
        <p:spPr bwMode="auto">
          <a:xfrm rot="16200000">
            <a:off x="4365836" y="3207085"/>
            <a:ext cx="831100" cy="2915426"/>
          </a:xfrm>
          <a:prstGeom prst="ben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30" name="Group 4">
            <a:extLst>
              <a:ext uri="{FF2B5EF4-FFF2-40B4-BE49-F238E27FC236}">
                <a16:creationId xmlns:a16="http://schemas.microsoft.com/office/drawing/2014/main" id="{F462479B-065F-4D36-BEC4-29801064A1A2}"/>
              </a:ext>
            </a:extLst>
          </p:cNvPr>
          <p:cNvGrpSpPr>
            <a:grpSpLocks noChangeAspect="1"/>
          </p:cNvGrpSpPr>
          <p:nvPr/>
        </p:nvGrpSpPr>
        <p:grpSpPr bwMode="auto">
          <a:xfrm>
            <a:off x="8026468" y="4166174"/>
            <a:ext cx="2998427" cy="997248"/>
            <a:chOff x="4507" y="3326"/>
            <a:chExt cx="2691" cy="895"/>
          </a:xfrm>
        </p:grpSpPr>
        <p:sp>
          <p:nvSpPr>
            <p:cNvPr id="31" name="AutoShape 3">
              <a:extLst>
                <a:ext uri="{FF2B5EF4-FFF2-40B4-BE49-F238E27FC236}">
                  <a16:creationId xmlns:a16="http://schemas.microsoft.com/office/drawing/2014/main" id="{9824852F-D0D4-4F50-ABCC-1D141B9FFFBC}"/>
                </a:ext>
              </a:extLst>
            </p:cNvPr>
            <p:cNvSpPr>
              <a:spLocks noChangeAspect="1" noChangeArrowheads="1" noTextEdit="1"/>
            </p:cNvSpPr>
            <p:nvPr/>
          </p:nvSpPr>
          <p:spPr bwMode="auto">
            <a:xfrm>
              <a:off x="4507" y="3326"/>
              <a:ext cx="2691"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p>
          </p:txBody>
        </p:sp>
        <p:sp>
          <p:nvSpPr>
            <p:cNvPr id="32" name="Freeform 5">
              <a:extLst>
                <a:ext uri="{FF2B5EF4-FFF2-40B4-BE49-F238E27FC236}">
                  <a16:creationId xmlns:a16="http://schemas.microsoft.com/office/drawing/2014/main" id="{21440B24-13C6-457F-822D-9D7181D70FC8}"/>
                </a:ext>
              </a:extLst>
            </p:cNvPr>
            <p:cNvSpPr>
              <a:spLocks/>
            </p:cNvSpPr>
            <p:nvPr/>
          </p:nvSpPr>
          <p:spPr bwMode="auto">
            <a:xfrm>
              <a:off x="5811" y="3326"/>
              <a:ext cx="1163" cy="546"/>
            </a:xfrm>
            <a:custGeom>
              <a:avLst/>
              <a:gdLst>
                <a:gd name="T0" fmla="*/ 1083 w 1163"/>
                <a:gd name="T1" fmla="*/ 176 h 546"/>
                <a:gd name="T2" fmla="*/ 1083 w 1163"/>
                <a:gd name="T3" fmla="*/ 0 h 546"/>
                <a:gd name="T4" fmla="*/ 911 w 1163"/>
                <a:gd name="T5" fmla="*/ 176 h 546"/>
                <a:gd name="T6" fmla="*/ 811 w 1163"/>
                <a:gd name="T7" fmla="*/ 176 h 546"/>
                <a:gd name="T8" fmla="*/ 811 w 1163"/>
                <a:gd name="T9" fmla="*/ 0 h 546"/>
                <a:gd name="T10" fmla="*/ 637 w 1163"/>
                <a:gd name="T11" fmla="*/ 176 h 546"/>
                <a:gd name="T12" fmla="*/ 537 w 1163"/>
                <a:gd name="T13" fmla="*/ 176 h 546"/>
                <a:gd name="T14" fmla="*/ 537 w 1163"/>
                <a:gd name="T15" fmla="*/ 0 h 546"/>
                <a:gd name="T16" fmla="*/ 363 w 1163"/>
                <a:gd name="T17" fmla="*/ 176 h 546"/>
                <a:gd name="T18" fmla="*/ 263 w 1163"/>
                <a:gd name="T19" fmla="*/ 176 h 546"/>
                <a:gd name="T20" fmla="*/ 263 w 1163"/>
                <a:gd name="T21" fmla="*/ 0 h 546"/>
                <a:gd name="T22" fmla="*/ 91 w 1163"/>
                <a:gd name="T23" fmla="*/ 176 h 546"/>
                <a:gd name="T24" fmla="*/ 0 w 1163"/>
                <a:gd name="T25" fmla="*/ 176 h 546"/>
                <a:gd name="T26" fmla="*/ 0 w 1163"/>
                <a:gd name="T27" fmla="*/ 546 h 546"/>
                <a:gd name="T28" fmla="*/ 1163 w 1163"/>
                <a:gd name="T29" fmla="*/ 546 h 546"/>
                <a:gd name="T30" fmla="*/ 1163 w 1163"/>
                <a:gd name="T31" fmla="*/ 176 h 546"/>
                <a:gd name="T32" fmla="*/ 1083 w 1163"/>
                <a:gd name="T33" fmla="*/ 17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3" h="546">
                  <a:moveTo>
                    <a:pt x="1083" y="176"/>
                  </a:moveTo>
                  <a:lnTo>
                    <a:pt x="1083" y="0"/>
                  </a:lnTo>
                  <a:lnTo>
                    <a:pt x="911" y="176"/>
                  </a:lnTo>
                  <a:lnTo>
                    <a:pt x="811" y="176"/>
                  </a:lnTo>
                  <a:lnTo>
                    <a:pt x="811" y="0"/>
                  </a:lnTo>
                  <a:lnTo>
                    <a:pt x="637" y="176"/>
                  </a:lnTo>
                  <a:lnTo>
                    <a:pt x="537" y="176"/>
                  </a:lnTo>
                  <a:lnTo>
                    <a:pt x="537" y="0"/>
                  </a:lnTo>
                  <a:lnTo>
                    <a:pt x="363" y="176"/>
                  </a:lnTo>
                  <a:lnTo>
                    <a:pt x="263" y="176"/>
                  </a:lnTo>
                  <a:lnTo>
                    <a:pt x="263" y="0"/>
                  </a:lnTo>
                  <a:lnTo>
                    <a:pt x="91" y="176"/>
                  </a:lnTo>
                  <a:lnTo>
                    <a:pt x="0" y="176"/>
                  </a:lnTo>
                  <a:lnTo>
                    <a:pt x="0" y="546"/>
                  </a:lnTo>
                  <a:lnTo>
                    <a:pt x="1163" y="546"/>
                  </a:lnTo>
                  <a:lnTo>
                    <a:pt x="1163" y="176"/>
                  </a:lnTo>
                  <a:lnTo>
                    <a:pt x="1083" y="176"/>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33" name="Freeform 6">
              <a:extLst>
                <a:ext uri="{FF2B5EF4-FFF2-40B4-BE49-F238E27FC236}">
                  <a16:creationId xmlns:a16="http://schemas.microsoft.com/office/drawing/2014/main" id="{EFD24644-9B94-4B4D-A74C-A19EE20242F6}"/>
                </a:ext>
              </a:extLst>
            </p:cNvPr>
            <p:cNvSpPr>
              <a:spLocks/>
            </p:cNvSpPr>
            <p:nvPr/>
          </p:nvSpPr>
          <p:spPr bwMode="auto">
            <a:xfrm>
              <a:off x="4992" y="3326"/>
              <a:ext cx="1162" cy="546"/>
            </a:xfrm>
            <a:custGeom>
              <a:avLst/>
              <a:gdLst>
                <a:gd name="T0" fmla="*/ 1082 w 1162"/>
                <a:gd name="T1" fmla="*/ 176 h 546"/>
                <a:gd name="T2" fmla="*/ 1082 w 1162"/>
                <a:gd name="T3" fmla="*/ 0 h 546"/>
                <a:gd name="T4" fmla="*/ 910 w 1162"/>
                <a:gd name="T5" fmla="*/ 176 h 546"/>
                <a:gd name="T6" fmla="*/ 808 w 1162"/>
                <a:gd name="T7" fmla="*/ 176 h 546"/>
                <a:gd name="T8" fmla="*/ 808 w 1162"/>
                <a:gd name="T9" fmla="*/ 0 h 546"/>
                <a:gd name="T10" fmla="*/ 636 w 1162"/>
                <a:gd name="T11" fmla="*/ 176 h 546"/>
                <a:gd name="T12" fmla="*/ 534 w 1162"/>
                <a:gd name="T13" fmla="*/ 176 h 546"/>
                <a:gd name="T14" fmla="*/ 534 w 1162"/>
                <a:gd name="T15" fmla="*/ 0 h 546"/>
                <a:gd name="T16" fmla="*/ 362 w 1162"/>
                <a:gd name="T17" fmla="*/ 176 h 546"/>
                <a:gd name="T18" fmla="*/ 263 w 1162"/>
                <a:gd name="T19" fmla="*/ 176 h 546"/>
                <a:gd name="T20" fmla="*/ 263 w 1162"/>
                <a:gd name="T21" fmla="*/ 0 h 546"/>
                <a:gd name="T22" fmla="*/ 88 w 1162"/>
                <a:gd name="T23" fmla="*/ 176 h 546"/>
                <a:gd name="T24" fmla="*/ 0 w 1162"/>
                <a:gd name="T25" fmla="*/ 176 h 546"/>
                <a:gd name="T26" fmla="*/ 0 w 1162"/>
                <a:gd name="T27" fmla="*/ 546 h 546"/>
                <a:gd name="T28" fmla="*/ 1162 w 1162"/>
                <a:gd name="T29" fmla="*/ 546 h 546"/>
                <a:gd name="T30" fmla="*/ 1162 w 1162"/>
                <a:gd name="T31" fmla="*/ 176 h 546"/>
                <a:gd name="T32" fmla="*/ 1082 w 1162"/>
                <a:gd name="T33" fmla="*/ 17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 h="546">
                  <a:moveTo>
                    <a:pt x="1082" y="176"/>
                  </a:moveTo>
                  <a:lnTo>
                    <a:pt x="1082" y="0"/>
                  </a:lnTo>
                  <a:lnTo>
                    <a:pt x="910" y="176"/>
                  </a:lnTo>
                  <a:lnTo>
                    <a:pt x="808" y="176"/>
                  </a:lnTo>
                  <a:lnTo>
                    <a:pt x="808" y="0"/>
                  </a:lnTo>
                  <a:lnTo>
                    <a:pt x="636" y="176"/>
                  </a:lnTo>
                  <a:lnTo>
                    <a:pt x="534" y="176"/>
                  </a:lnTo>
                  <a:lnTo>
                    <a:pt x="534" y="0"/>
                  </a:lnTo>
                  <a:lnTo>
                    <a:pt x="362" y="176"/>
                  </a:lnTo>
                  <a:lnTo>
                    <a:pt x="263" y="176"/>
                  </a:lnTo>
                  <a:lnTo>
                    <a:pt x="263" y="0"/>
                  </a:lnTo>
                  <a:lnTo>
                    <a:pt x="88" y="176"/>
                  </a:lnTo>
                  <a:lnTo>
                    <a:pt x="0" y="176"/>
                  </a:lnTo>
                  <a:lnTo>
                    <a:pt x="0" y="546"/>
                  </a:lnTo>
                  <a:lnTo>
                    <a:pt x="1162" y="546"/>
                  </a:lnTo>
                  <a:lnTo>
                    <a:pt x="1162" y="176"/>
                  </a:lnTo>
                  <a:lnTo>
                    <a:pt x="1082" y="176"/>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D8326EB-A218-4F9C-9B90-F9DD7EC3B3F3}"/>
                </a:ext>
              </a:extLst>
            </p:cNvPr>
            <p:cNvSpPr>
              <a:spLocks noChangeArrowheads="1"/>
            </p:cNvSpPr>
            <p:nvPr/>
          </p:nvSpPr>
          <p:spPr bwMode="auto">
            <a:xfrm>
              <a:off x="5819" y="3574"/>
              <a:ext cx="319" cy="10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B0ABDB56-2B14-4D28-8017-5CF957130F11}"/>
                </a:ext>
              </a:extLst>
            </p:cNvPr>
            <p:cNvSpPr>
              <a:spLocks noChangeArrowheads="1"/>
            </p:cNvSpPr>
            <p:nvPr/>
          </p:nvSpPr>
          <p:spPr bwMode="auto">
            <a:xfrm>
              <a:off x="5817" y="3624"/>
              <a:ext cx="335" cy="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36" name="Rectangle 9">
              <a:extLst>
                <a:ext uri="{FF2B5EF4-FFF2-40B4-BE49-F238E27FC236}">
                  <a16:creationId xmlns:a16="http://schemas.microsoft.com/office/drawing/2014/main" id="{746F1E1B-ECAB-48F7-A3FE-DF74E55173D5}"/>
                </a:ext>
              </a:extLst>
            </p:cNvPr>
            <p:cNvSpPr>
              <a:spLocks noChangeArrowheads="1"/>
            </p:cNvSpPr>
            <p:nvPr/>
          </p:nvSpPr>
          <p:spPr bwMode="auto">
            <a:xfrm>
              <a:off x="5817" y="3596"/>
              <a:ext cx="335" cy="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37" name="Rectangle 10">
              <a:extLst>
                <a:ext uri="{FF2B5EF4-FFF2-40B4-BE49-F238E27FC236}">
                  <a16:creationId xmlns:a16="http://schemas.microsoft.com/office/drawing/2014/main" id="{7A59AA22-BA7C-482B-B020-5B2218FECEA4}"/>
                </a:ext>
              </a:extLst>
            </p:cNvPr>
            <p:cNvSpPr>
              <a:spLocks noChangeArrowheads="1"/>
            </p:cNvSpPr>
            <p:nvPr/>
          </p:nvSpPr>
          <p:spPr bwMode="auto">
            <a:xfrm>
              <a:off x="5817" y="3652"/>
              <a:ext cx="335" cy="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38" name="Rectangle 11">
              <a:extLst>
                <a:ext uri="{FF2B5EF4-FFF2-40B4-BE49-F238E27FC236}">
                  <a16:creationId xmlns:a16="http://schemas.microsoft.com/office/drawing/2014/main" id="{F0FD2C1F-1A54-4C47-ADFC-D09ACA938568}"/>
                </a:ext>
              </a:extLst>
            </p:cNvPr>
            <p:cNvSpPr>
              <a:spLocks noChangeArrowheads="1"/>
            </p:cNvSpPr>
            <p:nvPr/>
          </p:nvSpPr>
          <p:spPr bwMode="auto">
            <a:xfrm>
              <a:off x="5866" y="3560"/>
              <a:ext cx="6"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39" name="Rectangle 12">
              <a:extLst>
                <a:ext uri="{FF2B5EF4-FFF2-40B4-BE49-F238E27FC236}">
                  <a16:creationId xmlns:a16="http://schemas.microsoft.com/office/drawing/2014/main" id="{33986F6B-C698-42C4-96AA-7EC172622DD5}"/>
                </a:ext>
              </a:extLst>
            </p:cNvPr>
            <p:cNvSpPr>
              <a:spLocks noChangeArrowheads="1"/>
            </p:cNvSpPr>
            <p:nvPr/>
          </p:nvSpPr>
          <p:spPr bwMode="auto">
            <a:xfrm>
              <a:off x="5891" y="3560"/>
              <a:ext cx="9"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40" name="Rectangle 13">
              <a:extLst>
                <a:ext uri="{FF2B5EF4-FFF2-40B4-BE49-F238E27FC236}">
                  <a16:creationId xmlns:a16="http://schemas.microsoft.com/office/drawing/2014/main" id="{B31DB40B-BCEC-4417-9EED-700AEA7CBB5E}"/>
                </a:ext>
              </a:extLst>
            </p:cNvPr>
            <p:cNvSpPr>
              <a:spLocks noChangeArrowheads="1"/>
            </p:cNvSpPr>
            <p:nvPr/>
          </p:nvSpPr>
          <p:spPr bwMode="auto">
            <a:xfrm>
              <a:off x="5839" y="3560"/>
              <a:ext cx="5"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41" name="Rectangle 14">
              <a:extLst>
                <a:ext uri="{FF2B5EF4-FFF2-40B4-BE49-F238E27FC236}">
                  <a16:creationId xmlns:a16="http://schemas.microsoft.com/office/drawing/2014/main" id="{BAAE7602-0A39-4CA2-A1A0-01869D412DC8}"/>
                </a:ext>
              </a:extLst>
            </p:cNvPr>
            <p:cNvSpPr>
              <a:spLocks noChangeArrowheads="1"/>
            </p:cNvSpPr>
            <p:nvPr/>
          </p:nvSpPr>
          <p:spPr bwMode="auto">
            <a:xfrm>
              <a:off x="5947"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42" name="Rectangle 15">
              <a:extLst>
                <a:ext uri="{FF2B5EF4-FFF2-40B4-BE49-F238E27FC236}">
                  <a16:creationId xmlns:a16="http://schemas.microsoft.com/office/drawing/2014/main" id="{9BCD834D-561B-4175-98F3-A046F14746D8}"/>
                </a:ext>
              </a:extLst>
            </p:cNvPr>
            <p:cNvSpPr>
              <a:spLocks noChangeArrowheads="1"/>
            </p:cNvSpPr>
            <p:nvPr/>
          </p:nvSpPr>
          <p:spPr bwMode="auto">
            <a:xfrm>
              <a:off x="5974" y="3560"/>
              <a:ext cx="9"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43" name="Rectangle 16">
              <a:extLst>
                <a:ext uri="{FF2B5EF4-FFF2-40B4-BE49-F238E27FC236}">
                  <a16:creationId xmlns:a16="http://schemas.microsoft.com/office/drawing/2014/main" id="{4D7621B5-9CCD-4D5B-BBD9-80AF6DC9AAB5}"/>
                </a:ext>
              </a:extLst>
            </p:cNvPr>
            <p:cNvSpPr>
              <a:spLocks noChangeArrowheads="1"/>
            </p:cNvSpPr>
            <p:nvPr/>
          </p:nvSpPr>
          <p:spPr bwMode="auto">
            <a:xfrm>
              <a:off x="5919"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44" name="Rectangle 17">
              <a:extLst>
                <a:ext uri="{FF2B5EF4-FFF2-40B4-BE49-F238E27FC236}">
                  <a16:creationId xmlns:a16="http://schemas.microsoft.com/office/drawing/2014/main" id="{967C6F72-0ECD-4CD4-9310-9ED99AFD3660}"/>
                </a:ext>
              </a:extLst>
            </p:cNvPr>
            <p:cNvSpPr>
              <a:spLocks noChangeArrowheads="1"/>
            </p:cNvSpPr>
            <p:nvPr/>
          </p:nvSpPr>
          <p:spPr bwMode="auto">
            <a:xfrm>
              <a:off x="6030" y="3560"/>
              <a:ext cx="5"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45" name="Rectangle 18">
              <a:extLst>
                <a:ext uri="{FF2B5EF4-FFF2-40B4-BE49-F238E27FC236}">
                  <a16:creationId xmlns:a16="http://schemas.microsoft.com/office/drawing/2014/main" id="{47BA2CF0-CEEB-474C-8730-EE67B7698CA5}"/>
                </a:ext>
              </a:extLst>
            </p:cNvPr>
            <p:cNvSpPr>
              <a:spLocks noChangeArrowheads="1"/>
            </p:cNvSpPr>
            <p:nvPr/>
          </p:nvSpPr>
          <p:spPr bwMode="auto">
            <a:xfrm>
              <a:off x="6057" y="3560"/>
              <a:ext cx="6"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46" name="Rectangle 19">
              <a:extLst>
                <a:ext uri="{FF2B5EF4-FFF2-40B4-BE49-F238E27FC236}">
                  <a16:creationId xmlns:a16="http://schemas.microsoft.com/office/drawing/2014/main" id="{F412F7A3-5367-4FFE-A0B9-B2F85F269600}"/>
                </a:ext>
              </a:extLst>
            </p:cNvPr>
            <p:cNvSpPr>
              <a:spLocks noChangeArrowheads="1"/>
            </p:cNvSpPr>
            <p:nvPr/>
          </p:nvSpPr>
          <p:spPr bwMode="auto">
            <a:xfrm>
              <a:off x="6002" y="3560"/>
              <a:ext cx="6"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47" name="Rectangle 20">
              <a:extLst>
                <a:ext uri="{FF2B5EF4-FFF2-40B4-BE49-F238E27FC236}">
                  <a16:creationId xmlns:a16="http://schemas.microsoft.com/office/drawing/2014/main" id="{C81A8213-009D-4F42-8DB4-CFDE9ED0F728}"/>
                </a:ext>
              </a:extLst>
            </p:cNvPr>
            <p:cNvSpPr>
              <a:spLocks noChangeArrowheads="1"/>
            </p:cNvSpPr>
            <p:nvPr/>
          </p:nvSpPr>
          <p:spPr bwMode="auto">
            <a:xfrm>
              <a:off x="6110"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48" name="Rectangle 21">
              <a:extLst>
                <a:ext uri="{FF2B5EF4-FFF2-40B4-BE49-F238E27FC236}">
                  <a16:creationId xmlns:a16="http://schemas.microsoft.com/office/drawing/2014/main" id="{B52EAFEA-5C10-409B-AEE8-56F685C487B5}"/>
                </a:ext>
              </a:extLst>
            </p:cNvPr>
            <p:cNvSpPr>
              <a:spLocks noChangeArrowheads="1"/>
            </p:cNvSpPr>
            <p:nvPr/>
          </p:nvSpPr>
          <p:spPr bwMode="auto">
            <a:xfrm>
              <a:off x="6085" y="3560"/>
              <a:ext cx="6"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49" name="Rectangle 22">
              <a:extLst>
                <a:ext uri="{FF2B5EF4-FFF2-40B4-BE49-F238E27FC236}">
                  <a16:creationId xmlns:a16="http://schemas.microsoft.com/office/drawing/2014/main" id="{2AE54CEC-C277-4BD0-B51A-929CCB58D0B2}"/>
                </a:ext>
              </a:extLst>
            </p:cNvPr>
            <p:cNvSpPr>
              <a:spLocks noChangeArrowheads="1"/>
            </p:cNvSpPr>
            <p:nvPr/>
          </p:nvSpPr>
          <p:spPr bwMode="auto">
            <a:xfrm>
              <a:off x="6193" y="3574"/>
              <a:ext cx="321" cy="10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0" name="Rectangle 23">
              <a:extLst>
                <a:ext uri="{FF2B5EF4-FFF2-40B4-BE49-F238E27FC236}">
                  <a16:creationId xmlns:a16="http://schemas.microsoft.com/office/drawing/2014/main" id="{0101F256-974F-4816-8321-C9C47CE48D1A}"/>
                </a:ext>
              </a:extLst>
            </p:cNvPr>
            <p:cNvSpPr>
              <a:spLocks noChangeArrowheads="1"/>
            </p:cNvSpPr>
            <p:nvPr/>
          </p:nvSpPr>
          <p:spPr bwMode="auto">
            <a:xfrm>
              <a:off x="6193" y="3624"/>
              <a:ext cx="335" cy="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1" name="Rectangle 24">
              <a:extLst>
                <a:ext uri="{FF2B5EF4-FFF2-40B4-BE49-F238E27FC236}">
                  <a16:creationId xmlns:a16="http://schemas.microsoft.com/office/drawing/2014/main" id="{19897850-D2A5-4CB4-868F-4F2F9F20AF2A}"/>
                </a:ext>
              </a:extLst>
            </p:cNvPr>
            <p:cNvSpPr>
              <a:spLocks noChangeArrowheads="1"/>
            </p:cNvSpPr>
            <p:nvPr/>
          </p:nvSpPr>
          <p:spPr bwMode="auto">
            <a:xfrm>
              <a:off x="6193" y="3596"/>
              <a:ext cx="335" cy="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2" name="Rectangle 25">
              <a:extLst>
                <a:ext uri="{FF2B5EF4-FFF2-40B4-BE49-F238E27FC236}">
                  <a16:creationId xmlns:a16="http://schemas.microsoft.com/office/drawing/2014/main" id="{2E94E1AD-715C-410E-AAE9-5CDB3D4B5955}"/>
                </a:ext>
              </a:extLst>
            </p:cNvPr>
            <p:cNvSpPr>
              <a:spLocks noChangeArrowheads="1"/>
            </p:cNvSpPr>
            <p:nvPr/>
          </p:nvSpPr>
          <p:spPr bwMode="auto">
            <a:xfrm>
              <a:off x="6193" y="3652"/>
              <a:ext cx="335" cy="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3" name="Rectangle 26">
              <a:extLst>
                <a:ext uri="{FF2B5EF4-FFF2-40B4-BE49-F238E27FC236}">
                  <a16:creationId xmlns:a16="http://schemas.microsoft.com/office/drawing/2014/main" id="{10955912-11AF-44F3-BAFD-53EA27F798AA}"/>
                </a:ext>
              </a:extLst>
            </p:cNvPr>
            <p:cNvSpPr>
              <a:spLocks noChangeArrowheads="1"/>
            </p:cNvSpPr>
            <p:nvPr/>
          </p:nvSpPr>
          <p:spPr bwMode="auto">
            <a:xfrm>
              <a:off x="6240"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4" name="Rectangle 27">
              <a:extLst>
                <a:ext uri="{FF2B5EF4-FFF2-40B4-BE49-F238E27FC236}">
                  <a16:creationId xmlns:a16="http://schemas.microsoft.com/office/drawing/2014/main" id="{3AAE327F-3DE8-4506-85EF-C2587A3DCC83}"/>
                </a:ext>
              </a:extLst>
            </p:cNvPr>
            <p:cNvSpPr>
              <a:spLocks noChangeArrowheads="1"/>
            </p:cNvSpPr>
            <p:nvPr/>
          </p:nvSpPr>
          <p:spPr bwMode="auto">
            <a:xfrm>
              <a:off x="6268"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5" name="Rectangle 28">
              <a:extLst>
                <a:ext uri="{FF2B5EF4-FFF2-40B4-BE49-F238E27FC236}">
                  <a16:creationId xmlns:a16="http://schemas.microsoft.com/office/drawing/2014/main" id="{95879CCD-742C-4266-8911-838AFDCF9F38}"/>
                </a:ext>
              </a:extLst>
            </p:cNvPr>
            <p:cNvSpPr>
              <a:spLocks noChangeArrowheads="1"/>
            </p:cNvSpPr>
            <p:nvPr/>
          </p:nvSpPr>
          <p:spPr bwMode="auto">
            <a:xfrm>
              <a:off x="6212" y="3560"/>
              <a:ext cx="9"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6" name="Rectangle 29">
              <a:extLst>
                <a:ext uri="{FF2B5EF4-FFF2-40B4-BE49-F238E27FC236}">
                  <a16:creationId xmlns:a16="http://schemas.microsoft.com/office/drawing/2014/main" id="{5F6F031B-26F1-4065-8A9F-3CF566798292}"/>
                </a:ext>
              </a:extLst>
            </p:cNvPr>
            <p:cNvSpPr>
              <a:spLocks noChangeArrowheads="1"/>
            </p:cNvSpPr>
            <p:nvPr/>
          </p:nvSpPr>
          <p:spPr bwMode="auto">
            <a:xfrm>
              <a:off x="6323" y="3560"/>
              <a:ext cx="6"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7" name="Rectangle 30">
              <a:extLst>
                <a:ext uri="{FF2B5EF4-FFF2-40B4-BE49-F238E27FC236}">
                  <a16:creationId xmlns:a16="http://schemas.microsoft.com/office/drawing/2014/main" id="{E52361D2-BDAE-4383-9581-829212154405}"/>
                </a:ext>
              </a:extLst>
            </p:cNvPr>
            <p:cNvSpPr>
              <a:spLocks noChangeArrowheads="1"/>
            </p:cNvSpPr>
            <p:nvPr/>
          </p:nvSpPr>
          <p:spPr bwMode="auto">
            <a:xfrm>
              <a:off x="6351" y="3560"/>
              <a:ext cx="5"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8" name="Rectangle 31">
              <a:extLst>
                <a:ext uri="{FF2B5EF4-FFF2-40B4-BE49-F238E27FC236}">
                  <a16:creationId xmlns:a16="http://schemas.microsoft.com/office/drawing/2014/main" id="{AABF36E6-3628-4F88-9848-A709C24D6ECE}"/>
                </a:ext>
              </a:extLst>
            </p:cNvPr>
            <p:cNvSpPr>
              <a:spLocks noChangeArrowheads="1"/>
            </p:cNvSpPr>
            <p:nvPr/>
          </p:nvSpPr>
          <p:spPr bwMode="auto">
            <a:xfrm>
              <a:off x="6296"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9" name="Rectangle 32">
              <a:extLst>
                <a:ext uri="{FF2B5EF4-FFF2-40B4-BE49-F238E27FC236}">
                  <a16:creationId xmlns:a16="http://schemas.microsoft.com/office/drawing/2014/main" id="{06B7CA0B-DAB1-41A3-89A6-8C488EC5EB85}"/>
                </a:ext>
              </a:extLst>
            </p:cNvPr>
            <p:cNvSpPr>
              <a:spLocks noChangeArrowheads="1"/>
            </p:cNvSpPr>
            <p:nvPr/>
          </p:nvSpPr>
          <p:spPr bwMode="auto">
            <a:xfrm>
              <a:off x="6406" y="3560"/>
              <a:ext cx="6"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60" name="Rectangle 33">
              <a:extLst>
                <a:ext uri="{FF2B5EF4-FFF2-40B4-BE49-F238E27FC236}">
                  <a16:creationId xmlns:a16="http://schemas.microsoft.com/office/drawing/2014/main" id="{A2DEB4A1-635E-47A7-AE5E-37A8704B6C20}"/>
                </a:ext>
              </a:extLst>
            </p:cNvPr>
            <p:cNvSpPr>
              <a:spLocks noChangeArrowheads="1"/>
            </p:cNvSpPr>
            <p:nvPr/>
          </p:nvSpPr>
          <p:spPr bwMode="auto">
            <a:xfrm>
              <a:off x="6434" y="3560"/>
              <a:ext cx="5"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61" name="Rectangle 34">
              <a:extLst>
                <a:ext uri="{FF2B5EF4-FFF2-40B4-BE49-F238E27FC236}">
                  <a16:creationId xmlns:a16="http://schemas.microsoft.com/office/drawing/2014/main" id="{E630BBFE-56BB-4442-BA06-5AB272BD2BB1}"/>
                </a:ext>
              </a:extLst>
            </p:cNvPr>
            <p:cNvSpPr>
              <a:spLocks noChangeArrowheads="1"/>
            </p:cNvSpPr>
            <p:nvPr/>
          </p:nvSpPr>
          <p:spPr bwMode="auto">
            <a:xfrm>
              <a:off x="6379" y="3560"/>
              <a:ext cx="5"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62" name="Rectangle 35">
              <a:extLst>
                <a:ext uri="{FF2B5EF4-FFF2-40B4-BE49-F238E27FC236}">
                  <a16:creationId xmlns:a16="http://schemas.microsoft.com/office/drawing/2014/main" id="{844654C8-E4A0-45C3-BAD6-A9078DC3253D}"/>
                </a:ext>
              </a:extLst>
            </p:cNvPr>
            <p:cNvSpPr>
              <a:spLocks noChangeArrowheads="1"/>
            </p:cNvSpPr>
            <p:nvPr/>
          </p:nvSpPr>
          <p:spPr bwMode="auto">
            <a:xfrm>
              <a:off x="6487"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63" name="Rectangle 36">
              <a:extLst>
                <a:ext uri="{FF2B5EF4-FFF2-40B4-BE49-F238E27FC236}">
                  <a16:creationId xmlns:a16="http://schemas.microsoft.com/office/drawing/2014/main" id="{E3D528F3-A84E-4AD4-805F-0DF141917684}"/>
                </a:ext>
              </a:extLst>
            </p:cNvPr>
            <p:cNvSpPr>
              <a:spLocks noChangeArrowheads="1"/>
            </p:cNvSpPr>
            <p:nvPr/>
          </p:nvSpPr>
          <p:spPr bwMode="auto">
            <a:xfrm>
              <a:off x="6459"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64" name="Rectangle 37">
              <a:extLst>
                <a:ext uri="{FF2B5EF4-FFF2-40B4-BE49-F238E27FC236}">
                  <a16:creationId xmlns:a16="http://schemas.microsoft.com/office/drawing/2014/main" id="{653170DB-2A4A-4647-BF0C-06493C072967}"/>
                </a:ext>
              </a:extLst>
            </p:cNvPr>
            <p:cNvSpPr>
              <a:spLocks noChangeArrowheads="1"/>
            </p:cNvSpPr>
            <p:nvPr/>
          </p:nvSpPr>
          <p:spPr bwMode="auto">
            <a:xfrm>
              <a:off x="6570" y="3574"/>
              <a:ext cx="321" cy="10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65" name="Rectangle 38">
              <a:extLst>
                <a:ext uri="{FF2B5EF4-FFF2-40B4-BE49-F238E27FC236}">
                  <a16:creationId xmlns:a16="http://schemas.microsoft.com/office/drawing/2014/main" id="{04F3AEA4-98AD-426B-BDC5-A82730734E62}"/>
                </a:ext>
              </a:extLst>
            </p:cNvPr>
            <p:cNvSpPr>
              <a:spLocks noChangeArrowheads="1"/>
            </p:cNvSpPr>
            <p:nvPr/>
          </p:nvSpPr>
          <p:spPr bwMode="auto">
            <a:xfrm>
              <a:off x="6570" y="3624"/>
              <a:ext cx="335" cy="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66" name="Rectangle 39">
              <a:extLst>
                <a:ext uri="{FF2B5EF4-FFF2-40B4-BE49-F238E27FC236}">
                  <a16:creationId xmlns:a16="http://schemas.microsoft.com/office/drawing/2014/main" id="{6252C3E0-ABE1-4607-AD79-5A5CEA281A69}"/>
                </a:ext>
              </a:extLst>
            </p:cNvPr>
            <p:cNvSpPr>
              <a:spLocks noChangeArrowheads="1"/>
            </p:cNvSpPr>
            <p:nvPr/>
          </p:nvSpPr>
          <p:spPr bwMode="auto">
            <a:xfrm>
              <a:off x="6570" y="3596"/>
              <a:ext cx="335" cy="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67" name="Rectangle 40">
              <a:extLst>
                <a:ext uri="{FF2B5EF4-FFF2-40B4-BE49-F238E27FC236}">
                  <a16:creationId xmlns:a16="http://schemas.microsoft.com/office/drawing/2014/main" id="{B7F3F1E0-C61E-478C-9CB2-802BC41E5122}"/>
                </a:ext>
              </a:extLst>
            </p:cNvPr>
            <p:cNvSpPr>
              <a:spLocks noChangeArrowheads="1"/>
            </p:cNvSpPr>
            <p:nvPr/>
          </p:nvSpPr>
          <p:spPr bwMode="auto">
            <a:xfrm>
              <a:off x="6570" y="3652"/>
              <a:ext cx="335" cy="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68" name="Rectangle 41">
              <a:extLst>
                <a:ext uri="{FF2B5EF4-FFF2-40B4-BE49-F238E27FC236}">
                  <a16:creationId xmlns:a16="http://schemas.microsoft.com/office/drawing/2014/main" id="{20E14A4C-5972-41DC-A73A-15CF0CC20D9D}"/>
                </a:ext>
              </a:extLst>
            </p:cNvPr>
            <p:cNvSpPr>
              <a:spLocks noChangeArrowheads="1"/>
            </p:cNvSpPr>
            <p:nvPr/>
          </p:nvSpPr>
          <p:spPr bwMode="auto">
            <a:xfrm>
              <a:off x="6617"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69" name="Rectangle 42">
              <a:extLst>
                <a:ext uri="{FF2B5EF4-FFF2-40B4-BE49-F238E27FC236}">
                  <a16:creationId xmlns:a16="http://schemas.microsoft.com/office/drawing/2014/main" id="{CA30D9F2-5015-40C1-B64F-49140C3BE007}"/>
                </a:ext>
              </a:extLst>
            </p:cNvPr>
            <p:cNvSpPr>
              <a:spLocks noChangeArrowheads="1"/>
            </p:cNvSpPr>
            <p:nvPr/>
          </p:nvSpPr>
          <p:spPr bwMode="auto">
            <a:xfrm>
              <a:off x="6644" y="3560"/>
              <a:ext cx="9"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70" name="Rectangle 43">
              <a:extLst>
                <a:ext uri="{FF2B5EF4-FFF2-40B4-BE49-F238E27FC236}">
                  <a16:creationId xmlns:a16="http://schemas.microsoft.com/office/drawing/2014/main" id="{5CCC77DA-CC36-4344-8350-75462D65A5F2}"/>
                </a:ext>
              </a:extLst>
            </p:cNvPr>
            <p:cNvSpPr>
              <a:spLocks noChangeArrowheads="1"/>
            </p:cNvSpPr>
            <p:nvPr/>
          </p:nvSpPr>
          <p:spPr bwMode="auto">
            <a:xfrm>
              <a:off x="6589"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71" name="Rectangle 44">
              <a:extLst>
                <a:ext uri="{FF2B5EF4-FFF2-40B4-BE49-F238E27FC236}">
                  <a16:creationId xmlns:a16="http://schemas.microsoft.com/office/drawing/2014/main" id="{0F16584C-CC8E-4042-8FA4-CE071477C202}"/>
                </a:ext>
              </a:extLst>
            </p:cNvPr>
            <p:cNvSpPr>
              <a:spLocks noChangeArrowheads="1"/>
            </p:cNvSpPr>
            <p:nvPr/>
          </p:nvSpPr>
          <p:spPr bwMode="auto">
            <a:xfrm>
              <a:off x="6700" y="3560"/>
              <a:ext cx="5"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72" name="Rectangle 45">
              <a:extLst>
                <a:ext uri="{FF2B5EF4-FFF2-40B4-BE49-F238E27FC236}">
                  <a16:creationId xmlns:a16="http://schemas.microsoft.com/office/drawing/2014/main" id="{EFBF4E3F-7CF3-427B-9A39-7DA3CC4BFAEB}"/>
                </a:ext>
              </a:extLst>
            </p:cNvPr>
            <p:cNvSpPr>
              <a:spLocks noChangeArrowheads="1"/>
            </p:cNvSpPr>
            <p:nvPr/>
          </p:nvSpPr>
          <p:spPr bwMode="auto">
            <a:xfrm>
              <a:off x="6727" y="3560"/>
              <a:ext cx="6"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73" name="Rectangle 46">
              <a:extLst>
                <a:ext uri="{FF2B5EF4-FFF2-40B4-BE49-F238E27FC236}">
                  <a16:creationId xmlns:a16="http://schemas.microsoft.com/office/drawing/2014/main" id="{BF8BE4CA-5FBD-449E-AABB-BE9ADD42AB47}"/>
                </a:ext>
              </a:extLst>
            </p:cNvPr>
            <p:cNvSpPr>
              <a:spLocks noChangeArrowheads="1"/>
            </p:cNvSpPr>
            <p:nvPr/>
          </p:nvSpPr>
          <p:spPr bwMode="auto">
            <a:xfrm>
              <a:off x="6672" y="3560"/>
              <a:ext cx="6"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74" name="Rectangle 47">
              <a:extLst>
                <a:ext uri="{FF2B5EF4-FFF2-40B4-BE49-F238E27FC236}">
                  <a16:creationId xmlns:a16="http://schemas.microsoft.com/office/drawing/2014/main" id="{368A5E7F-88FC-4312-BF2A-2627D6AF5F48}"/>
                </a:ext>
              </a:extLst>
            </p:cNvPr>
            <p:cNvSpPr>
              <a:spLocks noChangeArrowheads="1"/>
            </p:cNvSpPr>
            <p:nvPr/>
          </p:nvSpPr>
          <p:spPr bwMode="auto">
            <a:xfrm>
              <a:off x="6780"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75" name="Rectangle 48">
              <a:extLst>
                <a:ext uri="{FF2B5EF4-FFF2-40B4-BE49-F238E27FC236}">
                  <a16:creationId xmlns:a16="http://schemas.microsoft.com/office/drawing/2014/main" id="{8DC9A185-9EE4-4BD9-8761-9806287166DC}"/>
                </a:ext>
              </a:extLst>
            </p:cNvPr>
            <p:cNvSpPr>
              <a:spLocks noChangeArrowheads="1"/>
            </p:cNvSpPr>
            <p:nvPr/>
          </p:nvSpPr>
          <p:spPr bwMode="auto">
            <a:xfrm>
              <a:off x="6808"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76" name="Rectangle 49">
              <a:extLst>
                <a:ext uri="{FF2B5EF4-FFF2-40B4-BE49-F238E27FC236}">
                  <a16:creationId xmlns:a16="http://schemas.microsoft.com/office/drawing/2014/main" id="{4093134D-1440-4916-96A2-F4CB298A4AEE}"/>
                </a:ext>
              </a:extLst>
            </p:cNvPr>
            <p:cNvSpPr>
              <a:spLocks noChangeArrowheads="1"/>
            </p:cNvSpPr>
            <p:nvPr/>
          </p:nvSpPr>
          <p:spPr bwMode="auto">
            <a:xfrm>
              <a:off x="6755" y="3560"/>
              <a:ext cx="6"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77" name="Rectangle 50">
              <a:extLst>
                <a:ext uri="{FF2B5EF4-FFF2-40B4-BE49-F238E27FC236}">
                  <a16:creationId xmlns:a16="http://schemas.microsoft.com/office/drawing/2014/main" id="{7852F3D0-32FE-44BA-B810-31686FF4B99E}"/>
                </a:ext>
              </a:extLst>
            </p:cNvPr>
            <p:cNvSpPr>
              <a:spLocks noChangeArrowheads="1"/>
            </p:cNvSpPr>
            <p:nvPr/>
          </p:nvSpPr>
          <p:spPr bwMode="auto">
            <a:xfrm>
              <a:off x="6863"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78" name="Rectangle 51">
              <a:extLst>
                <a:ext uri="{FF2B5EF4-FFF2-40B4-BE49-F238E27FC236}">
                  <a16:creationId xmlns:a16="http://schemas.microsoft.com/office/drawing/2014/main" id="{2A95B2D9-52EE-4155-9665-CE3A3942F23E}"/>
                </a:ext>
              </a:extLst>
            </p:cNvPr>
            <p:cNvSpPr>
              <a:spLocks noChangeArrowheads="1"/>
            </p:cNvSpPr>
            <p:nvPr/>
          </p:nvSpPr>
          <p:spPr bwMode="auto">
            <a:xfrm>
              <a:off x="6835" y="3560"/>
              <a:ext cx="9"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79" name="Rectangle 52">
              <a:extLst>
                <a:ext uri="{FF2B5EF4-FFF2-40B4-BE49-F238E27FC236}">
                  <a16:creationId xmlns:a16="http://schemas.microsoft.com/office/drawing/2014/main" id="{19F5FD23-6598-4AE0-8EB5-2B1570EA6A87}"/>
                </a:ext>
              </a:extLst>
            </p:cNvPr>
            <p:cNvSpPr>
              <a:spLocks noChangeArrowheads="1"/>
            </p:cNvSpPr>
            <p:nvPr/>
          </p:nvSpPr>
          <p:spPr bwMode="auto">
            <a:xfrm>
              <a:off x="5069" y="3574"/>
              <a:ext cx="321" cy="10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0" name="Rectangle 53">
              <a:extLst>
                <a:ext uri="{FF2B5EF4-FFF2-40B4-BE49-F238E27FC236}">
                  <a16:creationId xmlns:a16="http://schemas.microsoft.com/office/drawing/2014/main" id="{B51E72C3-DABD-45DD-86AC-C9855B246F3C}"/>
                </a:ext>
              </a:extLst>
            </p:cNvPr>
            <p:cNvSpPr>
              <a:spLocks noChangeArrowheads="1"/>
            </p:cNvSpPr>
            <p:nvPr/>
          </p:nvSpPr>
          <p:spPr bwMode="auto">
            <a:xfrm>
              <a:off x="5069" y="3624"/>
              <a:ext cx="335" cy="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1" name="Rectangle 54">
              <a:extLst>
                <a:ext uri="{FF2B5EF4-FFF2-40B4-BE49-F238E27FC236}">
                  <a16:creationId xmlns:a16="http://schemas.microsoft.com/office/drawing/2014/main" id="{75A0CFD2-8354-4140-81C1-71059AD16DAC}"/>
                </a:ext>
              </a:extLst>
            </p:cNvPr>
            <p:cNvSpPr>
              <a:spLocks noChangeArrowheads="1"/>
            </p:cNvSpPr>
            <p:nvPr/>
          </p:nvSpPr>
          <p:spPr bwMode="auto">
            <a:xfrm>
              <a:off x="5069" y="3596"/>
              <a:ext cx="335" cy="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2" name="Rectangle 55">
              <a:extLst>
                <a:ext uri="{FF2B5EF4-FFF2-40B4-BE49-F238E27FC236}">
                  <a16:creationId xmlns:a16="http://schemas.microsoft.com/office/drawing/2014/main" id="{A460A2B6-8271-4EE8-98E5-F7A94ED13B36}"/>
                </a:ext>
              </a:extLst>
            </p:cNvPr>
            <p:cNvSpPr>
              <a:spLocks noChangeArrowheads="1"/>
            </p:cNvSpPr>
            <p:nvPr/>
          </p:nvSpPr>
          <p:spPr bwMode="auto">
            <a:xfrm>
              <a:off x="5069" y="3652"/>
              <a:ext cx="335" cy="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3" name="Rectangle 56">
              <a:extLst>
                <a:ext uri="{FF2B5EF4-FFF2-40B4-BE49-F238E27FC236}">
                  <a16:creationId xmlns:a16="http://schemas.microsoft.com/office/drawing/2014/main" id="{4D3926CA-5EA4-4D77-98B7-3D7FF5378440}"/>
                </a:ext>
              </a:extLst>
            </p:cNvPr>
            <p:cNvSpPr>
              <a:spLocks noChangeArrowheads="1"/>
            </p:cNvSpPr>
            <p:nvPr/>
          </p:nvSpPr>
          <p:spPr bwMode="auto">
            <a:xfrm>
              <a:off x="5116"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4" name="Rectangle 57">
              <a:extLst>
                <a:ext uri="{FF2B5EF4-FFF2-40B4-BE49-F238E27FC236}">
                  <a16:creationId xmlns:a16="http://schemas.microsoft.com/office/drawing/2014/main" id="{FCA3835D-4A85-42BF-A39D-A3F1A774F202}"/>
                </a:ext>
              </a:extLst>
            </p:cNvPr>
            <p:cNvSpPr>
              <a:spLocks noChangeArrowheads="1"/>
            </p:cNvSpPr>
            <p:nvPr/>
          </p:nvSpPr>
          <p:spPr bwMode="auto">
            <a:xfrm>
              <a:off x="5144"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5" name="Rectangle 58">
              <a:extLst>
                <a:ext uri="{FF2B5EF4-FFF2-40B4-BE49-F238E27FC236}">
                  <a16:creationId xmlns:a16="http://schemas.microsoft.com/office/drawing/2014/main" id="{1847A177-C49F-4581-B458-85307AA1D538}"/>
                </a:ext>
              </a:extLst>
            </p:cNvPr>
            <p:cNvSpPr>
              <a:spLocks noChangeArrowheads="1"/>
            </p:cNvSpPr>
            <p:nvPr/>
          </p:nvSpPr>
          <p:spPr bwMode="auto">
            <a:xfrm>
              <a:off x="5088" y="3560"/>
              <a:ext cx="9"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6" name="Rectangle 59">
              <a:extLst>
                <a:ext uri="{FF2B5EF4-FFF2-40B4-BE49-F238E27FC236}">
                  <a16:creationId xmlns:a16="http://schemas.microsoft.com/office/drawing/2014/main" id="{724D0D81-F64B-48E9-994F-481B8D768119}"/>
                </a:ext>
              </a:extLst>
            </p:cNvPr>
            <p:cNvSpPr>
              <a:spLocks noChangeArrowheads="1"/>
            </p:cNvSpPr>
            <p:nvPr/>
          </p:nvSpPr>
          <p:spPr bwMode="auto">
            <a:xfrm>
              <a:off x="5199" y="3560"/>
              <a:ext cx="6"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7" name="Rectangle 60">
              <a:extLst>
                <a:ext uri="{FF2B5EF4-FFF2-40B4-BE49-F238E27FC236}">
                  <a16:creationId xmlns:a16="http://schemas.microsoft.com/office/drawing/2014/main" id="{05284C1C-73C4-4E72-9043-A39949425B7E}"/>
                </a:ext>
              </a:extLst>
            </p:cNvPr>
            <p:cNvSpPr>
              <a:spLocks noChangeArrowheads="1"/>
            </p:cNvSpPr>
            <p:nvPr/>
          </p:nvSpPr>
          <p:spPr bwMode="auto">
            <a:xfrm>
              <a:off x="5227" y="3560"/>
              <a:ext cx="5"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8" name="Rectangle 61">
              <a:extLst>
                <a:ext uri="{FF2B5EF4-FFF2-40B4-BE49-F238E27FC236}">
                  <a16:creationId xmlns:a16="http://schemas.microsoft.com/office/drawing/2014/main" id="{CDF7CCC8-B266-4375-AFAC-A3EED1AD4219}"/>
                </a:ext>
              </a:extLst>
            </p:cNvPr>
            <p:cNvSpPr>
              <a:spLocks noChangeArrowheads="1"/>
            </p:cNvSpPr>
            <p:nvPr/>
          </p:nvSpPr>
          <p:spPr bwMode="auto">
            <a:xfrm>
              <a:off x="5172" y="3560"/>
              <a:ext cx="5"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89" name="Rectangle 62">
              <a:extLst>
                <a:ext uri="{FF2B5EF4-FFF2-40B4-BE49-F238E27FC236}">
                  <a16:creationId xmlns:a16="http://schemas.microsoft.com/office/drawing/2014/main" id="{8D892243-EEA7-49B7-AE12-EA7B5DBD8A78}"/>
                </a:ext>
              </a:extLst>
            </p:cNvPr>
            <p:cNvSpPr>
              <a:spLocks noChangeArrowheads="1"/>
            </p:cNvSpPr>
            <p:nvPr/>
          </p:nvSpPr>
          <p:spPr bwMode="auto">
            <a:xfrm>
              <a:off x="5280"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90" name="Rectangle 63">
              <a:extLst>
                <a:ext uri="{FF2B5EF4-FFF2-40B4-BE49-F238E27FC236}">
                  <a16:creationId xmlns:a16="http://schemas.microsoft.com/office/drawing/2014/main" id="{C193D49C-D231-4BB5-8319-02A2E2CA6D1B}"/>
                </a:ext>
              </a:extLst>
            </p:cNvPr>
            <p:cNvSpPr>
              <a:spLocks noChangeArrowheads="1"/>
            </p:cNvSpPr>
            <p:nvPr/>
          </p:nvSpPr>
          <p:spPr bwMode="auto">
            <a:xfrm>
              <a:off x="5307" y="3560"/>
              <a:ext cx="9"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91" name="Rectangle 64">
              <a:extLst>
                <a:ext uri="{FF2B5EF4-FFF2-40B4-BE49-F238E27FC236}">
                  <a16:creationId xmlns:a16="http://schemas.microsoft.com/office/drawing/2014/main" id="{A0F3D75D-D11C-4B0C-87BA-43B0E0A42704}"/>
                </a:ext>
              </a:extLst>
            </p:cNvPr>
            <p:cNvSpPr>
              <a:spLocks noChangeArrowheads="1"/>
            </p:cNvSpPr>
            <p:nvPr/>
          </p:nvSpPr>
          <p:spPr bwMode="auto">
            <a:xfrm>
              <a:off x="5255" y="3560"/>
              <a:ext cx="5"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92" name="Rectangle 65">
              <a:extLst>
                <a:ext uri="{FF2B5EF4-FFF2-40B4-BE49-F238E27FC236}">
                  <a16:creationId xmlns:a16="http://schemas.microsoft.com/office/drawing/2014/main" id="{4E671915-B7F8-4F70-98A7-AA6143D7ADCE}"/>
                </a:ext>
              </a:extLst>
            </p:cNvPr>
            <p:cNvSpPr>
              <a:spLocks noChangeArrowheads="1"/>
            </p:cNvSpPr>
            <p:nvPr/>
          </p:nvSpPr>
          <p:spPr bwMode="auto">
            <a:xfrm>
              <a:off x="5363"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93" name="Rectangle 66">
              <a:extLst>
                <a:ext uri="{FF2B5EF4-FFF2-40B4-BE49-F238E27FC236}">
                  <a16:creationId xmlns:a16="http://schemas.microsoft.com/office/drawing/2014/main" id="{12BC6B3D-013E-4545-B058-C0515907EE69}"/>
                </a:ext>
              </a:extLst>
            </p:cNvPr>
            <p:cNvSpPr>
              <a:spLocks noChangeArrowheads="1"/>
            </p:cNvSpPr>
            <p:nvPr/>
          </p:nvSpPr>
          <p:spPr bwMode="auto">
            <a:xfrm>
              <a:off x="5335"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94" name="Rectangle 67">
              <a:extLst>
                <a:ext uri="{FF2B5EF4-FFF2-40B4-BE49-F238E27FC236}">
                  <a16:creationId xmlns:a16="http://schemas.microsoft.com/office/drawing/2014/main" id="{F2F43115-6CBE-4298-86C7-6B03263567B9}"/>
                </a:ext>
              </a:extLst>
            </p:cNvPr>
            <p:cNvSpPr>
              <a:spLocks noChangeArrowheads="1"/>
            </p:cNvSpPr>
            <p:nvPr/>
          </p:nvSpPr>
          <p:spPr bwMode="auto">
            <a:xfrm>
              <a:off x="5446" y="3574"/>
              <a:ext cx="318" cy="10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95" name="Rectangle 68">
              <a:extLst>
                <a:ext uri="{FF2B5EF4-FFF2-40B4-BE49-F238E27FC236}">
                  <a16:creationId xmlns:a16="http://schemas.microsoft.com/office/drawing/2014/main" id="{85743AFB-839E-4B71-89A9-91B556752800}"/>
                </a:ext>
              </a:extLst>
            </p:cNvPr>
            <p:cNvSpPr>
              <a:spLocks noChangeArrowheads="1"/>
            </p:cNvSpPr>
            <p:nvPr/>
          </p:nvSpPr>
          <p:spPr bwMode="auto">
            <a:xfrm>
              <a:off x="5446" y="3624"/>
              <a:ext cx="335" cy="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96" name="Rectangle 69">
              <a:extLst>
                <a:ext uri="{FF2B5EF4-FFF2-40B4-BE49-F238E27FC236}">
                  <a16:creationId xmlns:a16="http://schemas.microsoft.com/office/drawing/2014/main" id="{8012FA57-EC80-40DC-B6A6-4EE21817C9A2}"/>
                </a:ext>
              </a:extLst>
            </p:cNvPr>
            <p:cNvSpPr>
              <a:spLocks noChangeArrowheads="1"/>
            </p:cNvSpPr>
            <p:nvPr/>
          </p:nvSpPr>
          <p:spPr bwMode="auto">
            <a:xfrm>
              <a:off x="5446" y="3596"/>
              <a:ext cx="335" cy="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97" name="Rectangle 70">
              <a:extLst>
                <a:ext uri="{FF2B5EF4-FFF2-40B4-BE49-F238E27FC236}">
                  <a16:creationId xmlns:a16="http://schemas.microsoft.com/office/drawing/2014/main" id="{F0952E4F-51AA-47E8-90C5-DB5FF4861452}"/>
                </a:ext>
              </a:extLst>
            </p:cNvPr>
            <p:cNvSpPr>
              <a:spLocks noChangeArrowheads="1"/>
            </p:cNvSpPr>
            <p:nvPr/>
          </p:nvSpPr>
          <p:spPr bwMode="auto">
            <a:xfrm>
              <a:off x="5446" y="3652"/>
              <a:ext cx="335" cy="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98" name="Rectangle 71">
              <a:extLst>
                <a:ext uri="{FF2B5EF4-FFF2-40B4-BE49-F238E27FC236}">
                  <a16:creationId xmlns:a16="http://schemas.microsoft.com/office/drawing/2014/main" id="{02E20EDA-8F65-4F5E-BCBA-3630A6E2F2AD}"/>
                </a:ext>
              </a:extLst>
            </p:cNvPr>
            <p:cNvSpPr>
              <a:spLocks noChangeArrowheads="1"/>
            </p:cNvSpPr>
            <p:nvPr/>
          </p:nvSpPr>
          <p:spPr bwMode="auto">
            <a:xfrm>
              <a:off x="5493" y="3560"/>
              <a:ext cx="5"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99" name="Rectangle 72">
              <a:extLst>
                <a:ext uri="{FF2B5EF4-FFF2-40B4-BE49-F238E27FC236}">
                  <a16:creationId xmlns:a16="http://schemas.microsoft.com/office/drawing/2014/main" id="{82199671-4090-4E64-A7BE-1F9AADF17B98}"/>
                </a:ext>
              </a:extLst>
            </p:cNvPr>
            <p:cNvSpPr>
              <a:spLocks noChangeArrowheads="1"/>
            </p:cNvSpPr>
            <p:nvPr/>
          </p:nvSpPr>
          <p:spPr bwMode="auto">
            <a:xfrm>
              <a:off x="5520" y="3560"/>
              <a:ext cx="6"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00" name="Rectangle 73">
              <a:extLst>
                <a:ext uri="{FF2B5EF4-FFF2-40B4-BE49-F238E27FC236}">
                  <a16:creationId xmlns:a16="http://schemas.microsoft.com/office/drawing/2014/main" id="{FEEF679A-4605-4124-B758-0FF036249718}"/>
                </a:ext>
              </a:extLst>
            </p:cNvPr>
            <p:cNvSpPr>
              <a:spLocks noChangeArrowheads="1"/>
            </p:cNvSpPr>
            <p:nvPr/>
          </p:nvSpPr>
          <p:spPr bwMode="auto">
            <a:xfrm>
              <a:off x="5465"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01" name="Rectangle 74">
              <a:extLst>
                <a:ext uri="{FF2B5EF4-FFF2-40B4-BE49-F238E27FC236}">
                  <a16:creationId xmlns:a16="http://schemas.microsoft.com/office/drawing/2014/main" id="{144BFA90-F400-4CD8-A1EB-504DF0641EEB}"/>
                </a:ext>
              </a:extLst>
            </p:cNvPr>
            <p:cNvSpPr>
              <a:spLocks noChangeArrowheads="1"/>
            </p:cNvSpPr>
            <p:nvPr/>
          </p:nvSpPr>
          <p:spPr bwMode="auto">
            <a:xfrm>
              <a:off x="5576" y="3560"/>
              <a:ext cx="5"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02" name="Rectangle 75">
              <a:extLst>
                <a:ext uri="{FF2B5EF4-FFF2-40B4-BE49-F238E27FC236}">
                  <a16:creationId xmlns:a16="http://schemas.microsoft.com/office/drawing/2014/main" id="{3B3031B4-B056-43C7-B811-33A64F8A85DD}"/>
                </a:ext>
              </a:extLst>
            </p:cNvPr>
            <p:cNvSpPr>
              <a:spLocks noChangeArrowheads="1"/>
            </p:cNvSpPr>
            <p:nvPr/>
          </p:nvSpPr>
          <p:spPr bwMode="auto">
            <a:xfrm>
              <a:off x="5603" y="3560"/>
              <a:ext cx="6"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03" name="Rectangle 76">
              <a:extLst>
                <a:ext uri="{FF2B5EF4-FFF2-40B4-BE49-F238E27FC236}">
                  <a16:creationId xmlns:a16="http://schemas.microsoft.com/office/drawing/2014/main" id="{6DEB62F1-5F05-46A0-9501-5E450A1A6D9C}"/>
                </a:ext>
              </a:extLst>
            </p:cNvPr>
            <p:cNvSpPr>
              <a:spLocks noChangeArrowheads="1"/>
            </p:cNvSpPr>
            <p:nvPr/>
          </p:nvSpPr>
          <p:spPr bwMode="auto">
            <a:xfrm>
              <a:off x="5548" y="3560"/>
              <a:ext cx="6"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04" name="Rectangle 77">
              <a:extLst>
                <a:ext uri="{FF2B5EF4-FFF2-40B4-BE49-F238E27FC236}">
                  <a16:creationId xmlns:a16="http://schemas.microsoft.com/office/drawing/2014/main" id="{CD3AA177-F422-46EF-A63E-9E0774862A56}"/>
                </a:ext>
              </a:extLst>
            </p:cNvPr>
            <p:cNvSpPr>
              <a:spLocks noChangeArrowheads="1"/>
            </p:cNvSpPr>
            <p:nvPr/>
          </p:nvSpPr>
          <p:spPr bwMode="auto">
            <a:xfrm>
              <a:off x="5656"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05" name="Rectangle 78">
              <a:extLst>
                <a:ext uri="{FF2B5EF4-FFF2-40B4-BE49-F238E27FC236}">
                  <a16:creationId xmlns:a16="http://schemas.microsoft.com/office/drawing/2014/main" id="{BA7CB8F3-6449-42BF-8E15-A6681CCCAD96}"/>
                </a:ext>
              </a:extLst>
            </p:cNvPr>
            <p:cNvSpPr>
              <a:spLocks noChangeArrowheads="1"/>
            </p:cNvSpPr>
            <p:nvPr/>
          </p:nvSpPr>
          <p:spPr bwMode="auto">
            <a:xfrm>
              <a:off x="5684" y="3560"/>
              <a:ext cx="8"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06" name="Rectangle 79">
              <a:extLst>
                <a:ext uri="{FF2B5EF4-FFF2-40B4-BE49-F238E27FC236}">
                  <a16:creationId xmlns:a16="http://schemas.microsoft.com/office/drawing/2014/main" id="{97B318B0-3CDE-4F74-B5E2-2D4C45DD2515}"/>
                </a:ext>
              </a:extLst>
            </p:cNvPr>
            <p:cNvSpPr>
              <a:spLocks noChangeArrowheads="1"/>
            </p:cNvSpPr>
            <p:nvPr/>
          </p:nvSpPr>
          <p:spPr bwMode="auto">
            <a:xfrm>
              <a:off x="5628" y="3560"/>
              <a:ext cx="9"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07" name="Rectangle 80">
              <a:extLst>
                <a:ext uri="{FF2B5EF4-FFF2-40B4-BE49-F238E27FC236}">
                  <a16:creationId xmlns:a16="http://schemas.microsoft.com/office/drawing/2014/main" id="{95B1610E-1873-45B5-9E12-FE6F07ACA497}"/>
                </a:ext>
              </a:extLst>
            </p:cNvPr>
            <p:cNvSpPr>
              <a:spLocks noChangeArrowheads="1"/>
            </p:cNvSpPr>
            <p:nvPr/>
          </p:nvSpPr>
          <p:spPr bwMode="auto">
            <a:xfrm>
              <a:off x="5739" y="3560"/>
              <a:ext cx="6"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08" name="Rectangle 81">
              <a:extLst>
                <a:ext uri="{FF2B5EF4-FFF2-40B4-BE49-F238E27FC236}">
                  <a16:creationId xmlns:a16="http://schemas.microsoft.com/office/drawing/2014/main" id="{617099EC-D7F3-4AFF-B6AB-13904A3642AA}"/>
                </a:ext>
              </a:extLst>
            </p:cNvPr>
            <p:cNvSpPr>
              <a:spLocks noChangeArrowheads="1"/>
            </p:cNvSpPr>
            <p:nvPr/>
          </p:nvSpPr>
          <p:spPr bwMode="auto">
            <a:xfrm>
              <a:off x="5711" y="3560"/>
              <a:ext cx="6" cy="13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09" name="Rectangle 82">
              <a:extLst>
                <a:ext uri="{FF2B5EF4-FFF2-40B4-BE49-F238E27FC236}">
                  <a16:creationId xmlns:a16="http://schemas.microsoft.com/office/drawing/2014/main" id="{2F70256A-7DF4-4E4E-96FA-62D114CBBE9E}"/>
                </a:ext>
              </a:extLst>
            </p:cNvPr>
            <p:cNvSpPr>
              <a:spLocks noChangeArrowheads="1"/>
            </p:cNvSpPr>
            <p:nvPr/>
          </p:nvSpPr>
          <p:spPr bwMode="auto">
            <a:xfrm>
              <a:off x="6511" y="3716"/>
              <a:ext cx="684" cy="18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0" name="Rectangle 83">
              <a:extLst>
                <a:ext uri="{FF2B5EF4-FFF2-40B4-BE49-F238E27FC236}">
                  <a16:creationId xmlns:a16="http://schemas.microsoft.com/office/drawing/2014/main" id="{A2020918-B854-4BFB-9ABE-022DA7547BBE}"/>
                </a:ext>
              </a:extLst>
            </p:cNvPr>
            <p:cNvSpPr>
              <a:spLocks noChangeArrowheads="1"/>
            </p:cNvSpPr>
            <p:nvPr/>
          </p:nvSpPr>
          <p:spPr bwMode="auto">
            <a:xfrm>
              <a:off x="7040" y="3652"/>
              <a:ext cx="83" cy="10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1" name="Freeform 84">
              <a:extLst>
                <a:ext uri="{FF2B5EF4-FFF2-40B4-BE49-F238E27FC236}">
                  <a16:creationId xmlns:a16="http://schemas.microsoft.com/office/drawing/2014/main" id="{A0EF66CA-6593-4A64-A684-AB531829AE61}"/>
                </a:ext>
              </a:extLst>
            </p:cNvPr>
            <p:cNvSpPr>
              <a:spLocks/>
            </p:cNvSpPr>
            <p:nvPr/>
          </p:nvSpPr>
          <p:spPr bwMode="auto">
            <a:xfrm>
              <a:off x="5410" y="3953"/>
              <a:ext cx="193" cy="271"/>
            </a:xfrm>
            <a:custGeom>
              <a:avLst/>
              <a:gdLst>
                <a:gd name="T0" fmla="*/ 193 w 193"/>
                <a:gd name="T1" fmla="*/ 271 h 271"/>
                <a:gd name="T2" fmla="*/ 0 w 193"/>
                <a:gd name="T3" fmla="*/ 271 h 271"/>
                <a:gd name="T4" fmla="*/ 97 w 193"/>
                <a:gd name="T5" fmla="*/ 0 h 271"/>
                <a:gd name="T6" fmla="*/ 193 w 193"/>
                <a:gd name="T7" fmla="*/ 271 h 271"/>
              </a:gdLst>
              <a:ahLst/>
              <a:cxnLst>
                <a:cxn ang="0">
                  <a:pos x="T0" y="T1"/>
                </a:cxn>
                <a:cxn ang="0">
                  <a:pos x="T2" y="T3"/>
                </a:cxn>
                <a:cxn ang="0">
                  <a:pos x="T4" y="T5"/>
                </a:cxn>
                <a:cxn ang="0">
                  <a:pos x="T6" y="T7"/>
                </a:cxn>
              </a:cxnLst>
              <a:rect l="0" t="0" r="r" b="b"/>
              <a:pathLst>
                <a:path w="193" h="271">
                  <a:moveTo>
                    <a:pt x="193" y="271"/>
                  </a:moveTo>
                  <a:lnTo>
                    <a:pt x="0" y="271"/>
                  </a:lnTo>
                  <a:lnTo>
                    <a:pt x="97" y="0"/>
                  </a:lnTo>
                  <a:lnTo>
                    <a:pt x="193" y="2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2" name="Freeform 85">
              <a:extLst>
                <a:ext uri="{FF2B5EF4-FFF2-40B4-BE49-F238E27FC236}">
                  <a16:creationId xmlns:a16="http://schemas.microsoft.com/office/drawing/2014/main" id="{BDD0AA62-EEDF-465E-9534-212D91494DFD}"/>
                </a:ext>
              </a:extLst>
            </p:cNvPr>
            <p:cNvSpPr>
              <a:spLocks/>
            </p:cNvSpPr>
            <p:nvPr/>
          </p:nvSpPr>
          <p:spPr bwMode="auto">
            <a:xfrm>
              <a:off x="6844" y="3859"/>
              <a:ext cx="72" cy="103"/>
            </a:xfrm>
            <a:custGeom>
              <a:avLst/>
              <a:gdLst>
                <a:gd name="T0" fmla="*/ 72 w 72"/>
                <a:gd name="T1" fmla="*/ 103 h 103"/>
                <a:gd name="T2" fmla="*/ 0 w 72"/>
                <a:gd name="T3" fmla="*/ 103 h 103"/>
                <a:gd name="T4" fmla="*/ 36 w 72"/>
                <a:gd name="T5" fmla="*/ 0 h 103"/>
                <a:gd name="T6" fmla="*/ 72 w 72"/>
                <a:gd name="T7" fmla="*/ 103 h 103"/>
              </a:gdLst>
              <a:ahLst/>
              <a:cxnLst>
                <a:cxn ang="0">
                  <a:pos x="T0" y="T1"/>
                </a:cxn>
                <a:cxn ang="0">
                  <a:pos x="T2" y="T3"/>
                </a:cxn>
                <a:cxn ang="0">
                  <a:pos x="T4" y="T5"/>
                </a:cxn>
                <a:cxn ang="0">
                  <a:pos x="T6" y="T7"/>
                </a:cxn>
              </a:cxnLst>
              <a:rect l="0" t="0" r="r" b="b"/>
              <a:pathLst>
                <a:path w="72" h="103">
                  <a:moveTo>
                    <a:pt x="72" y="103"/>
                  </a:moveTo>
                  <a:lnTo>
                    <a:pt x="0" y="103"/>
                  </a:lnTo>
                  <a:lnTo>
                    <a:pt x="36" y="0"/>
                  </a:lnTo>
                  <a:lnTo>
                    <a:pt x="72" y="103"/>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3" name="Freeform 86">
              <a:extLst>
                <a:ext uri="{FF2B5EF4-FFF2-40B4-BE49-F238E27FC236}">
                  <a16:creationId xmlns:a16="http://schemas.microsoft.com/office/drawing/2014/main" id="{B3CE1463-C1F7-4517-8AE3-A788314FD9B5}"/>
                </a:ext>
              </a:extLst>
            </p:cNvPr>
            <p:cNvSpPr>
              <a:spLocks/>
            </p:cNvSpPr>
            <p:nvPr/>
          </p:nvSpPr>
          <p:spPr bwMode="auto">
            <a:xfrm>
              <a:off x="6102" y="3806"/>
              <a:ext cx="133" cy="184"/>
            </a:xfrm>
            <a:custGeom>
              <a:avLst/>
              <a:gdLst>
                <a:gd name="T0" fmla="*/ 133 w 133"/>
                <a:gd name="T1" fmla="*/ 184 h 184"/>
                <a:gd name="T2" fmla="*/ 0 w 133"/>
                <a:gd name="T3" fmla="*/ 184 h 184"/>
                <a:gd name="T4" fmla="*/ 66 w 133"/>
                <a:gd name="T5" fmla="*/ 0 h 184"/>
                <a:gd name="T6" fmla="*/ 133 w 133"/>
                <a:gd name="T7" fmla="*/ 184 h 184"/>
              </a:gdLst>
              <a:ahLst/>
              <a:cxnLst>
                <a:cxn ang="0">
                  <a:pos x="T0" y="T1"/>
                </a:cxn>
                <a:cxn ang="0">
                  <a:pos x="T2" y="T3"/>
                </a:cxn>
                <a:cxn ang="0">
                  <a:pos x="T4" y="T5"/>
                </a:cxn>
                <a:cxn ang="0">
                  <a:pos x="T6" y="T7"/>
                </a:cxn>
              </a:cxnLst>
              <a:rect l="0" t="0" r="r" b="b"/>
              <a:pathLst>
                <a:path w="133" h="184">
                  <a:moveTo>
                    <a:pt x="133" y="184"/>
                  </a:moveTo>
                  <a:lnTo>
                    <a:pt x="0" y="184"/>
                  </a:lnTo>
                  <a:lnTo>
                    <a:pt x="66" y="0"/>
                  </a:lnTo>
                  <a:lnTo>
                    <a:pt x="133" y="184"/>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4" name="Rectangle 87">
              <a:extLst>
                <a:ext uri="{FF2B5EF4-FFF2-40B4-BE49-F238E27FC236}">
                  <a16:creationId xmlns:a16="http://schemas.microsoft.com/office/drawing/2014/main" id="{2D8E852D-32FA-452C-B49B-A7AA6644E126}"/>
                </a:ext>
              </a:extLst>
            </p:cNvPr>
            <p:cNvSpPr>
              <a:spLocks noChangeArrowheads="1"/>
            </p:cNvSpPr>
            <p:nvPr/>
          </p:nvSpPr>
          <p:spPr bwMode="auto">
            <a:xfrm>
              <a:off x="5069" y="3783"/>
              <a:ext cx="50" cy="89"/>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5" name="Rectangle 88">
              <a:extLst>
                <a:ext uri="{FF2B5EF4-FFF2-40B4-BE49-F238E27FC236}">
                  <a16:creationId xmlns:a16="http://schemas.microsoft.com/office/drawing/2014/main" id="{1329A563-29C9-4643-BD74-28B1C567E285}"/>
                </a:ext>
              </a:extLst>
            </p:cNvPr>
            <p:cNvSpPr>
              <a:spLocks noChangeArrowheads="1"/>
            </p:cNvSpPr>
            <p:nvPr/>
          </p:nvSpPr>
          <p:spPr bwMode="auto">
            <a:xfrm>
              <a:off x="7082" y="3808"/>
              <a:ext cx="50" cy="9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6" name="Rectangle 89">
              <a:extLst>
                <a:ext uri="{FF2B5EF4-FFF2-40B4-BE49-F238E27FC236}">
                  <a16:creationId xmlns:a16="http://schemas.microsoft.com/office/drawing/2014/main" id="{E38CBC8F-42A7-4692-94B7-EB31078C481B}"/>
                </a:ext>
              </a:extLst>
            </p:cNvPr>
            <p:cNvSpPr>
              <a:spLocks noChangeArrowheads="1"/>
            </p:cNvSpPr>
            <p:nvPr/>
          </p:nvSpPr>
          <p:spPr bwMode="auto">
            <a:xfrm>
              <a:off x="6550" y="3806"/>
              <a:ext cx="152" cy="5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7" name="Rectangle 90">
              <a:extLst>
                <a:ext uri="{FF2B5EF4-FFF2-40B4-BE49-F238E27FC236}">
                  <a16:creationId xmlns:a16="http://schemas.microsoft.com/office/drawing/2014/main" id="{56124A37-BE6A-42B3-AEEC-388A97271B80}"/>
                </a:ext>
              </a:extLst>
            </p:cNvPr>
            <p:cNvSpPr>
              <a:spLocks noChangeArrowheads="1"/>
            </p:cNvSpPr>
            <p:nvPr/>
          </p:nvSpPr>
          <p:spPr bwMode="auto">
            <a:xfrm>
              <a:off x="6719" y="3806"/>
              <a:ext cx="155" cy="5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8" name="Rectangle 91">
              <a:extLst>
                <a:ext uri="{FF2B5EF4-FFF2-40B4-BE49-F238E27FC236}">
                  <a16:creationId xmlns:a16="http://schemas.microsoft.com/office/drawing/2014/main" id="{2CBDD638-B5D3-4459-A1C1-170537ACDA53}"/>
                </a:ext>
              </a:extLst>
            </p:cNvPr>
            <p:cNvSpPr>
              <a:spLocks noChangeArrowheads="1"/>
            </p:cNvSpPr>
            <p:nvPr/>
          </p:nvSpPr>
          <p:spPr bwMode="auto">
            <a:xfrm>
              <a:off x="6891" y="3806"/>
              <a:ext cx="152" cy="5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19" name="Rectangle 92">
              <a:extLst>
                <a:ext uri="{FF2B5EF4-FFF2-40B4-BE49-F238E27FC236}">
                  <a16:creationId xmlns:a16="http://schemas.microsoft.com/office/drawing/2014/main" id="{FFA50E51-6394-4101-BB8D-1F79509A9CF3}"/>
                </a:ext>
              </a:extLst>
            </p:cNvPr>
            <p:cNvSpPr>
              <a:spLocks noChangeArrowheads="1"/>
            </p:cNvSpPr>
            <p:nvPr/>
          </p:nvSpPr>
          <p:spPr bwMode="auto">
            <a:xfrm>
              <a:off x="6891" y="3806"/>
              <a:ext cx="152" cy="5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20" name="Rectangle 93">
              <a:extLst>
                <a:ext uri="{FF2B5EF4-FFF2-40B4-BE49-F238E27FC236}">
                  <a16:creationId xmlns:a16="http://schemas.microsoft.com/office/drawing/2014/main" id="{9FDA972E-8085-4D84-845D-2BDE97522953}"/>
                </a:ext>
              </a:extLst>
            </p:cNvPr>
            <p:cNvSpPr>
              <a:spLocks noChangeArrowheads="1"/>
            </p:cNvSpPr>
            <p:nvPr/>
          </p:nvSpPr>
          <p:spPr bwMode="auto">
            <a:xfrm>
              <a:off x="4756" y="3806"/>
              <a:ext cx="17" cy="103"/>
            </a:xfrm>
            <a:prstGeom prst="rect">
              <a:avLst/>
            </a:prstGeom>
            <a:solidFill>
              <a:srgbClr val="DC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21" name="Oval 94">
              <a:extLst>
                <a:ext uri="{FF2B5EF4-FFF2-40B4-BE49-F238E27FC236}">
                  <a16:creationId xmlns:a16="http://schemas.microsoft.com/office/drawing/2014/main" id="{B1CF8053-1271-4FAE-A140-41211F3E289C}"/>
                </a:ext>
              </a:extLst>
            </p:cNvPr>
            <p:cNvSpPr>
              <a:spLocks noChangeArrowheads="1"/>
            </p:cNvSpPr>
            <p:nvPr/>
          </p:nvSpPr>
          <p:spPr bwMode="auto">
            <a:xfrm>
              <a:off x="4709" y="3739"/>
              <a:ext cx="114" cy="11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22" name="Rectangle 95">
              <a:extLst>
                <a:ext uri="{FF2B5EF4-FFF2-40B4-BE49-F238E27FC236}">
                  <a16:creationId xmlns:a16="http://schemas.microsoft.com/office/drawing/2014/main" id="{17A86EDD-BDC4-4310-93F6-DBD98178CDA9}"/>
                </a:ext>
              </a:extLst>
            </p:cNvPr>
            <p:cNvSpPr>
              <a:spLocks noChangeArrowheads="1"/>
            </p:cNvSpPr>
            <p:nvPr/>
          </p:nvSpPr>
          <p:spPr bwMode="auto">
            <a:xfrm>
              <a:off x="4551" y="3806"/>
              <a:ext cx="17" cy="103"/>
            </a:xfrm>
            <a:prstGeom prst="rect">
              <a:avLst/>
            </a:prstGeom>
            <a:solidFill>
              <a:srgbClr val="DC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23" name="Oval 96">
              <a:extLst>
                <a:ext uri="{FF2B5EF4-FFF2-40B4-BE49-F238E27FC236}">
                  <a16:creationId xmlns:a16="http://schemas.microsoft.com/office/drawing/2014/main" id="{7E761B5B-1D8C-4414-AB03-11CEA760A4BC}"/>
                </a:ext>
              </a:extLst>
            </p:cNvPr>
            <p:cNvSpPr>
              <a:spLocks noChangeArrowheads="1"/>
            </p:cNvSpPr>
            <p:nvPr/>
          </p:nvSpPr>
          <p:spPr bwMode="auto">
            <a:xfrm>
              <a:off x="4504" y="3739"/>
              <a:ext cx="114" cy="11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24" name="Rectangle 97">
              <a:extLst>
                <a:ext uri="{FF2B5EF4-FFF2-40B4-BE49-F238E27FC236}">
                  <a16:creationId xmlns:a16="http://schemas.microsoft.com/office/drawing/2014/main" id="{B93C1DBD-39F6-460A-AA0F-9529CA50CCD6}"/>
                </a:ext>
              </a:extLst>
            </p:cNvPr>
            <p:cNvSpPr>
              <a:spLocks noChangeArrowheads="1"/>
            </p:cNvSpPr>
            <p:nvPr/>
          </p:nvSpPr>
          <p:spPr bwMode="auto">
            <a:xfrm>
              <a:off x="4961" y="3806"/>
              <a:ext cx="17" cy="103"/>
            </a:xfrm>
            <a:prstGeom prst="rect">
              <a:avLst/>
            </a:prstGeom>
            <a:solidFill>
              <a:srgbClr val="DC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25" name="Oval 98">
              <a:extLst>
                <a:ext uri="{FF2B5EF4-FFF2-40B4-BE49-F238E27FC236}">
                  <a16:creationId xmlns:a16="http://schemas.microsoft.com/office/drawing/2014/main" id="{40C689C7-40B7-4B8B-AC49-26F769A3374A}"/>
                </a:ext>
              </a:extLst>
            </p:cNvPr>
            <p:cNvSpPr>
              <a:spLocks noChangeArrowheads="1"/>
            </p:cNvSpPr>
            <p:nvPr/>
          </p:nvSpPr>
          <p:spPr bwMode="auto">
            <a:xfrm>
              <a:off x="4914" y="3739"/>
              <a:ext cx="114" cy="11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26" name="Rectangle 99">
              <a:extLst>
                <a:ext uri="{FF2B5EF4-FFF2-40B4-BE49-F238E27FC236}">
                  <a16:creationId xmlns:a16="http://schemas.microsoft.com/office/drawing/2014/main" id="{A1F1E03C-D4A9-44D5-BA4B-9538C0F2C1E3}"/>
                </a:ext>
              </a:extLst>
            </p:cNvPr>
            <p:cNvSpPr>
              <a:spLocks noChangeArrowheads="1"/>
            </p:cNvSpPr>
            <p:nvPr/>
          </p:nvSpPr>
          <p:spPr bwMode="auto">
            <a:xfrm>
              <a:off x="5412" y="3806"/>
              <a:ext cx="17" cy="103"/>
            </a:xfrm>
            <a:prstGeom prst="rect">
              <a:avLst/>
            </a:prstGeom>
            <a:solidFill>
              <a:srgbClr val="DC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27" name="Oval 100">
              <a:extLst>
                <a:ext uri="{FF2B5EF4-FFF2-40B4-BE49-F238E27FC236}">
                  <a16:creationId xmlns:a16="http://schemas.microsoft.com/office/drawing/2014/main" id="{D6038749-354B-4BB9-A81F-889D4022BDAB}"/>
                </a:ext>
              </a:extLst>
            </p:cNvPr>
            <p:cNvSpPr>
              <a:spLocks noChangeArrowheads="1"/>
            </p:cNvSpPr>
            <p:nvPr/>
          </p:nvSpPr>
          <p:spPr bwMode="auto">
            <a:xfrm>
              <a:off x="5363" y="3739"/>
              <a:ext cx="113" cy="11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28" name="Rectangle 101">
              <a:extLst>
                <a:ext uri="{FF2B5EF4-FFF2-40B4-BE49-F238E27FC236}">
                  <a16:creationId xmlns:a16="http://schemas.microsoft.com/office/drawing/2014/main" id="{754CDB66-B8A3-4479-B350-E8AE583BD4AD}"/>
                </a:ext>
              </a:extLst>
            </p:cNvPr>
            <p:cNvSpPr>
              <a:spLocks noChangeArrowheads="1"/>
            </p:cNvSpPr>
            <p:nvPr/>
          </p:nvSpPr>
          <p:spPr bwMode="auto">
            <a:xfrm>
              <a:off x="5208" y="3806"/>
              <a:ext cx="16" cy="103"/>
            </a:xfrm>
            <a:prstGeom prst="rect">
              <a:avLst/>
            </a:prstGeom>
            <a:solidFill>
              <a:srgbClr val="DC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29" name="Oval 102">
              <a:extLst>
                <a:ext uri="{FF2B5EF4-FFF2-40B4-BE49-F238E27FC236}">
                  <a16:creationId xmlns:a16="http://schemas.microsoft.com/office/drawing/2014/main" id="{241E98D4-67EF-4CD7-9EDC-E07C4AD351FB}"/>
                </a:ext>
              </a:extLst>
            </p:cNvPr>
            <p:cNvSpPr>
              <a:spLocks noChangeArrowheads="1"/>
            </p:cNvSpPr>
            <p:nvPr/>
          </p:nvSpPr>
          <p:spPr bwMode="auto">
            <a:xfrm>
              <a:off x="5158" y="3739"/>
              <a:ext cx="113" cy="11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30" name="Rectangle 103">
              <a:extLst>
                <a:ext uri="{FF2B5EF4-FFF2-40B4-BE49-F238E27FC236}">
                  <a16:creationId xmlns:a16="http://schemas.microsoft.com/office/drawing/2014/main" id="{2784EFCC-002C-4330-B0B0-D1216A3B3F82}"/>
                </a:ext>
              </a:extLst>
            </p:cNvPr>
            <p:cNvSpPr>
              <a:spLocks noChangeArrowheads="1"/>
            </p:cNvSpPr>
            <p:nvPr/>
          </p:nvSpPr>
          <p:spPr bwMode="auto">
            <a:xfrm>
              <a:off x="5617" y="3806"/>
              <a:ext cx="17" cy="103"/>
            </a:xfrm>
            <a:prstGeom prst="rect">
              <a:avLst/>
            </a:prstGeom>
            <a:solidFill>
              <a:srgbClr val="DC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31" name="Oval 104">
              <a:extLst>
                <a:ext uri="{FF2B5EF4-FFF2-40B4-BE49-F238E27FC236}">
                  <a16:creationId xmlns:a16="http://schemas.microsoft.com/office/drawing/2014/main" id="{381DD340-D3ED-4C03-B0F9-7E6178D02750}"/>
                </a:ext>
              </a:extLst>
            </p:cNvPr>
            <p:cNvSpPr>
              <a:spLocks noChangeArrowheads="1"/>
            </p:cNvSpPr>
            <p:nvPr/>
          </p:nvSpPr>
          <p:spPr bwMode="auto">
            <a:xfrm>
              <a:off x="5567" y="3739"/>
              <a:ext cx="114" cy="11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32" name="Freeform 105">
              <a:extLst>
                <a:ext uri="{FF2B5EF4-FFF2-40B4-BE49-F238E27FC236}">
                  <a16:creationId xmlns:a16="http://schemas.microsoft.com/office/drawing/2014/main" id="{DDE5EE11-4261-43CA-92E6-3FBCCBCD51D6}"/>
                </a:ext>
              </a:extLst>
            </p:cNvPr>
            <p:cNvSpPr>
              <a:spLocks/>
            </p:cNvSpPr>
            <p:nvPr/>
          </p:nvSpPr>
          <p:spPr bwMode="auto">
            <a:xfrm>
              <a:off x="6309" y="3920"/>
              <a:ext cx="128" cy="31"/>
            </a:xfrm>
            <a:custGeom>
              <a:avLst/>
              <a:gdLst>
                <a:gd name="T0" fmla="*/ 40 w 46"/>
                <a:gd name="T1" fmla="*/ 0 h 11"/>
                <a:gd name="T2" fmla="*/ 6 w 46"/>
                <a:gd name="T3" fmla="*/ 0 h 11"/>
                <a:gd name="T4" fmla="*/ 0 w 46"/>
                <a:gd name="T5" fmla="*/ 6 h 11"/>
                <a:gd name="T6" fmla="*/ 0 w 46"/>
                <a:gd name="T7" fmla="*/ 11 h 11"/>
                <a:gd name="T8" fmla="*/ 46 w 46"/>
                <a:gd name="T9" fmla="*/ 11 h 11"/>
                <a:gd name="T10" fmla="*/ 46 w 46"/>
                <a:gd name="T11" fmla="*/ 6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3"/>
                    <a:pt x="0" y="6"/>
                  </a:cubicBezTo>
                  <a:cubicBezTo>
                    <a:pt x="0" y="11"/>
                    <a:pt x="0" y="11"/>
                    <a:pt x="0" y="11"/>
                  </a:cubicBezTo>
                  <a:cubicBezTo>
                    <a:pt x="46" y="11"/>
                    <a:pt x="46" y="11"/>
                    <a:pt x="46" y="11"/>
                  </a:cubicBezTo>
                  <a:cubicBezTo>
                    <a:pt x="46" y="6"/>
                    <a:pt x="46" y="6"/>
                    <a:pt x="46" y="6"/>
                  </a:cubicBezTo>
                  <a:cubicBezTo>
                    <a:pt x="46" y="3"/>
                    <a:pt x="43" y="0"/>
                    <a:pt x="40"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33" name="Freeform 106">
              <a:extLst>
                <a:ext uri="{FF2B5EF4-FFF2-40B4-BE49-F238E27FC236}">
                  <a16:creationId xmlns:a16="http://schemas.microsoft.com/office/drawing/2014/main" id="{6CF9FA31-8B91-4D81-8CCD-18CFC17FADBF}"/>
                </a:ext>
              </a:extLst>
            </p:cNvPr>
            <p:cNvSpPr>
              <a:spLocks/>
            </p:cNvSpPr>
            <p:nvPr/>
          </p:nvSpPr>
          <p:spPr bwMode="auto">
            <a:xfrm>
              <a:off x="6351" y="3898"/>
              <a:ext cx="55" cy="27"/>
            </a:xfrm>
            <a:custGeom>
              <a:avLst/>
              <a:gdLst>
                <a:gd name="T0" fmla="*/ 14 w 20"/>
                <a:gd name="T1" fmla="*/ 0 h 10"/>
                <a:gd name="T2" fmla="*/ 6 w 20"/>
                <a:gd name="T3" fmla="*/ 0 h 10"/>
                <a:gd name="T4" fmla="*/ 0 w 20"/>
                <a:gd name="T5" fmla="*/ 6 h 10"/>
                <a:gd name="T6" fmla="*/ 0 w 20"/>
                <a:gd name="T7" fmla="*/ 10 h 10"/>
                <a:gd name="T8" fmla="*/ 20 w 20"/>
                <a:gd name="T9" fmla="*/ 10 h 10"/>
                <a:gd name="T10" fmla="*/ 20 w 20"/>
                <a:gd name="T11" fmla="*/ 6 h 10"/>
                <a:gd name="T12" fmla="*/ 14 w 2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0" h="10">
                  <a:moveTo>
                    <a:pt x="14" y="0"/>
                  </a:moveTo>
                  <a:cubicBezTo>
                    <a:pt x="6" y="0"/>
                    <a:pt x="6" y="0"/>
                    <a:pt x="6" y="0"/>
                  </a:cubicBezTo>
                  <a:cubicBezTo>
                    <a:pt x="3" y="0"/>
                    <a:pt x="0" y="2"/>
                    <a:pt x="0" y="6"/>
                  </a:cubicBezTo>
                  <a:cubicBezTo>
                    <a:pt x="0" y="10"/>
                    <a:pt x="0" y="10"/>
                    <a:pt x="0" y="10"/>
                  </a:cubicBezTo>
                  <a:cubicBezTo>
                    <a:pt x="20" y="10"/>
                    <a:pt x="20" y="10"/>
                    <a:pt x="20" y="10"/>
                  </a:cubicBezTo>
                  <a:cubicBezTo>
                    <a:pt x="20" y="6"/>
                    <a:pt x="20" y="6"/>
                    <a:pt x="20" y="6"/>
                  </a:cubicBezTo>
                  <a:cubicBezTo>
                    <a:pt x="20" y="2"/>
                    <a:pt x="17" y="0"/>
                    <a:pt x="14"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34" name="Oval 107">
              <a:extLst>
                <a:ext uri="{FF2B5EF4-FFF2-40B4-BE49-F238E27FC236}">
                  <a16:creationId xmlns:a16="http://schemas.microsoft.com/office/drawing/2014/main" id="{7B234725-4BE0-4256-AED3-CD541845BD40}"/>
                </a:ext>
              </a:extLst>
            </p:cNvPr>
            <p:cNvSpPr>
              <a:spLocks noChangeArrowheads="1"/>
            </p:cNvSpPr>
            <p:nvPr/>
          </p:nvSpPr>
          <p:spPr bwMode="auto">
            <a:xfrm>
              <a:off x="6326" y="3937"/>
              <a:ext cx="25" cy="25"/>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35" name="Oval 108">
              <a:extLst>
                <a:ext uri="{FF2B5EF4-FFF2-40B4-BE49-F238E27FC236}">
                  <a16:creationId xmlns:a16="http://schemas.microsoft.com/office/drawing/2014/main" id="{80C778C3-0E68-44F3-B480-638EA3706D6F}"/>
                </a:ext>
              </a:extLst>
            </p:cNvPr>
            <p:cNvSpPr>
              <a:spLocks noChangeArrowheads="1"/>
            </p:cNvSpPr>
            <p:nvPr/>
          </p:nvSpPr>
          <p:spPr bwMode="auto">
            <a:xfrm>
              <a:off x="6401" y="3937"/>
              <a:ext cx="25" cy="25"/>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36" name="Freeform 109">
              <a:extLst>
                <a:ext uri="{FF2B5EF4-FFF2-40B4-BE49-F238E27FC236}">
                  <a16:creationId xmlns:a16="http://schemas.microsoft.com/office/drawing/2014/main" id="{12054FA3-DBE7-4E56-A90F-9B218497A46E}"/>
                </a:ext>
              </a:extLst>
            </p:cNvPr>
            <p:cNvSpPr>
              <a:spLocks/>
            </p:cNvSpPr>
            <p:nvPr/>
          </p:nvSpPr>
          <p:spPr bwMode="auto">
            <a:xfrm>
              <a:off x="5938" y="3953"/>
              <a:ext cx="117" cy="67"/>
            </a:xfrm>
            <a:custGeom>
              <a:avLst/>
              <a:gdLst>
                <a:gd name="T0" fmla="*/ 20 w 42"/>
                <a:gd name="T1" fmla="*/ 19 h 24"/>
                <a:gd name="T2" fmla="*/ 20 w 42"/>
                <a:gd name="T3" fmla="*/ 0 h 24"/>
                <a:gd name="T4" fmla="*/ 29 w 42"/>
                <a:gd name="T5" fmla="*/ 0 h 24"/>
                <a:gd name="T6" fmla="*/ 35 w 42"/>
                <a:gd name="T7" fmla="*/ 6 h 24"/>
                <a:gd name="T8" fmla="*/ 35 w 42"/>
                <a:gd name="T9" fmla="*/ 14 h 24"/>
                <a:gd name="T10" fmla="*/ 36 w 42"/>
                <a:gd name="T11" fmla="*/ 14 h 24"/>
                <a:gd name="T12" fmla="*/ 42 w 42"/>
                <a:gd name="T13" fmla="*/ 20 h 24"/>
                <a:gd name="T14" fmla="*/ 42 w 42"/>
                <a:gd name="T15" fmla="*/ 24 h 24"/>
                <a:gd name="T16" fmla="*/ 0 w 42"/>
                <a:gd name="T17" fmla="*/ 24 h 24"/>
                <a:gd name="T18" fmla="*/ 0 w 42"/>
                <a:gd name="T19" fmla="*/ 19 h 24"/>
                <a:gd name="T20" fmla="*/ 20 w 42"/>
                <a:gd name="T21"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24">
                  <a:moveTo>
                    <a:pt x="20" y="19"/>
                  </a:moveTo>
                  <a:cubicBezTo>
                    <a:pt x="20" y="0"/>
                    <a:pt x="20" y="0"/>
                    <a:pt x="20" y="0"/>
                  </a:cubicBezTo>
                  <a:cubicBezTo>
                    <a:pt x="29" y="0"/>
                    <a:pt x="29" y="0"/>
                    <a:pt x="29" y="0"/>
                  </a:cubicBezTo>
                  <a:cubicBezTo>
                    <a:pt x="33" y="0"/>
                    <a:pt x="35" y="3"/>
                    <a:pt x="35" y="6"/>
                  </a:cubicBezTo>
                  <a:cubicBezTo>
                    <a:pt x="35" y="14"/>
                    <a:pt x="35" y="14"/>
                    <a:pt x="35" y="14"/>
                  </a:cubicBezTo>
                  <a:cubicBezTo>
                    <a:pt x="36" y="14"/>
                    <a:pt x="36" y="14"/>
                    <a:pt x="36" y="14"/>
                  </a:cubicBezTo>
                  <a:cubicBezTo>
                    <a:pt x="40" y="14"/>
                    <a:pt x="42" y="16"/>
                    <a:pt x="42" y="20"/>
                  </a:cubicBezTo>
                  <a:cubicBezTo>
                    <a:pt x="42" y="24"/>
                    <a:pt x="42" y="24"/>
                    <a:pt x="42" y="24"/>
                  </a:cubicBezTo>
                  <a:cubicBezTo>
                    <a:pt x="0" y="24"/>
                    <a:pt x="0" y="24"/>
                    <a:pt x="0" y="24"/>
                  </a:cubicBezTo>
                  <a:cubicBezTo>
                    <a:pt x="0" y="19"/>
                    <a:pt x="0" y="19"/>
                    <a:pt x="0" y="19"/>
                  </a:cubicBezTo>
                  <a:lnTo>
                    <a:pt x="20" y="1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37" name="Oval 110">
              <a:extLst>
                <a:ext uri="{FF2B5EF4-FFF2-40B4-BE49-F238E27FC236}">
                  <a16:creationId xmlns:a16="http://schemas.microsoft.com/office/drawing/2014/main" id="{6A2CB28B-8E60-4CB4-862C-E2B1FB011148}"/>
                </a:ext>
              </a:extLst>
            </p:cNvPr>
            <p:cNvSpPr>
              <a:spLocks noChangeArrowheads="1"/>
            </p:cNvSpPr>
            <p:nvPr/>
          </p:nvSpPr>
          <p:spPr bwMode="auto">
            <a:xfrm>
              <a:off x="6016" y="4009"/>
              <a:ext cx="25" cy="25"/>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38" name="Oval 111">
              <a:extLst>
                <a:ext uri="{FF2B5EF4-FFF2-40B4-BE49-F238E27FC236}">
                  <a16:creationId xmlns:a16="http://schemas.microsoft.com/office/drawing/2014/main" id="{7EB7F02C-ECC8-47CB-811C-1D4CEEB6578C}"/>
                </a:ext>
              </a:extLst>
            </p:cNvPr>
            <p:cNvSpPr>
              <a:spLocks noChangeArrowheads="1"/>
            </p:cNvSpPr>
            <p:nvPr/>
          </p:nvSpPr>
          <p:spPr bwMode="auto">
            <a:xfrm>
              <a:off x="5949" y="4009"/>
              <a:ext cx="25" cy="25"/>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39" name="Rectangle 112">
              <a:extLst>
                <a:ext uri="{FF2B5EF4-FFF2-40B4-BE49-F238E27FC236}">
                  <a16:creationId xmlns:a16="http://schemas.microsoft.com/office/drawing/2014/main" id="{54512E5E-AC98-4FD9-8D6C-2923FF89DA9F}"/>
                </a:ext>
              </a:extLst>
            </p:cNvPr>
            <p:cNvSpPr>
              <a:spLocks noChangeArrowheads="1"/>
            </p:cNvSpPr>
            <p:nvPr/>
          </p:nvSpPr>
          <p:spPr bwMode="auto">
            <a:xfrm>
              <a:off x="5714" y="3942"/>
              <a:ext cx="280" cy="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40" name="Oval 113">
              <a:extLst>
                <a:ext uri="{FF2B5EF4-FFF2-40B4-BE49-F238E27FC236}">
                  <a16:creationId xmlns:a16="http://schemas.microsoft.com/office/drawing/2014/main" id="{E0D9A98F-31A6-4337-94AE-86D6F44A850B}"/>
                </a:ext>
              </a:extLst>
            </p:cNvPr>
            <p:cNvSpPr>
              <a:spLocks noChangeArrowheads="1"/>
            </p:cNvSpPr>
            <p:nvPr/>
          </p:nvSpPr>
          <p:spPr bwMode="auto">
            <a:xfrm>
              <a:off x="5714" y="4009"/>
              <a:ext cx="25" cy="25"/>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41" name="Oval 114">
              <a:extLst>
                <a:ext uri="{FF2B5EF4-FFF2-40B4-BE49-F238E27FC236}">
                  <a16:creationId xmlns:a16="http://schemas.microsoft.com/office/drawing/2014/main" id="{D5D46D99-DC66-486B-B051-5E9770CF1396}"/>
                </a:ext>
              </a:extLst>
            </p:cNvPr>
            <p:cNvSpPr>
              <a:spLocks noChangeArrowheads="1"/>
            </p:cNvSpPr>
            <p:nvPr/>
          </p:nvSpPr>
          <p:spPr bwMode="auto">
            <a:xfrm>
              <a:off x="5745" y="4009"/>
              <a:ext cx="24" cy="25"/>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377272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D7FD-AFAC-46D2-A0BF-09D574840C0F}"/>
              </a:ext>
            </a:extLst>
          </p:cNvPr>
          <p:cNvSpPr>
            <a:spLocks noGrp="1"/>
          </p:cNvSpPr>
          <p:nvPr>
            <p:ph type="title"/>
          </p:nvPr>
        </p:nvSpPr>
        <p:spPr/>
        <p:txBody>
          <a:bodyPr rtlCol="1"/>
          <a:lstStyle/>
          <a:p>
            <a:pPr rtl="1"/>
            <a:r>
              <a:rPr lang="ar-sa" dirty="0">
                <a:latin typeface="Arial" panose="020B0604020202020204" pitchFamily="34" charset="0"/>
                <a:cs typeface="Arial" panose="020B0604020202020204" pitchFamily="34" charset="0"/>
                <a:rtl/>
              </a:rPr>
              <a:t>العمليات الصادرة</a:t>
            </a:r>
          </a:p>
        </p:txBody>
      </p:sp>
      <p:grpSp>
        <p:nvGrpSpPr>
          <p:cNvPr id="3" name="Group 2">
            <a:extLst>
              <a:ext uri="{FF2B5EF4-FFF2-40B4-BE49-F238E27FC236}">
                <a16:creationId xmlns:a16="http://schemas.microsoft.com/office/drawing/2014/main" id="{D612DA9C-E85D-4421-B85C-B961B464DF57}"/>
              </a:ext>
            </a:extLst>
          </p:cNvPr>
          <p:cNvGrpSpPr/>
          <p:nvPr/>
        </p:nvGrpSpPr>
        <p:grpSpPr>
          <a:xfrm>
            <a:off x="401652" y="1190193"/>
            <a:ext cx="11388695" cy="4749133"/>
            <a:chOff x="401652" y="1190193"/>
            <a:chExt cx="11388695" cy="4749133"/>
          </a:xfrm>
        </p:grpSpPr>
        <p:pic>
          <p:nvPicPr>
            <p:cNvPr id="4" name="Picture 3">
              <a:extLst>
                <a:ext uri="{FF2B5EF4-FFF2-40B4-BE49-F238E27FC236}">
                  <a16:creationId xmlns:a16="http://schemas.microsoft.com/office/drawing/2014/main" id="{1E66CB70-EE50-4650-B26C-8D972EB883FC}"/>
                </a:ext>
              </a:extLst>
            </p:cNvPr>
            <p:cNvPicPr>
              <a:picLocks noChangeAspect="1"/>
            </p:cNvPicPr>
            <p:nvPr/>
          </p:nvPicPr>
          <p:blipFill>
            <a:blip r:embed="rId2"/>
            <a:stretch>
              <a:fillRect/>
            </a:stretch>
          </p:blipFill>
          <p:spPr>
            <a:xfrm>
              <a:off x="401652" y="1190193"/>
              <a:ext cx="11388695" cy="4749133"/>
            </a:xfrm>
            <a:prstGeom prst="rect">
              <a:avLst/>
            </a:prstGeom>
          </p:spPr>
        </p:pic>
        <p:sp>
          <p:nvSpPr>
            <p:cNvPr id="5" name="TextBox 4">
              <a:extLst>
                <a:ext uri="{FF2B5EF4-FFF2-40B4-BE49-F238E27FC236}">
                  <a16:creationId xmlns:a16="http://schemas.microsoft.com/office/drawing/2014/main" id="{984B2820-7D2E-44C0-BF92-18382F303D8B}"/>
                </a:ext>
              </a:extLst>
            </p:cNvPr>
            <p:cNvSpPr txBox="1"/>
            <p:nvPr/>
          </p:nvSpPr>
          <p:spPr>
            <a:xfrm>
              <a:off x="1093530" y="1445342"/>
              <a:ext cx="1059585" cy="246221"/>
            </a:xfrm>
            <a:prstGeom prst="rect">
              <a:avLst/>
            </a:prstGeom>
            <a:noFill/>
          </p:spPr>
          <p:txBody>
            <a:bodyPr wrap="none" lIns="0" tIns="0" rIns="0" bIns="0" rtlCol="1">
              <a:spAutoFit/>
            </a:bodyPr>
            <a:lstStyle/>
            <a:p>
              <a:pPr algn="r" rtl="1"/>
              <a:r>
                <a:rPr lang="ar-sa" sz="16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الأوامر الصادرة</a:t>
              </a:r>
            </a:p>
          </p:txBody>
        </p:sp>
        <p:sp>
          <p:nvSpPr>
            <p:cNvPr id="6" name="TextBox 5">
              <a:extLst>
                <a:ext uri="{FF2B5EF4-FFF2-40B4-BE49-F238E27FC236}">
                  <a16:creationId xmlns:a16="http://schemas.microsoft.com/office/drawing/2014/main" id="{DDDC6D55-C8CB-468F-9972-6E6C17108078}"/>
                </a:ext>
              </a:extLst>
            </p:cNvPr>
            <p:cNvSpPr txBox="1"/>
            <p:nvPr/>
          </p:nvSpPr>
          <p:spPr>
            <a:xfrm>
              <a:off x="1017803" y="5166437"/>
              <a:ext cx="658835" cy="215444"/>
            </a:xfrm>
            <a:prstGeom prst="rect">
              <a:avLst/>
            </a:prstGeom>
            <a:noFill/>
          </p:spPr>
          <p:txBody>
            <a:bodyPr wrap="none" lIns="0" tIns="0" rIns="0" bIns="0" rtlCol="1">
              <a:spAutoFit/>
            </a:bodyPr>
            <a:lstStyle/>
            <a:p>
              <a:pPr algn="r" rtl="1"/>
              <a:r>
                <a:rPr lang="ar-sa" sz="1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تحت الطلب</a:t>
              </a:r>
            </a:p>
          </p:txBody>
        </p:sp>
        <p:sp>
          <p:nvSpPr>
            <p:cNvPr id="7" name="TextBox 6">
              <a:extLst>
                <a:ext uri="{FF2B5EF4-FFF2-40B4-BE49-F238E27FC236}">
                  <a16:creationId xmlns:a16="http://schemas.microsoft.com/office/drawing/2014/main" id="{895FF9D7-EAC8-413D-8FDF-0595F5BF11D5}"/>
                </a:ext>
              </a:extLst>
            </p:cNvPr>
            <p:cNvSpPr txBox="1"/>
            <p:nvPr/>
          </p:nvSpPr>
          <p:spPr>
            <a:xfrm>
              <a:off x="2554724" y="3804669"/>
              <a:ext cx="424795" cy="215444"/>
            </a:xfrm>
            <a:prstGeom prst="rect">
              <a:avLst/>
            </a:prstGeom>
            <a:noFill/>
          </p:spPr>
          <p:txBody>
            <a:bodyPr wrap="none" lIns="0" tIns="0" rIns="0" bIns="0" rtlCol="1">
              <a:spAutoFit/>
            </a:bodyPr>
            <a:lstStyle/>
            <a:p>
              <a:pPr algn="r" rtl="1"/>
              <a:r>
                <a:rPr lang="ar-sa" sz="1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محجوز</a:t>
              </a:r>
            </a:p>
          </p:txBody>
        </p:sp>
        <p:sp>
          <p:nvSpPr>
            <p:cNvPr id="8" name="TextBox 7">
              <a:extLst>
                <a:ext uri="{FF2B5EF4-FFF2-40B4-BE49-F238E27FC236}">
                  <a16:creationId xmlns:a16="http://schemas.microsoft.com/office/drawing/2014/main" id="{0EFBF5D5-B56B-4862-999A-AEA2AD2AE98C}"/>
                </a:ext>
              </a:extLst>
            </p:cNvPr>
            <p:cNvSpPr txBox="1"/>
            <p:nvPr/>
          </p:nvSpPr>
          <p:spPr>
            <a:xfrm>
              <a:off x="4162528" y="3018089"/>
              <a:ext cx="373499" cy="215444"/>
            </a:xfrm>
            <a:prstGeom prst="rect">
              <a:avLst/>
            </a:prstGeom>
            <a:noFill/>
          </p:spPr>
          <p:txBody>
            <a:bodyPr wrap="none" lIns="0" tIns="0" rIns="0" bIns="0" rtlCol="1">
              <a:spAutoFit/>
            </a:bodyPr>
            <a:lstStyle/>
            <a:p>
              <a:pPr algn="r" rtl="1"/>
              <a:r>
                <a:rPr lang="ar-sa" sz="1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الشحنة</a:t>
              </a:r>
            </a:p>
          </p:txBody>
        </p:sp>
        <p:sp>
          <p:nvSpPr>
            <p:cNvPr id="9" name="TextBox 8">
              <a:extLst>
                <a:ext uri="{FF2B5EF4-FFF2-40B4-BE49-F238E27FC236}">
                  <a16:creationId xmlns:a16="http://schemas.microsoft.com/office/drawing/2014/main" id="{9FA14291-6E8C-455B-BE51-43694244B1E6}"/>
                </a:ext>
              </a:extLst>
            </p:cNvPr>
            <p:cNvSpPr txBox="1"/>
            <p:nvPr/>
          </p:nvSpPr>
          <p:spPr>
            <a:xfrm>
              <a:off x="5322531" y="1445341"/>
              <a:ext cx="1091644" cy="246221"/>
            </a:xfrm>
            <a:prstGeom prst="rect">
              <a:avLst/>
            </a:prstGeom>
            <a:noFill/>
          </p:spPr>
          <p:txBody>
            <a:bodyPr wrap="none" lIns="0" tIns="0" rIns="0" bIns="0" rtlCol="1">
              <a:spAutoFit/>
            </a:bodyPr>
            <a:lstStyle/>
            <a:p>
              <a:pPr algn="r" rtl="1"/>
              <a:r>
                <a:rPr lang="ar-sa" sz="16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أوامر المخرجات</a:t>
              </a:r>
            </a:p>
          </p:txBody>
        </p:sp>
        <p:sp>
          <p:nvSpPr>
            <p:cNvPr id="10" name="TextBox 9">
              <a:extLst>
                <a:ext uri="{FF2B5EF4-FFF2-40B4-BE49-F238E27FC236}">
                  <a16:creationId xmlns:a16="http://schemas.microsoft.com/office/drawing/2014/main" id="{3DCFBF8A-A9E6-4817-8CA0-0B1B5BA170D7}"/>
                </a:ext>
              </a:extLst>
            </p:cNvPr>
            <p:cNvSpPr txBox="1"/>
            <p:nvPr/>
          </p:nvSpPr>
          <p:spPr>
            <a:xfrm>
              <a:off x="6916051" y="3018088"/>
              <a:ext cx="703718" cy="215444"/>
            </a:xfrm>
            <a:prstGeom prst="rect">
              <a:avLst/>
            </a:prstGeom>
            <a:noFill/>
          </p:spPr>
          <p:txBody>
            <a:bodyPr wrap="none" lIns="0" tIns="0" rIns="0" bIns="0" rtlCol="1">
              <a:spAutoFit/>
            </a:bodyPr>
            <a:lstStyle/>
            <a:p>
              <a:pPr algn="r" rtl="1"/>
              <a:r>
                <a:rPr lang="ar-sa" sz="1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قائمة الانتقاء</a:t>
              </a:r>
            </a:p>
          </p:txBody>
        </p:sp>
        <p:sp>
          <p:nvSpPr>
            <p:cNvPr id="11" name="TextBox 10">
              <a:extLst>
                <a:ext uri="{FF2B5EF4-FFF2-40B4-BE49-F238E27FC236}">
                  <a16:creationId xmlns:a16="http://schemas.microsoft.com/office/drawing/2014/main" id="{55F81268-BBA7-43D7-BB78-18832BEC76AE}"/>
                </a:ext>
              </a:extLst>
            </p:cNvPr>
            <p:cNvSpPr txBox="1"/>
            <p:nvPr/>
          </p:nvSpPr>
          <p:spPr>
            <a:xfrm>
              <a:off x="8933795" y="3018088"/>
              <a:ext cx="775853" cy="215444"/>
            </a:xfrm>
            <a:prstGeom prst="rect">
              <a:avLst/>
            </a:prstGeom>
            <a:noFill/>
          </p:spPr>
          <p:txBody>
            <a:bodyPr wrap="none" lIns="0" tIns="0" rIns="0" bIns="0" rtlCol="1">
              <a:spAutoFit/>
            </a:bodyPr>
            <a:lstStyle/>
            <a:p>
              <a:pPr algn="r" rtl="1"/>
              <a:r>
                <a:rPr lang="ar-sa" sz="1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إرسال الشحنة</a:t>
              </a:r>
            </a:p>
          </p:txBody>
        </p:sp>
        <p:sp>
          <p:nvSpPr>
            <p:cNvPr id="12" name="TextBox 11">
              <a:extLst>
                <a:ext uri="{FF2B5EF4-FFF2-40B4-BE49-F238E27FC236}">
                  <a16:creationId xmlns:a16="http://schemas.microsoft.com/office/drawing/2014/main" id="{CBD45FF5-4937-4FB7-8218-297C5C435E69}"/>
                </a:ext>
              </a:extLst>
            </p:cNvPr>
            <p:cNvSpPr txBox="1"/>
            <p:nvPr/>
          </p:nvSpPr>
          <p:spPr>
            <a:xfrm>
              <a:off x="10613743" y="3111702"/>
              <a:ext cx="1176604" cy="215444"/>
            </a:xfrm>
            <a:prstGeom prst="rect">
              <a:avLst/>
            </a:prstGeom>
            <a:noFill/>
          </p:spPr>
          <p:txBody>
            <a:bodyPr wrap="none" lIns="0" tIns="0" rIns="0" bIns="0" rtlCol="1">
              <a:spAutoFit/>
            </a:bodyPr>
            <a:lstStyle/>
            <a:p>
              <a:pPr algn="r" rtl="1"/>
              <a:r>
                <a:rPr lang="ar-sa" sz="1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تحديث إيصال التعبئة</a:t>
              </a:r>
            </a:p>
          </p:txBody>
        </p:sp>
        <p:sp>
          <p:nvSpPr>
            <p:cNvPr id="13" name="TextBox 12">
              <a:extLst>
                <a:ext uri="{FF2B5EF4-FFF2-40B4-BE49-F238E27FC236}">
                  <a16:creationId xmlns:a16="http://schemas.microsoft.com/office/drawing/2014/main" id="{F3220796-A3F0-4944-83FC-30FED28E70A8}"/>
                </a:ext>
              </a:extLst>
            </p:cNvPr>
            <p:cNvSpPr txBox="1"/>
            <p:nvPr/>
          </p:nvSpPr>
          <p:spPr>
            <a:xfrm>
              <a:off x="5495302" y="5166437"/>
              <a:ext cx="537006" cy="215444"/>
            </a:xfrm>
            <a:prstGeom prst="rect">
              <a:avLst/>
            </a:prstGeom>
            <a:noFill/>
          </p:spPr>
          <p:txBody>
            <a:bodyPr wrap="none" lIns="0" tIns="0" rIns="0" bIns="0" rtlCol="1">
              <a:spAutoFit/>
            </a:bodyPr>
            <a:lstStyle/>
            <a:p>
              <a:pPr algn="r" rtl="1"/>
              <a:r>
                <a:rPr lang="ar-sa" sz="1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تم الانتقاء</a:t>
              </a:r>
            </a:p>
          </p:txBody>
        </p:sp>
        <p:sp>
          <p:nvSpPr>
            <p:cNvPr id="14" name="TextBox 13">
              <a:extLst>
                <a:ext uri="{FF2B5EF4-FFF2-40B4-BE49-F238E27FC236}">
                  <a16:creationId xmlns:a16="http://schemas.microsoft.com/office/drawing/2014/main" id="{4E5D5AB9-CFBA-4611-B0B3-FC9918433809}"/>
                </a:ext>
              </a:extLst>
            </p:cNvPr>
            <p:cNvSpPr txBox="1"/>
            <p:nvPr/>
          </p:nvSpPr>
          <p:spPr>
            <a:xfrm>
              <a:off x="11064891" y="5166437"/>
              <a:ext cx="576248" cy="430887"/>
            </a:xfrm>
            <a:prstGeom prst="rect">
              <a:avLst/>
            </a:prstGeom>
            <a:noFill/>
          </p:spPr>
          <p:txBody>
            <a:bodyPr wrap="none" lIns="0" tIns="0" rIns="0" bIns="0" rtlCol="1">
              <a:spAutoFit/>
            </a:bodyPr>
            <a:lstStyle/>
            <a:p>
              <a:pPr algn="r" rtl="1"/>
              <a:r>
                <a:rPr lang="ar-sa" sz="1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مخفض /</a:t>
              </a:r>
            </a:p>
            <a:p>
              <a:pPr algn="ctr" rtl="1"/>
              <a:r>
                <a:rPr lang="ar-sa" sz="1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مُباع</a:t>
              </a:r>
            </a:p>
          </p:txBody>
        </p:sp>
      </p:grpSp>
    </p:spTree>
    <p:extLst>
      <p:ext uri="{BB962C8B-B14F-4D97-AF65-F5344CB8AC3E}">
        <p14:creationId xmlns:p14="http://schemas.microsoft.com/office/powerpoint/2010/main" val="201638407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916BDA3070A34895CAD2722FB4F240" ma:contentTypeVersion="11" ma:contentTypeDescription="Create a new document." ma:contentTypeScope="" ma:versionID="a985e66079244a9cc8358ad2cca83724">
  <xsd:schema xmlns:xsd="http://www.w3.org/2001/XMLSchema" xmlns:xs="http://www.w3.org/2001/XMLSchema" xmlns:p="http://schemas.microsoft.com/office/2006/metadata/properties" xmlns:ns2="c1d41322-cfbd-4e6a-be1a-fbfd92ccb5d9" xmlns:ns3="0231ce3f-da5b-4a8c-b6d4-0ce70353f982" targetNamespace="http://schemas.microsoft.com/office/2006/metadata/properties" ma:root="true" ma:fieldsID="91f28713f6b8941e327d2895d67e2a78" ns2:_="" ns3:_="">
    <xsd:import namespace="c1d41322-cfbd-4e6a-be1a-fbfd92ccb5d9"/>
    <xsd:import namespace="0231ce3f-da5b-4a8c-b6d4-0ce70353f98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d41322-cfbd-4e6a-be1a-fbfd92ccb5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31ce3f-da5b-4a8c-b6d4-0ce70353f98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F147EA-00E3-4501-A782-46F1645E04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d41322-cfbd-4e6a-be1a-fbfd92ccb5d9"/>
    <ds:schemaRef ds:uri="0231ce3f-da5b-4a8c-b6d4-0ce70353f9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b1fabdb0-6811-4e35-981a-198c29cbb8c3"/>
    <ds:schemaRef ds:uri="http://schemas.microsoft.com/office/2006/metadata/properties"/>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1931</TotalTime>
  <Words>195</Words>
  <Application>Microsoft Office PowerPoint</Application>
  <PresentationFormat>Widescreen</PresentationFormat>
  <Paragraphs>38</Paragraphs>
  <Slides>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vt:i4>
      </vt:variant>
    </vt:vector>
  </HeadingPairs>
  <TitlesOfParts>
    <vt:vector size="12" baseType="lpstr">
      <vt:lpstr>Arial</vt:lpstr>
      <vt:lpstr>Consolas</vt:lpstr>
      <vt:lpstr>Segoe UI</vt:lpstr>
      <vt:lpstr>Segoe UI Light</vt:lpstr>
      <vt:lpstr>Segoe UI Semibold</vt:lpstr>
      <vt:lpstr>Segoe UI Semilight</vt:lpstr>
      <vt:lpstr>Wingdings</vt:lpstr>
      <vt:lpstr>WHITE TEMPLATE</vt:lpstr>
      <vt:lpstr>SOFT BLACK TEMPLATE</vt:lpstr>
      <vt:lpstr>مثال على تخطيط المستودع</vt:lpstr>
      <vt:lpstr>العمليات الواردة</vt:lpstr>
      <vt:lpstr>العمليات الصادرة</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Ali Sayed</cp:lastModifiedBy>
  <cp:revision>78</cp:revision>
  <dcterms:created xsi:type="dcterms:W3CDTF">2018-07-31T14:16:34Z</dcterms:created>
  <dcterms:modified xsi:type="dcterms:W3CDTF">2021-10-20T00:50:08Z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0x010100C3916BDA3070A34895CAD2722FB4F240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