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6FE3C-E8B5-49CD-94BE-3A39E8E15C3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7D9A0F2E-D55F-44F4-9310-B995F19CDF21}">
      <dgm:prSet phldrT="[Text]"/>
      <dgm:spPr/>
      <dgm:t>
        <a:bodyPr/>
        <a:lstStyle/>
        <a:p>
          <a:r>
            <a:rPr lang="ar-sa" dirty="0">
              <a:rtl/>
            </a:rPr>
            <a:t>إعداد المعلمة</a:t>
          </a:r>
        </a:p>
      </dgm:t>
    </dgm:pt>
    <dgm:pt modelId="{C0A652B5-2590-4FC5-ADD5-6E9EC49261A5}" type="parTrans" cxnId="{3A5C385E-875A-4A81-AE4F-0A9C78E6EF89}">
      <dgm:prSet/>
      <dgm:spPr/>
      <dgm:t>
        <a:bodyPr/>
        <a:lstStyle/>
        <a:p>
          <a:endParaRPr lang="en-US"/>
        </a:p>
      </dgm:t>
    </dgm:pt>
    <dgm:pt modelId="{A9C760EB-0AA1-4A7E-8C85-A7346E1C3686}" type="sibTrans" cxnId="{3A5C385E-875A-4A81-AE4F-0A9C78E6EF89}">
      <dgm:prSet/>
      <dgm:spPr/>
      <dgm:t>
        <a:bodyPr/>
        <a:lstStyle/>
        <a:p>
          <a:endParaRPr lang="en-US"/>
        </a:p>
      </dgm:t>
    </dgm:pt>
    <dgm:pt modelId="{4624C9E4-D060-4000-8194-3546D7723405}">
      <dgm:prSet phldrT="[Text]"/>
      <dgm:spPr/>
      <dgm:t>
        <a:bodyPr/>
        <a:lstStyle/>
        <a:p>
          <a:r>
            <a:rPr lang="ar-sa" dirty="0">
              <a:rtl/>
            </a:rPr>
            <a:t>مجموعات الإنتاج</a:t>
          </a:r>
        </a:p>
      </dgm:t>
    </dgm:pt>
    <dgm:pt modelId="{01FAC96A-EE5E-4A73-A8A4-824E4643D2A9}" type="parTrans" cxnId="{947A6969-2E15-4942-B93B-83F1462F86DA}">
      <dgm:prSet/>
      <dgm:spPr/>
      <dgm:t>
        <a:bodyPr/>
        <a:lstStyle/>
        <a:p>
          <a:endParaRPr lang="en-US"/>
        </a:p>
      </dgm:t>
    </dgm:pt>
    <dgm:pt modelId="{712D90E0-0639-44D2-BA6C-53FF083D7F32}" type="sibTrans" cxnId="{947A6969-2E15-4942-B93B-83F1462F86DA}">
      <dgm:prSet/>
      <dgm:spPr/>
      <dgm:t>
        <a:bodyPr/>
        <a:lstStyle/>
        <a:p>
          <a:endParaRPr lang="en-US"/>
        </a:p>
      </dgm:t>
    </dgm:pt>
    <dgm:pt modelId="{CA69B280-5148-4370-BE1D-696464055A4F}">
      <dgm:prSet phldrT="[Text]"/>
      <dgm:spPr/>
      <dgm:t>
        <a:bodyPr/>
        <a:lstStyle/>
        <a:p>
          <a:r>
            <a:rPr lang="ar-sa" dirty="0">
              <a:rtl/>
            </a:rPr>
            <a:t>مجموعات الجداول محدودة الفاقد</a:t>
          </a:r>
        </a:p>
      </dgm:t>
    </dgm:pt>
    <dgm:pt modelId="{84B323E7-8319-47D4-9E9E-5716481698D0}" type="parTrans" cxnId="{37043DD7-8521-453C-9DEC-DC3FB1356DD6}">
      <dgm:prSet/>
      <dgm:spPr/>
      <dgm:t>
        <a:bodyPr/>
        <a:lstStyle/>
        <a:p>
          <a:endParaRPr lang="en-US"/>
        </a:p>
      </dgm:t>
    </dgm:pt>
    <dgm:pt modelId="{FD1ABB09-1A9E-4A12-A886-A4324B73262E}" type="sibTrans" cxnId="{37043DD7-8521-453C-9DEC-DC3FB1356DD6}">
      <dgm:prSet/>
      <dgm:spPr/>
      <dgm:t>
        <a:bodyPr/>
        <a:lstStyle/>
        <a:p>
          <a:endParaRPr lang="en-US"/>
        </a:p>
      </dgm:t>
    </dgm:pt>
    <dgm:pt modelId="{AB33237D-1E88-4460-B19F-942C359B5275}">
      <dgm:prSet phldrT="[Text]"/>
      <dgm:spPr/>
      <dgm:t>
        <a:bodyPr/>
        <a:lstStyle/>
        <a:p>
          <a:r>
            <a:rPr lang="ar-sa" dirty="0">
              <a:rtl/>
            </a:rPr>
            <a:t>تدفقات القيم</a:t>
          </a:r>
        </a:p>
      </dgm:t>
    </dgm:pt>
    <dgm:pt modelId="{B7F1CFCC-164F-4202-AF16-F010D1CB2A9B}" type="parTrans" cxnId="{9CB25888-F0DA-4137-97F7-8CED4A615AFA}">
      <dgm:prSet/>
      <dgm:spPr/>
      <dgm:t>
        <a:bodyPr/>
        <a:lstStyle/>
        <a:p>
          <a:endParaRPr lang="en-US"/>
        </a:p>
      </dgm:t>
    </dgm:pt>
    <dgm:pt modelId="{07D6D901-3ACB-4738-AB44-BF43433DB9E5}" type="sibTrans" cxnId="{9CB25888-F0DA-4137-97F7-8CED4A615AFA}">
      <dgm:prSet/>
      <dgm:spPr/>
      <dgm:t>
        <a:bodyPr/>
        <a:lstStyle/>
        <a:p>
          <a:endParaRPr lang="en-US"/>
        </a:p>
      </dgm:t>
    </dgm:pt>
    <dgm:pt modelId="{82E9791C-7A69-47DC-80F8-132807642580}">
      <dgm:prSet phldrT="[Text]"/>
      <dgm:spPr/>
      <dgm:t>
        <a:bodyPr/>
        <a:lstStyle/>
        <a:p>
          <a:r>
            <a:rPr lang="ar-sa" dirty="0">
              <a:rtl/>
            </a:rPr>
            <a:t>تدفقات الإنتاج</a:t>
          </a:r>
        </a:p>
      </dgm:t>
    </dgm:pt>
    <dgm:pt modelId="{CED73E50-DB08-44CF-8FA2-ED682D1C3EAD}" type="parTrans" cxnId="{918B0A04-4F15-4484-B033-9AA0DFEA0E76}">
      <dgm:prSet/>
      <dgm:spPr/>
      <dgm:t>
        <a:bodyPr/>
        <a:lstStyle/>
        <a:p>
          <a:endParaRPr lang="en-US"/>
        </a:p>
      </dgm:t>
    </dgm:pt>
    <dgm:pt modelId="{9888E174-68DD-47DC-9A95-4BE791348E0B}" type="sibTrans" cxnId="{918B0A04-4F15-4484-B033-9AA0DFEA0E76}">
      <dgm:prSet/>
      <dgm:spPr/>
      <dgm:t>
        <a:bodyPr/>
        <a:lstStyle/>
        <a:p>
          <a:endParaRPr lang="en-US"/>
        </a:p>
      </dgm:t>
    </dgm:pt>
    <dgm:pt modelId="{5781EF14-D17C-487D-8218-FE8DD70444BA}">
      <dgm:prSet phldrT="[Text]"/>
      <dgm:spPr/>
      <dgm:t>
        <a:bodyPr/>
        <a:lstStyle/>
        <a:p>
          <a:r>
            <a:rPr lang="ar-sa" dirty="0">
              <a:rtl/>
            </a:rPr>
            <a:t>الأنشطة</a:t>
          </a:r>
        </a:p>
      </dgm:t>
    </dgm:pt>
    <dgm:pt modelId="{9B6E832D-04DC-4976-A95D-C2BDA4C12409}" type="parTrans" cxnId="{76820B96-1EE4-49EF-985A-7A0341BF904D}">
      <dgm:prSet/>
      <dgm:spPr/>
      <dgm:t>
        <a:bodyPr/>
        <a:lstStyle/>
        <a:p>
          <a:endParaRPr lang="en-US"/>
        </a:p>
      </dgm:t>
    </dgm:pt>
    <dgm:pt modelId="{CE3D6A11-F8D6-4BD1-AF53-39A5C33CB9D5}" type="sibTrans" cxnId="{76820B96-1EE4-49EF-985A-7A0341BF904D}">
      <dgm:prSet/>
      <dgm:spPr/>
      <dgm:t>
        <a:bodyPr/>
        <a:lstStyle/>
        <a:p>
          <a:endParaRPr lang="en-US"/>
        </a:p>
      </dgm:t>
    </dgm:pt>
    <dgm:pt modelId="{B6FA34B9-69A0-4500-A195-6FF2A28A767C}">
      <dgm:prSet phldrT="[Text]"/>
      <dgm:spPr/>
      <dgm:t>
        <a:bodyPr/>
        <a:lstStyle/>
        <a:p>
          <a:r>
            <a:rPr lang="ar-sa" dirty="0">
              <a:rtl/>
            </a:rPr>
            <a:t>التحقق من الصحة</a:t>
          </a:r>
        </a:p>
      </dgm:t>
    </dgm:pt>
    <dgm:pt modelId="{DBA437D6-319E-432A-9BBB-2D2E4F486E14}" type="parTrans" cxnId="{431559DC-76E7-4A6F-87EB-7D42ADA8AB14}">
      <dgm:prSet/>
      <dgm:spPr/>
      <dgm:t>
        <a:bodyPr/>
        <a:lstStyle/>
        <a:p>
          <a:endParaRPr lang="en-US"/>
        </a:p>
      </dgm:t>
    </dgm:pt>
    <dgm:pt modelId="{E4B8B187-6BD0-4E1B-8B0A-D225CE0CC0C5}" type="sibTrans" cxnId="{431559DC-76E7-4A6F-87EB-7D42ADA8AB14}">
      <dgm:prSet/>
      <dgm:spPr/>
      <dgm:t>
        <a:bodyPr/>
        <a:lstStyle/>
        <a:p>
          <a:endParaRPr lang="en-US"/>
        </a:p>
      </dgm:t>
    </dgm:pt>
    <dgm:pt modelId="{781CFECD-82FB-4F15-8D05-FA0BD775AFA2}" type="pres">
      <dgm:prSet presAssocID="{1196FE3C-E8B5-49CD-94BE-3A39E8E15C3A}" presName="CompostProcess" presStyleCnt="0">
        <dgm:presLayoutVars>
          <dgm:dir/>
          <dgm:resizeHandles val="exact"/>
        </dgm:presLayoutVars>
      </dgm:prSet>
      <dgm:spPr/>
    </dgm:pt>
    <dgm:pt modelId="{854DB87D-E1AB-4B12-A333-910832E19076}" type="pres">
      <dgm:prSet presAssocID="{1196FE3C-E8B5-49CD-94BE-3A39E8E15C3A}" presName="arrow" presStyleLbl="bgShp" presStyleIdx="0" presStyleCnt="1"/>
      <dgm:spPr/>
    </dgm:pt>
    <dgm:pt modelId="{9094641E-D3C0-489E-A843-248096398BB0}" type="pres">
      <dgm:prSet presAssocID="{1196FE3C-E8B5-49CD-94BE-3A39E8E15C3A}" presName="linearProcess" presStyleCnt="0"/>
      <dgm:spPr/>
    </dgm:pt>
    <dgm:pt modelId="{B636011C-01DF-4EDC-9F09-81F89B550EA1}" type="pres">
      <dgm:prSet presAssocID="{7D9A0F2E-D55F-44F4-9310-B995F19CDF21}" presName="textNode" presStyleLbl="node1" presStyleIdx="0" presStyleCnt="7">
        <dgm:presLayoutVars>
          <dgm:bulletEnabled val="1"/>
        </dgm:presLayoutVars>
      </dgm:prSet>
      <dgm:spPr/>
    </dgm:pt>
    <dgm:pt modelId="{ED459EF1-223C-4107-883E-205D009B0840}" type="pres">
      <dgm:prSet presAssocID="{A9C760EB-0AA1-4A7E-8C85-A7346E1C3686}" presName="sibTrans" presStyleCnt="0"/>
      <dgm:spPr/>
    </dgm:pt>
    <dgm:pt modelId="{F2B30EDB-6EA5-4BAA-B6D6-4AF79C3893ED}" type="pres">
      <dgm:prSet presAssocID="{4624C9E4-D060-4000-8194-3546D7723405}" presName="textNode" presStyleLbl="node1" presStyleIdx="1" presStyleCnt="7">
        <dgm:presLayoutVars>
          <dgm:bulletEnabled val="1"/>
        </dgm:presLayoutVars>
      </dgm:prSet>
      <dgm:spPr/>
    </dgm:pt>
    <dgm:pt modelId="{C1C24E35-236A-4C8F-8FB3-F48C69951199}" type="pres">
      <dgm:prSet presAssocID="{712D90E0-0639-44D2-BA6C-53FF083D7F32}" presName="sibTrans" presStyleCnt="0"/>
      <dgm:spPr/>
    </dgm:pt>
    <dgm:pt modelId="{1D55A2C7-C1F9-4C09-81BC-04715793341F}" type="pres">
      <dgm:prSet presAssocID="{CA69B280-5148-4370-BE1D-696464055A4F}" presName="textNode" presStyleLbl="node1" presStyleIdx="2" presStyleCnt="7">
        <dgm:presLayoutVars>
          <dgm:bulletEnabled val="1"/>
        </dgm:presLayoutVars>
      </dgm:prSet>
      <dgm:spPr/>
    </dgm:pt>
    <dgm:pt modelId="{963FF9FF-FF4E-46EE-A908-F989A844680B}" type="pres">
      <dgm:prSet presAssocID="{FD1ABB09-1A9E-4A12-A886-A4324B73262E}" presName="sibTrans" presStyleCnt="0"/>
      <dgm:spPr/>
    </dgm:pt>
    <dgm:pt modelId="{D19095DE-840D-4DC9-92D8-351A85CA317A}" type="pres">
      <dgm:prSet presAssocID="{AB33237D-1E88-4460-B19F-942C359B5275}" presName="textNode" presStyleLbl="node1" presStyleIdx="3" presStyleCnt="7">
        <dgm:presLayoutVars>
          <dgm:bulletEnabled val="1"/>
        </dgm:presLayoutVars>
      </dgm:prSet>
      <dgm:spPr/>
    </dgm:pt>
    <dgm:pt modelId="{C14CF460-1938-421C-8C4A-9C6EE0EE7C2C}" type="pres">
      <dgm:prSet presAssocID="{07D6D901-3ACB-4738-AB44-BF43433DB9E5}" presName="sibTrans" presStyleCnt="0"/>
      <dgm:spPr/>
    </dgm:pt>
    <dgm:pt modelId="{AF7EFE28-4A7F-4C33-BC04-52A3FE90A0B8}" type="pres">
      <dgm:prSet presAssocID="{82E9791C-7A69-47DC-80F8-132807642580}" presName="textNode" presStyleLbl="node1" presStyleIdx="4" presStyleCnt="7">
        <dgm:presLayoutVars>
          <dgm:bulletEnabled val="1"/>
        </dgm:presLayoutVars>
      </dgm:prSet>
      <dgm:spPr/>
    </dgm:pt>
    <dgm:pt modelId="{590E5325-7293-414C-B74E-C0B286ACCC79}" type="pres">
      <dgm:prSet presAssocID="{9888E174-68DD-47DC-9A95-4BE791348E0B}" presName="sibTrans" presStyleCnt="0"/>
      <dgm:spPr/>
    </dgm:pt>
    <dgm:pt modelId="{FE5FF76C-D43D-4C31-A657-B0F243AC94CC}" type="pres">
      <dgm:prSet presAssocID="{5781EF14-D17C-487D-8218-FE8DD70444BA}" presName="textNode" presStyleLbl="node1" presStyleIdx="5" presStyleCnt="7">
        <dgm:presLayoutVars>
          <dgm:bulletEnabled val="1"/>
        </dgm:presLayoutVars>
      </dgm:prSet>
      <dgm:spPr/>
    </dgm:pt>
    <dgm:pt modelId="{FBF59887-0592-4777-82F3-AC4A02268265}" type="pres">
      <dgm:prSet presAssocID="{CE3D6A11-F8D6-4BD1-AF53-39A5C33CB9D5}" presName="sibTrans" presStyleCnt="0"/>
      <dgm:spPr/>
    </dgm:pt>
    <dgm:pt modelId="{8ABBE580-C44E-4270-9728-EFD1433EA321}" type="pres">
      <dgm:prSet presAssocID="{B6FA34B9-69A0-4500-A195-6FF2A28A767C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918B0A04-4F15-4484-B033-9AA0DFEA0E76}" srcId="{1196FE3C-E8B5-49CD-94BE-3A39E8E15C3A}" destId="{82E9791C-7A69-47DC-80F8-132807642580}" srcOrd="4" destOrd="0" parTransId="{CED73E50-DB08-44CF-8FA2-ED682D1C3EAD}" sibTransId="{9888E174-68DD-47DC-9A95-4BE791348E0B}"/>
    <dgm:cxn modelId="{B8614A25-1CB1-4BA3-A2BF-F1ED73409518}" type="presOf" srcId="{4624C9E4-D060-4000-8194-3546D7723405}" destId="{F2B30EDB-6EA5-4BAA-B6D6-4AF79C3893ED}" srcOrd="0" destOrd="0" presId="urn:microsoft.com/office/officeart/2005/8/layout/hProcess9"/>
    <dgm:cxn modelId="{3A5C385E-875A-4A81-AE4F-0A9C78E6EF89}" srcId="{1196FE3C-E8B5-49CD-94BE-3A39E8E15C3A}" destId="{7D9A0F2E-D55F-44F4-9310-B995F19CDF21}" srcOrd="0" destOrd="0" parTransId="{C0A652B5-2590-4FC5-ADD5-6E9EC49261A5}" sibTransId="{A9C760EB-0AA1-4A7E-8C85-A7346E1C3686}"/>
    <dgm:cxn modelId="{DBBE7541-1304-498F-AB72-4A947C157682}" type="presOf" srcId="{B6FA34B9-69A0-4500-A195-6FF2A28A767C}" destId="{8ABBE580-C44E-4270-9728-EFD1433EA321}" srcOrd="0" destOrd="0" presId="urn:microsoft.com/office/officeart/2005/8/layout/hProcess9"/>
    <dgm:cxn modelId="{947A6969-2E15-4942-B93B-83F1462F86DA}" srcId="{1196FE3C-E8B5-49CD-94BE-3A39E8E15C3A}" destId="{4624C9E4-D060-4000-8194-3546D7723405}" srcOrd="1" destOrd="0" parTransId="{01FAC96A-EE5E-4A73-A8A4-824E4643D2A9}" sibTransId="{712D90E0-0639-44D2-BA6C-53FF083D7F32}"/>
    <dgm:cxn modelId="{9CB25888-F0DA-4137-97F7-8CED4A615AFA}" srcId="{1196FE3C-E8B5-49CD-94BE-3A39E8E15C3A}" destId="{AB33237D-1E88-4460-B19F-942C359B5275}" srcOrd="3" destOrd="0" parTransId="{B7F1CFCC-164F-4202-AF16-F010D1CB2A9B}" sibTransId="{07D6D901-3ACB-4738-AB44-BF43433DB9E5}"/>
    <dgm:cxn modelId="{F131D48B-36B7-44D0-98B3-2D27849C25E1}" type="presOf" srcId="{7D9A0F2E-D55F-44F4-9310-B995F19CDF21}" destId="{B636011C-01DF-4EDC-9F09-81F89B550EA1}" srcOrd="0" destOrd="0" presId="urn:microsoft.com/office/officeart/2005/8/layout/hProcess9"/>
    <dgm:cxn modelId="{76820B96-1EE4-49EF-985A-7A0341BF904D}" srcId="{1196FE3C-E8B5-49CD-94BE-3A39E8E15C3A}" destId="{5781EF14-D17C-487D-8218-FE8DD70444BA}" srcOrd="5" destOrd="0" parTransId="{9B6E832D-04DC-4976-A95D-C2BDA4C12409}" sibTransId="{CE3D6A11-F8D6-4BD1-AF53-39A5C33CB9D5}"/>
    <dgm:cxn modelId="{0FCAB4A3-3851-45D7-B244-7801C0480B36}" type="presOf" srcId="{1196FE3C-E8B5-49CD-94BE-3A39E8E15C3A}" destId="{781CFECD-82FB-4F15-8D05-FA0BD775AFA2}" srcOrd="0" destOrd="0" presId="urn:microsoft.com/office/officeart/2005/8/layout/hProcess9"/>
    <dgm:cxn modelId="{3BC424A5-2D20-483A-8F6E-D997FDDEEC83}" type="presOf" srcId="{AB33237D-1E88-4460-B19F-942C359B5275}" destId="{D19095DE-840D-4DC9-92D8-351A85CA317A}" srcOrd="0" destOrd="0" presId="urn:microsoft.com/office/officeart/2005/8/layout/hProcess9"/>
    <dgm:cxn modelId="{F37CF2A9-FCD9-412B-9060-154F711C8D7F}" type="presOf" srcId="{CA69B280-5148-4370-BE1D-696464055A4F}" destId="{1D55A2C7-C1F9-4C09-81BC-04715793341F}" srcOrd="0" destOrd="0" presId="urn:microsoft.com/office/officeart/2005/8/layout/hProcess9"/>
    <dgm:cxn modelId="{F8CBD2AC-5ABF-44CF-8104-D9357BAB8367}" type="presOf" srcId="{5781EF14-D17C-487D-8218-FE8DD70444BA}" destId="{FE5FF76C-D43D-4C31-A657-B0F243AC94CC}" srcOrd="0" destOrd="0" presId="urn:microsoft.com/office/officeart/2005/8/layout/hProcess9"/>
    <dgm:cxn modelId="{38D270AD-D527-4ADA-8972-29A01FFFAF9A}" type="presOf" srcId="{82E9791C-7A69-47DC-80F8-132807642580}" destId="{AF7EFE28-4A7F-4C33-BC04-52A3FE90A0B8}" srcOrd="0" destOrd="0" presId="urn:microsoft.com/office/officeart/2005/8/layout/hProcess9"/>
    <dgm:cxn modelId="{37043DD7-8521-453C-9DEC-DC3FB1356DD6}" srcId="{1196FE3C-E8B5-49CD-94BE-3A39E8E15C3A}" destId="{CA69B280-5148-4370-BE1D-696464055A4F}" srcOrd="2" destOrd="0" parTransId="{84B323E7-8319-47D4-9E9E-5716481698D0}" sibTransId="{FD1ABB09-1A9E-4A12-A886-A4324B73262E}"/>
    <dgm:cxn modelId="{431559DC-76E7-4A6F-87EB-7D42ADA8AB14}" srcId="{1196FE3C-E8B5-49CD-94BE-3A39E8E15C3A}" destId="{B6FA34B9-69A0-4500-A195-6FF2A28A767C}" srcOrd="6" destOrd="0" parTransId="{DBA437D6-319E-432A-9BBB-2D2E4F486E14}" sibTransId="{E4B8B187-6BD0-4E1B-8B0A-D225CE0CC0C5}"/>
    <dgm:cxn modelId="{C0D663F2-1491-44B2-A082-E7DFB9A53E99}" type="presParOf" srcId="{781CFECD-82FB-4F15-8D05-FA0BD775AFA2}" destId="{854DB87D-E1AB-4B12-A333-910832E19076}" srcOrd="0" destOrd="0" presId="urn:microsoft.com/office/officeart/2005/8/layout/hProcess9"/>
    <dgm:cxn modelId="{25265B43-A26F-42B2-BD28-52374FDBE62A}" type="presParOf" srcId="{781CFECD-82FB-4F15-8D05-FA0BD775AFA2}" destId="{9094641E-D3C0-489E-A843-248096398BB0}" srcOrd="1" destOrd="0" presId="urn:microsoft.com/office/officeart/2005/8/layout/hProcess9"/>
    <dgm:cxn modelId="{DA54CF14-DF91-407D-802F-0A0F2EA67044}" type="presParOf" srcId="{9094641E-D3C0-489E-A843-248096398BB0}" destId="{B636011C-01DF-4EDC-9F09-81F89B550EA1}" srcOrd="0" destOrd="0" presId="urn:microsoft.com/office/officeart/2005/8/layout/hProcess9"/>
    <dgm:cxn modelId="{8F2BF2CA-6B6B-418B-97B8-EC17BA68CFC6}" type="presParOf" srcId="{9094641E-D3C0-489E-A843-248096398BB0}" destId="{ED459EF1-223C-4107-883E-205D009B0840}" srcOrd="1" destOrd="0" presId="urn:microsoft.com/office/officeart/2005/8/layout/hProcess9"/>
    <dgm:cxn modelId="{A7FD3116-BA56-47A6-B2AC-946D8922E65B}" type="presParOf" srcId="{9094641E-D3C0-489E-A843-248096398BB0}" destId="{F2B30EDB-6EA5-4BAA-B6D6-4AF79C3893ED}" srcOrd="2" destOrd="0" presId="urn:microsoft.com/office/officeart/2005/8/layout/hProcess9"/>
    <dgm:cxn modelId="{985506A3-0043-4FB3-ABF0-EFCD29B45A34}" type="presParOf" srcId="{9094641E-D3C0-489E-A843-248096398BB0}" destId="{C1C24E35-236A-4C8F-8FB3-F48C69951199}" srcOrd="3" destOrd="0" presId="urn:microsoft.com/office/officeart/2005/8/layout/hProcess9"/>
    <dgm:cxn modelId="{4C777B01-0CA7-46FB-9309-D138D76FBBED}" type="presParOf" srcId="{9094641E-D3C0-489E-A843-248096398BB0}" destId="{1D55A2C7-C1F9-4C09-81BC-04715793341F}" srcOrd="4" destOrd="0" presId="urn:microsoft.com/office/officeart/2005/8/layout/hProcess9"/>
    <dgm:cxn modelId="{9429CD46-D2E4-4E5A-BE24-D0C2E3E122A1}" type="presParOf" srcId="{9094641E-D3C0-489E-A843-248096398BB0}" destId="{963FF9FF-FF4E-46EE-A908-F989A844680B}" srcOrd="5" destOrd="0" presId="urn:microsoft.com/office/officeart/2005/8/layout/hProcess9"/>
    <dgm:cxn modelId="{F1814F74-2D97-4F89-ADBD-ACF3325F146E}" type="presParOf" srcId="{9094641E-D3C0-489E-A843-248096398BB0}" destId="{D19095DE-840D-4DC9-92D8-351A85CA317A}" srcOrd="6" destOrd="0" presId="urn:microsoft.com/office/officeart/2005/8/layout/hProcess9"/>
    <dgm:cxn modelId="{D10B51A5-B8B3-4FD3-A63A-B4996F0BA077}" type="presParOf" srcId="{9094641E-D3C0-489E-A843-248096398BB0}" destId="{C14CF460-1938-421C-8C4A-9C6EE0EE7C2C}" srcOrd="7" destOrd="0" presId="urn:microsoft.com/office/officeart/2005/8/layout/hProcess9"/>
    <dgm:cxn modelId="{90A82AE8-1831-466C-91CC-B5EE0774E607}" type="presParOf" srcId="{9094641E-D3C0-489E-A843-248096398BB0}" destId="{AF7EFE28-4A7F-4C33-BC04-52A3FE90A0B8}" srcOrd="8" destOrd="0" presId="urn:microsoft.com/office/officeart/2005/8/layout/hProcess9"/>
    <dgm:cxn modelId="{2C75AE84-0675-47C8-8152-20DE50A4518E}" type="presParOf" srcId="{9094641E-D3C0-489E-A843-248096398BB0}" destId="{590E5325-7293-414C-B74E-C0B286ACCC79}" srcOrd="9" destOrd="0" presId="urn:microsoft.com/office/officeart/2005/8/layout/hProcess9"/>
    <dgm:cxn modelId="{E14BD309-0301-4699-ACED-2801D78BE630}" type="presParOf" srcId="{9094641E-D3C0-489E-A843-248096398BB0}" destId="{FE5FF76C-D43D-4C31-A657-B0F243AC94CC}" srcOrd="10" destOrd="0" presId="urn:microsoft.com/office/officeart/2005/8/layout/hProcess9"/>
    <dgm:cxn modelId="{8A33B27C-B05E-477F-A5DD-5CE77E20CD30}" type="presParOf" srcId="{9094641E-D3C0-489E-A843-248096398BB0}" destId="{FBF59887-0592-4777-82F3-AC4A02268265}" srcOrd="11" destOrd="0" presId="urn:microsoft.com/office/officeart/2005/8/layout/hProcess9"/>
    <dgm:cxn modelId="{5B961220-25C2-460B-B604-105EE0F19736}" type="presParOf" srcId="{9094641E-D3C0-489E-A843-248096398BB0}" destId="{8ABBE580-C44E-4270-9728-EFD1433EA32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DB87D-E1AB-4B12-A333-910832E19076}">
      <dsp:nvSpPr>
        <dsp:cNvPr id="0" name=""/>
        <dsp:cNvSpPr/>
      </dsp:nvSpPr>
      <dsp:spPr>
        <a:xfrm>
          <a:off x="694562" y="0"/>
          <a:ext cx="7871714" cy="413808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6011C-01DF-4EDC-9F09-81F89B550EA1}">
      <dsp:nvSpPr>
        <dsp:cNvPr id="0" name=""/>
        <dsp:cNvSpPr/>
      </dsp:nvSpPr>
      <dsp:spPr>
        <a:xfrm>
          <a:off x="791" y="1241425"/>
          <a:ext cx="1268391" cy="16552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إعداد المعلمة</a:t>
          </a:r>
        </a:p>
      </dsp:txBody>
      <dsp:txXfrm>
        <a:off x="62709" y="1303343"/>
        <a:ext cx="1144555" cy="1531397"/>
      </dsp:txXfrm>
    </dsp:sp>
    <dsp:sp modelId="{F2B30EDB-6EA5-4BAA-B6D6-4AF79C3893ED}">
      <dsp:nvSpPr>
        <dsp:cNvPr id="0" name=""/>
        <dsp:cNvSpPr/>
      </dsp:nvSpPr>
      <dsp:spPr>
        <a:xfrm>
          <a:off x="1332602" y="1241425"/>
          <a:ext cx="1268391" cy="1655233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مجموعات الإنتاج</a:t>
          </a:r>
        </a:p>
      </dsp:txBody>
      <dsp:txXfrm>
        <a:off x="1394520" y="1303343"/>
        <a:ext cx="1144555" cy="1531397"/>
      </dsp:txXfrm>
    </dsp:sp>
    <dsp:sp modelId="{1D55A2C7-C1F9-4C09-81BC-04715793341F}">
      <dsp:nvSpPr>
        <dsp:cNvPr id="0" name=""/>
        <dsp:cNvSpPr/>
      </dsp:nvSpPr>
      <dsp:spPr>
        <a:xfrm>
          <a:off x="2664413" y="1241425"/>
          <a:ext cx="1268391" cy="1655233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مجموعات الجداول محدودة الفاقد</a:t>
          </a:r>
        </a:p>
      </dsp:txBody>
      <dsp:txXfrm>
        <a:off x="2726331" y="1303343"/>
        <a:ext cx="1144555" cy="1531397"/>
      </dsp:txXfrm>
    </dsp:sp>
    <dsp:sp modelId="{D19095DE-840D-4DC9-92D8-351A85CA317A}">
      <dsp:nvSpPr>
        <dsp:cNvPr id="0" name=""/>
        <dsp:cNvSpPr/>
      </dsp:nvSpPr>
      <dsp:spPr>
        <a:xfrm>
          <a:off x="3996224" y="1241425"/>
          <a:ext cx="1268391" cy="1655233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تدفقات القيم</a:t>
          </a:r>
        </a:p>
      </dsp:txBody>
      <dsp:txXfrm>
        <a:off x="4058142" y="1303343"/>
        <a:ext cx="1144555" cy="1531397"/>
      </dsp:txXfrm>
    </dsp:sp>
    <dsp:sp modelId="{AF7EFE28-4A7F-4C33-BC04-52A3FE90A0B8}">
      <dsp:nvSpPr>
        <dsp:cNvPr id="0" name=""/>
        <dsp:cNvSpPr/>
      </dsp:nvSpPr>
      <dsp:spPr>
        <a:xfrm>
          <a:off x="5328035" y="1241425"/>
          <a:ext cx="1268391" cy="1655233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تدفقات الإنتاج</a:t>
          </a:r>
        </a:p>
      </dsp:txBody>
      <dsp:txXfrm>
        <a:off x="5389953" y="1303343"/>
        <a:ext cx="1144555" cy="1531397"/>
      </dsp:txXfrm>
    </dsp:sp>
    <dsp:sp modelId="{FE5FF76C-D43D-4C31-A657-B0F243AC94CC}">
      <dsp:nvSpPr>
        <dsp:cNvPr id="0" name=""/>
        <dsp:cNvSpPr/>
      </dsp:nvSpPr>
      <dsp:spPr>
        <a:xfrm>
          <a:off x="6659846" y="1241425"/>
          <a:ext cx="1268391" cy="1655233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الأنشطة</a:t>
          </a:r>
        </a:p>
      </dsp:txBody>
      <dsp:txXfrm>
        <a:off x="6721764" y="1303343"/>
        <a:ext cx="1144555" cy="1531397"/>
      </dsp:txXfrm>
    </dsp:sp>
    <dsp:sp modelId="{8ABBE580-C44E-4270-9728-EFD1433EA321}">
      <dsp:nvSpPr>
        <dsp:cNvPr id="0" name=""/>
        <dsp:cNvSpPr/>
      </dsp:nvSpPr>
      <dsp:spPr>
        <a:xfrm>
          <a:off x="7991657" y="1241425"/>
          <a:ext cx="1268391" cy="1655233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التحقق من الصحة</a:t>
          </a:r>
        </a:p>
      </dsp:txBody>
      <dsp:txXfrm>
        <a:off x="8053575" y="1303343"/>
        <a:ext cx="1144555" cy="1531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7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5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AE4D-C49C-449C-9245-D2F56B2F62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C220-566C-4E51-B898-014A2703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414780" y="1336887"/>
          <a:ext cx="9260840" cy="413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47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914400"/>
            <a:ext cx="11907520" cy="447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294640" y="2940857"/>
            <a:ext cx="11765280" cy="7315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590451" y="2712257"/>
            <a:ext cx="1188720" cy="1188720"/>
            <a:chOff x="5590451" y="2844489"/>
            <a:chExt cx="1188720" cy="1188720"/>
          </a:xfrm>
        </p:grpSpPr>
        <p:sp>
          <p:nvSpPr>
            <p:cNvPr id="16" name="Oval 15"/>
            <p:cNvSpPr/>
            <p:nvPr/>
          </p:nvSpPr>
          <p:spPr>
            <a:xfrm>
              <a:off x="5590451" y="2844489"/>
              <a:ext cx="1188720" cy="118872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331" y="3027369"/>
              <a:ext cx="822960" cy="82296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522149" y="2712257"/>
            <a:ext cx="1188720" cy="1188720"/>
            <a:chOff x="2670847" y="2844489"/>
            <a:chExt cx="1188720" cy="1188720"/>
          </a:xfrm>
        </p:grpSpPr>
        <p:sp>
          <p:nvSpPr>
            <p:cNvPr id="12" name="Oval 11"/>
            <p:cNvSpPr/>
            <p:nvPr/>
          </p:nvSpPr>
          <p:spPr>
            <a:xfrm>
              <a:off x="2670847" y="2844489"/>
              <a:ext cx="1188720" cy="118872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727" y="3027369"/>
              <a:ext cx="822960" cy="82296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056300" y="2712257"/>
            <a:ext cx="1188720" cy="1188720"/>
            <a:chOff x="4130649" y="2844489"/>
            <a:chExt cx="1188720" cy="1188720"/>
          </a:xfrm>
        </p:grpSpPr>
        <p:sp>
          <p:nvSpPr>
            <p:cNvPr id="17" name="Oval 16"/>
            <p:cNvSpPr/>
            <p:nvPr/>
          </p:nvSpPr>
          <p:spPr>
            <a:xfrm>
              <a:off x="4130649" y="2844489"/>
              <a:ext cx="1188720" cy="118872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95000"/>
                      </a14:imgEffect>
                      <a14:imgEffect>
                        <a14:brightnessContrast bright="70000" contrast="-7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249" y="3073089"/>
              <a:ext cx="731520" cy="73152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87998" y="2712257"/>
            <a:ext cx="1188720" cy="1188720"/>
            <a:chOff x="1211045" y="2844489"/>
            <a:chExt cx="1188720" cy="1188720"/>
          </a:xfrm>
        </p:grpSpPr>
        <p:sp>
          <p:nvSpPr>
            <p:cNvPr id="11" name="Oval 10"/>
            <p:cNvSpPr/>
            <p:nvPr/>
          </p:nvSpPr>
          <p:spPr>
            <a:xfrm>
              <a:off x="1211045" y="2844489"/>
              <a:ext cx="1188720" cy="118872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brightnessContrast bright="100000" contrast="-7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93925" y="3027369"/>
              <a:ext cx="822960" cy="82296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124602" y="2712257"/>
            <a:ext cx="1188720" cy="1188720"/>
            <a:chOff x="7050253" y="2712257"/>
            <a:chExt cx="1188720" cy="1188720"/>
          </a:xfrm>
        </p:grpSpPr>
        <p:sp>
          <p:nvSpPr>
            <p:cNvPr id="15" name="Oval 14"/>
            <p:cNvSpPr/>
            <p:nvPr/>
          </p:nvSpPr>
          <p:spPr>
            <a:xfrm>
              <a:off x="7050253" y="2712257"/>
              <a:ext cx="1188720" cy="118872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70000" contrast="-7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133" y="2895137"/>
              <a:ext cx="822960" cy="82296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658753" y="2712257"/>
            <a:ext cx="1188720" cy="1188720"/>
            <a:chOff x="8510055" y="2844489"/>
            <a:chExt cx="1188720" cy="1188720"/>
          </a:xfrm>
        </p:grpSpPr>
        <p:sp>
          <p:nvSpPr>
            <p:cNvPr id="14" name="Oval 13"/>
            <p:cNvSpPr/>
            <p:nvPr/>
          </p:nvSpPr>
          <p:spPr>
            <a:xfrm>
              <a:off x="8510055" y="2844489"/>
              <a:ext cx="1188720" cy="118872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655" y="3073089"/>
              <a:ext cx="731520" cy="73152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0192904" y="2712257"/>
            <a:ext cx="1188720" cy="1188720"/>
            <a:chOff x="9969856" y="2793226"/>
            <a:chExt cx="1188720" cy="1188720"/>
          </a:xfrm>
        </p:grpSpPr>
        <p:sp>
          <p:nvSpPr>
            <p:cNvPr id="13" name="Oval 12"/>
            <p:cNvSpPr/>
            <p:nvPr/>
          </p:nvSpPr>
          <p:spPr>
            <a:xfrm>
              <a:off x="9969856" y="2793226"/>
              <a:ext cx="1188720" cy="118872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456" y="3021826"/>
              <a:ext cx="731520" cy="73152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1005840" y="2004401"/>
            <a:ext cx="117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</a:t>
            </a:r>
          </a:p>
          <a:p>
            <a:pPr algn="ctr"/>
            <a:r>
              <a:rPr lang="en-US" dirty="0"/>
              <a:t>setup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22149" y="3929106"/>
            <a:ext cx="1298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groups</a:t>
            </a:r>
          </a:p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03845" y="2017547"/>
            <a:ext cx="153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Lean schedule groups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7236" y="3929106"/>
            <a:ext cx="111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</a:t>
            </a:r>
          </a:p>
          <a:p>
            <a:pPr algn="ctr"/>
            <a:r>
              <a:rPr lang="en-US" dirty="0"/>
              <a:t>streams</a:t>
            </a:r>
          </a:p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83743" y="2020408"/>
            <a:ext cx="126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flows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9147" y="3944054"/>
            <a:ext cx="153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Activities</a:t>
            </a:r>
          </a:p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63298" y="1992914"/>
            <a:ext cx="153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1071418"/>
            <a:ext cx="1190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Lean Manufacturing Setup</a:t>
            </a:r>
          </a:p>
        </p:txBody>
      </p:sp>
    </p:spTree>
    <p:extLst>
      <p:ext uri="{BB962C8B-B14F-4D97-AF65-F5344CB8AC3E}">
        <p14:creationId xmlns:p14="http://schemas.microsoft.com/office/powerpoint/2010/main" val="176203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 flipH="1">
            <a:off x="152401" y="914400"/>
            <a:ext cx="11907520" cy="447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" name="Right Arrow 1"/>
          <p:cNvSpPr/>
          <p:nvPr/>
        </p:nvSpPr>
        <p:spPr>
          <a:xfrm flipH="1">
            <a:off x="152401" y="2940857"/>
            <a:ext cx="11765280" cy="73152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33150" y="2712257"/>
            <a:ext cx="1188720" cy="1188720"/>
            <a:chOff x="5590451" y="2844489"/>
            <a:chExt cx="1188720" cy="1188720"/>
          </a:xfrm>
          <a:solidFill>
            <a:schemeClr val="accent6"/>
          </a:solidFill>
        </p:grpSpPr>
        <p:sp>
          <p:nvSpPr>
            <p:cNvPr id="16" name="Oval 15"/>
            <p:cNvSpPr/>
            <p:nvPr/>
          </p:nvSpPr>
          <p:spPr>
            <a:xfrm>
              <a:off x="5590451" y="2844489"/>
              <a:ext cx="1188720" cy="1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331" y="3027369"/>
              <a:ext cx="822960" cy="82296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8501452" y="2712257"/>
            <a:ext cx="1188720" cy="1188720"/>
            <a:chOff x="2670847" y="2844489"/>
            <a:chExt cx="1188720" cy="1188720"/>
          </a:xfrm>
          <a:solidFill>
            <a:schemeClr val="accent5"/>
          </a:solidFill>
        </p:grpSpPr>
        <p:sp>
          <p:nvSpPr>
            <p:cNvPr id="12" name="Oval 11"/>
            <p:cNvSpPr/>
            <p:nvPr/>
          </p:nvSpPr>
          <p:spPr>
            <a:xfrm>
              <a:off x="2670847" y="2844489"/>
              <a:ext cx="1188720" cy="1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727" y="3027369"/>
              <a:ext cx="822960" cy="82296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0" name="Group 19"/>
          <p:cNvGrpSpPr/>
          <p:nvPr/>
        </p:nvGrpSpPr>
        <p:grpSpPr>
          <a:xfrm>
            <a:off x="6967301" y="2712257"/>
            <a:ext cx="1188720" cy="1188720"/>
            <a:chOff x="4130649" y="2844489"/>
            <a:chExt cx="1188720" cy="1188720"/>
          </a:xfrm>
          <a:solidFill>
            <a:schemeClr val="accent4"/>
          </a:solidFill>
        </p:grpSpPr>
        <p:sp>
          <p:nvSpPr>
            <p:cNvPr id="17" name="Oval 16"/>
            <p:cNvSpPr/>
            <p:nvPr/>
          </p:nvSpPr>
          <p:spPr>
            <a:xfrm>
              <a:off x="4130649" y="2844489"/>
              <a:ext cx="1188720" cy="1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95000"/>
                      </a14:imgEffect>
                      <a14:imgEffect>
                        <a14:brightnessContrast bright="70000" contrast="-7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249" y="3073089"/>
              <a:ext cx="731520" cy="73152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10035603" y="2712257"/>
            <a:ext cx="1188720" cy="1188720"/>
            <a:chOff x="1211045" y="2844489"/>
            <a:chExt cx="1188720" cy="1188720"/>
          </a:xfrm>
          <a:solidFill>
            <a:schemeClr val="tx2"/>
          </a:solidFill>
        </p:grpSpPr>
        <p:sp>
          <p:nvSpPr>
            <p:cNvPr id="11" name="Oval 10"/>
            <p:cNvSpPr/>
            <p:nvPr/>
          </p:nvSpPr>
          <p:spPr>
            <a:xfrm>
              <a:off x="1211045" y="2844489"/>
              <a:ext cx="1188720" cy="1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brightnessContrast bright="100000" contrast="-7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93925" y="3027369"/>
              <a:ext cx="822960" cy="82296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3898999" y="2712257"/>
            <a:ext cx="1188720" cy="1188720"/>
            <a:chOff x="7050253" y="2712257"/>
            <a:chExt cx="1188720" cy="1188720"/>
          </a:xfrm>
          <a:solidFill>
            <a:schemeClr val="accent2"/>
          </a:solidFill>
        </p:grpSpPr>
        <p:sp>
          <p:nvSpPr>
            <p:cNvPr id="15" name="Oval 14"/>
            <p:cNvSpPr/>
            <p:nvPr/>
          </p:nvSpPr>
          <p:spPr>
            <a:xfrm>
              <a:off x="7050253" y="2712257"/>
              <a:ext cx="1188720" cy="1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70000" contrast="-7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133" y="2895137"/>
              <a:ext cx="822960" cy="82296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2364848" y="2712257"/>
            <a:ext cx="1188720" cy="1188720"/>
            <a:chOff x="8510055" y="2844489"/>
            <a:chExt cx="1188720" cy="1188720"/>
          </a:xfrm>
          <a:solidFill>
            <a:srgbClr val="FF0000"/>
          </a:solidFill>
        </p:grpSpPr>
        <p:sp>
          <p:nvSpPr>
            <p:cNvPr id="14" name="Oval 13"/>
            <p:cNvSpPr/>
            <p:nvPr/>
          </p:nvSpPr>
          <p:spPr>
            <a:xfrm>
              <a:off x="8510055" y="2844489"/>
              <a:ext cx="1188720" cy="1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655" y="3073089"/>
              <a:ext cx="731520" cy="73152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2" name="Group 21"/>
          <p:cNvGrpSpPr/>
          <p:nvPr/>
        </p:nvGrpSpPr>
        <p:grpSpPr>
          <a:xfrm>
            <a:off x="830697" y="2712257"/>
            <a:ext cx="1188720" cy="1188720"/>
            <a:chOff x="9969856" y="2793226"/>
            <a:chExt cx="1188720" cy="1188720"/>
          </a:xfrm>
          <a:solidFill>
            <a:srgbClr val="7030A0"/>
          </a:solidFill>
        </p:grpSpPr>
        <p:sp>
          <p:nvSpPr>
            <p:cNvPr id="13" name="Oval 12"/>
            <p:cNvSpPr/>
            <p:nvPr/>
          </p:nvSpPr>
          <p:spPr>
            <a:xfrm>
              <a:off x="9969856" y="2793226"/>
              <a:ext cx="1188720" cy="1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456" y="3021826"/>
              <a:ext cx="731520" cy="73152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5" name="TextBox 24"/>
          <p:cNvSpPr txBox="1"/>
          <p:nvPr/>
        </p:nvSpPr>
        <p:spPr>
          <a:xfrm flipH="1">
            <a:off x="10035603" y="2004401"/>
            <a:ext cx="11708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rtl/>
              </a:rPr>
              <a:t>المعلمة</a:t>
            </a:r>
          </a:p>
          <a:p>
            <a:pPr algn="ctr" rtl="1"/>
            <a:r>
              <a:rPr lang="ar-sa" dirty="0">
                <a:rtl/>
              </a:rPr>
              <a:t>إعداد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8392162" y="3929106"/>
            <a:ext cx="12980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rtl/>
              </a:rPr>
              <a:t>الإنتاج</a:t>
            </a:r>
          </a:p>
          <a:p>
            <a:pPr algn="ctr" rtl="1"/>
            <a:r>
              <a:rPr lang="ar-sa" dirty="0">
                <a:rtl/>
              </a:rPr>
              <a:t>مجموعات</a:t>
            </a:r>
          </a:p>
          <a:p>
            <a:pPr algn="ctr" rtl="1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6700042" y="2017547"/>
            <a:ext cx="16084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rtl/>
              </a:rPr>
              <a:t>مجموعات الجداول محدودة الفاقد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469936" y="3929106"/>
            <a:ext cx="111514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rtl/>
              </a:rPr>
              <a:t>القيمة‬ </a:t>
            </a:r>
          </a:p>
          <a:p>
            <a:pPr algn="ctr" rtl="1"/>
            <a:r>
              <a:rPr lang="ar-sa" dirty="0">
                <a:rtl/>
              </a:rPr>
              <a:t>‏‫تدفقات</a:t>
            </a:r>
          </a:p>
          <a:p>
            <a:pPr algn="ctr" rtl="1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3637664" y="2020408"/>
            <a:ext cx="17497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rtl/>
              </a:rPr>
              <a:t>الإنتاج</a:t>
            </a:r>
          </a:p>
          <a:p>
            <a:pPr algn="ctr" rtl="1"/>
            <a:r>
              <a:rPr lang="ar-sa" dirty="0">
                <a:rtl/>
              </a:rPr>
              <a:t>عمليات سير المهام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2149023" y="3944054"/>
            <a:ext cx="15341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rtl/>
              </a:rPr>
              <a:t>الأنشطة</a:t>
            </a:r>
          </a:p>
          <a:p>
            <a:pPr algn="ctr" rtl="1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614872" y="1992914"/>
            <a:ext cx="15341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endParaRPr lang="en-US" dirty="0"/>
          </a:p>
          <a:p>
            <a:pPr algn="ctr" rtl="1"/>
            <a:r>
              <a:rPr lang="ar-sa" dirty="0">
                <a:rtl/>
              </a:rPr>
              <a:t>التحقق من الصحة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52400" y="1071418"/>
            <a:ext cx="119075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إعداد </a:t>
            </a:r>
            <a:r>
              <a:rPr lang="ar-sa" sz="36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Lean Manufacturing</a:t>
            </a:r>
          </a:p>
        </p:txBody>
      </p:sp>
    </p:spTree>
    <p:extLst>
      <p:ext uri="{BB962C8B-B14F-4D97-AF65-F5344CB8AC3E}">
        <p14:creationId xmlns:p14="http://schemas.microsoft.com/office/powerpoint/2010/main" val="377001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</Words>
  <Application>Microsoft Office PowerPoint</Application>
  <PresentationFormat>Widescreen</PresentationFormat>
  <Paragraphs>33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Ali Sayed</cp:lastModifiedBy>
  <cp:revision>14</cp:revision>
  <dcterms:created xsi:type="dcterms:W3CDTF">2019-10-05T23:25:58Z</dcterms:created>
  <dcterms:modified xsi:type="dcterms:W3CDTF">2021-10-20T00:51:11Z</dcterms:modified>
</cp:coreProperties>
</file>