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1721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09F43-2000-454B-BED7-9D1BA140AEB6}" v="34" dt="2019-03-12T13:08:49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4BA09F43-2000-454B-BED7-9D1BA140AEB6}"/>
    <pc:docChg chg="modSld">
      <pc:chgData name="Claire Nielsen" userId="ebf09baf-0b46-49dc-b5e4-5c911106321b" providerId="ADAL" clId="{4BA09F43-2000-454B-BED7-9D1BA140AEB6}" dt="2019-03-12T13:08:49.149" v="33" actId="20577"/>
      <pc:docMkLst>
        <pc:docMk/>
      </pc:docMkLst>
      <pc:sldChg chg="modSp">
        <pc:chgData name="Claire Nielsen" userId="ebf09baf-0b46-49dc-b5e4-5c911106321b" providerId="ADAL" clId="{4BA09F43-2000-454B-BED7-9D1BA140AEB6}" dt="2019-03-12T13:08:49.149" v="33" actId="20577"/>
        <pc:sldMkLst>
          <pc:docMk/>
          <pc:sldMk cId="3534738198" sldId="1721"/>
        </pc:sldMkLst>
        <pc:graphicFrameChg chg="mod">
          <ac:chgData name="Claire Nielsen" userId="ebf09baf-0b46-49dc-b5e4-5c911106321b" providerId="ADAL" clId="{4BA09F43-2000-454B-BED7-9D1BA140AEB6}" dt="2019-03-12T13:08:19.416" v="17" actId="20577"/>
          <ac:graphicFrameMkLst>
            <pc:docMk/>
            <pc:sldMk cId="3534738198" sldId="1721"/>
            <ac:graphicFrameMk id="4" creationId="{5E7F1292-158A-4810-9CAF-C4AEE967C905}"/>
          </ac:graphicFrameMkLst>
        </pc:graphicFrameChg>
        <pc:graphicFrameChg chg="mod">
          <ac:chgData name="Claire Nielsen" userId="ebf09baf-0b46-49dc-b5e4-5c911106321b" providerId="ADAL" clId="{4BA09F43-2000-454B-BED7-9D1BA140AEB6}" dt="2019-03-12T13:08:49.149" v="33" actId="20577"/>
          <ac:graphicFrameMkLst>
            <pc:docMk/>
            <pc:sldMk cId="3534738198" sldId="1721"/>
            <ac:graphicFrameMk id="5" creationId="{E8616AED-F589-4A9B-AE1D-C4BEE12679FB}"/>
          </ac:graphicFrameMkLst>
        </pc:graphicFrameChg>
        <pc:graphicFrameChg chg="mod">
          <ac:chgData name="Claire Nielsen" userId="ebf09baf-0b46-49dc-b5e4-5c911106321b" providerId="ADAL" clId="{4BA09F43-2000-454B-BED7-9D1BA140AEB6}" dt="2019-03-12T13:08:32.003" v="21" actId="20577"/>
          <ac:graphicFrameMkLst>
            <pc:docMk/>
            <pc:sldMk cId="3534738198" sldId="1721"/>
            <ac:graphicFrameMk id="6" creationId="{328C3263-744E-4527-A2FD-8B8DE52347E2}"/>
          </ac:graphicFrameMkLst>
        </pc:graphicFrameChg>
        <pc:graphicFrameChg chg="mod">
          <ac:chgData name="Claire Nielsen" userId="ebf09baf-0b46-49dc-b5e4-5c911106321b" providerId="ADAL" clId="{4BA09F43-2000-454B-BED7-9D1BA140AEB6}" dt="2019-03-12T13:08:43.336" v="29" actId="20577"/>
          <ac:graphicFrameMkLst>
            <pc:docMk/>
            <pc:sldMk cId="3534738198" sldId="1721"/>
            <ac:graphicFrameMk id="7" creationId="{FD11DBCF-4ADE-4C0F-98D6-7EF5887E306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2:51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2:51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597B9BA-05B4-4028-B7B5-E917E891D517}"/>
              </a:ext>
            </a:extLst>
          </p:cNvPr>
          <p:cNvGrpSpPr/>
          <p:nvPr/>
        </p:nvGrpSpPr>
        <p:grpSpPr>
          <a:xfrm flipH="1">
            <a:off x="326477" y="891852"/>
            <a:ext cx="11539045" cy="1188095"/>
            <a:chOff x="326477" y="891852"/>
            <a:chExt cx="11539045" cy="11880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BDB27EF-ED0B-4DDD-9B53-267D9F3AD780}"/>
                </a:ext>
              </a:extLst>
            </p:cNvPr>
            <p:cNvSpPr/>
            <p:nvPr/>
          </p:nvSpPr>
          <p:spPr>
            <a:xfrm>
              <a:off x="326477" y="891852"/>
              <a:ext cx="4807935" cy="1188095"/>
            </a:xfrm>
            <a:custGeom>
              <a:avLst/>
              <a:gdLst>
                <a:gd name="connsiteX0" fmla="*/ 0 w 4807935"/>
                <a:gd name="connsiteY0" fmla="*/ 118810 h 1188095"/>
                <a:gd name="connsiteX1" fmla="*/ 118810 w 4807935"/>
                <a:gd name="connsiteY1" fmla="*/ 0 h 1188095"/>
                <a:gd name="connsiteX2" fmla="*/ 4689126 w 4807935"/>
                <a:gd name="connsiteY2" fmla="*/ 0 h 1188095"/>
                <a:gd name="connsiteX3" fmla="*/ 4807936 w 4807935"/>
                <a:gd name="connsiteY3" fmla="*/ 118810 h 1188095"/>
                <a:gd name="connsiteX4" fmla="*/ 4807935 w 4807935"/>
                <a:gd name="connsiteY4" fmla="*/ 1069286 h 1188095"/>
                <a:gd name="connsiteX5" fmla="*/ 4689125 w 4807935"/>
                <a:gd name="connsiteY5" fmla="*/ 1188096 h 1188095"/>
                <a:gd name="connsiteX6" fmla="*/ 118810 w 4807935"/>
                <a:gd name="connsiteY6" fmla="*/ 1188095 h 1188095"/>
                <a:gd name="connsiteX7" fmla="*/ 0 w 4807935"/>
                <a:gd name="connsiteY7" fmla="*/ 1069285 h 1188095"/>
                <a:gd name="connsiteX8" fmla="*/ 0 w 4807935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7935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4689126" y="0"/>
                  </a:lnTo>
                  <a:cubicBezTo>
                    <a:pt x="4754743" y="0"/>
                    <a:pt x="4807936" y="53193"/>
                    <a:pt x="4807936" y="118810"/>
                  </a:cubicBezTo>
                  <a:cubicBezTo>
                    <a:pt x="4807936" y="435635"/>
                    <a:pt x="4807935" y="752461"/>
                    <a:pt x="4807935" y="1069286"/>
                  </a:cubicBezTo>
                  <a:cubicBezTo>
                    <a:pt x="4807935" y="1134903"/>
                    <a:pt x="4754742" y="1188096"/>
                    <a:pt x="4689125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قبول المورد</a:t>
              </a:r>
              <a:br>
                <a:rPr kern="1200"/>
              </a:br>
              <a:r>
                <a:rPr lang="ar-sa" sz="2100" kern="1200" dirty="0">
                  <a:rtl/>
                </a:rPr>
                <a:t>(تأكيد تلقائي)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A1CF26-DDE6-4CE8-9190-E65CB9846684}"/>
                </a:ext>
              </a:extLst>
            </p:cNvPr>
            <p:cNvSpPr/>
            <p:nvPr/>
          </p:nvSpPr>
          <p:spPr>
            <a:xfrm>
              <a:off x="5615206" y="891852"/>
              <a:ext cx="1019282" cy="1188095"/>
            </a:xfrm>
            <a:custGeom>
              <a:avLst/>
              <a:gdLst>
                <a:gd name="connsiteX0" fmla="*/ 0 w 1019282"/>
                <a:gd name="connsiteY0" fmla="*/ 237619 h 1188095"/>
                <a:gd name="connsiteX1" fmla="*/ 509641 w 1019282"/>
                <a:gd name="connsiteY1" fmla="*/ 237619 h 1188095"/>
                <a:gd name="connsiteX2" fmla="*/ 509641 w 1019282"/>
                <a:gd name="connsiteY2" fmla="*/ 0 h 1188095"/>
                <a:gd name="connsiteX3" fmla="*/ 1019282 w 1019282"/>
                <a:gd name="connsiteY3" fmla="*/ 594048 h 1188095"/>
                <a:gd name="connsiteX4" fmla="*/ 509641 w 1019282"/>
                <a:gd name="connsiteY4" fmla="*/ 1188095 h 1188095"/>
                <a:gd name="connsiteX5" fmla="*/ 509641 w 1019282"/>
                <a:gd name="connsiteY5" fmla="*/ 950476 h 1188095"/>
                <a:gd name="connsiteX6" fmla="*/ 0 w 1019282"/>
                <a:gd name="connsiteY6" fmla="*/ 950476 h 1188095"/>
                <a:gd name="connsiteX7" fmla="*/ 0 w 1019282"/>
                <a:gd name="connsiteY7" fmla="*/ 237619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282" h="1188095">
                  <a:moveTo>
                    <a:pt x="0" y="237619"/>
                  </a:moveTo>
                  <a:lnTo>
                    <a:pt x="509641" y="237619"/>
                  </a:lnTo>
                  <a:lnTo>
                    <a:pt x="509641" y="0"/>
                  </a:lnTo>
                  <a:lnTo>
                    <a:pt x="1019282" y="594048"/>
                  </a:lnTo>
                  <a:lnTo>
                    <a:pt x="509641" y="1188095"/>
                  </a:lnTo>
                  <a:lnTo>
                    <a:pt x="509641" y="950476"/>
                  </a:lnTo>
                  <a:lnTo>
                    <a:pt x="0" y="950476"/>
                  </a:lnTo>
                  <a:lnTo>
                    <a:pt x="0" y="237619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37619" rIns="305785" bIns="23761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ED4216-699F-43C9-913B-ECAF1F412CBE}"/>
                </a:ext>
              </a:extLst>
            </p:cNvPr>
            <p:cNvSpPr/>
            <p:nvPr/>
          </p:nvSpPr>
          <p:spPr>
            <a:xfrm>
              <a:off x="7057587" y="891852"/>
              <a:ext cx="4807935" cy="1188095"/>
            </a:xfrm>
            <a:custGeom>
              <a:avLst/>
              <a:gdLst>
                <a:gd name="connsiteX0" fmla="*/ 0 w 4807935"/>
                <a:gd name="connsiteY0" fmla="*/ 118810 h 1188095"/>
                <a:gd name="connsiteX1" fmla="*/ 118810 w 4807935"/>
                <a:gd name="connsiteY1" fmla="*/ 0 h 1188095"/>
                <a:gd name="connsiteX2" fmla="*/ 4689126 w 4807935"/>
                <a:gd name="connsiteY2" fmla="*/ 0 h 1188095"/>
                <a:gd name="connsiteX3" fmla="*/ 4807936 w 4807935"/>
                <a:gd name="connsiteY3" fmla="*/ 118810 h 1188095"/>
                <a:gd name="connsiteX4" fmla="*/ 4807935 w 4807935"/>
                <a:gd name="connsiteY4" fmla="*/ 1069286 h 1188095"/>
                <a:gd name="connsiteX5" fmla="*/ 4689125 w 4807935"/>
                <a:gd name="connsiteY5" fmla="*/ 1188096 h 1188095"/>
                <a:gd name="connsiteX6" fmla="*/ 118810 w 4807935"/>
                <a:gd name="connsiteY6" fmla="*/ 1188095 h 1188095"/>
                <a:gd name="connsiteX7" fmla="*/ 0 w 4807935"/>
                <a:gd name="connsiteY7" fmla="*/ 1069285 h 1188095"/>
                <a:gd name="connsiteX8" fmla="*/ 0 w 4807935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7935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4689126" y="0"/>
                  </a:lnTo>
                  <a:cubicBezTo>
                    <a:pt x="4754743" y="0"/>
                    <a:pt x="4807936" y="53193"/>
                    <a:pt x="4807936" y="118810"/>
                  </a:cubicBezTo>
                  <a:cubicBezTo>
                    <a:pt x="4807936" y="435635"/>
                    <a:pt x="4807935" y="752461"/>
                    <a:pt x="4807935" y="1069286"/>
                  </a:cubicBezTo>
                  <a:cubicBezTo>
                    <a:pt x="4807935" y="1134903"/>
                    <a:pt x="4754742" y="1188096"/>
                    <a:pt x="4689125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حالة أمر الشراء: مؤكد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8CA15-06E2-40CE-B00A-739B933C55B0}"/>
              </a:ext>
            </a:extLst>
          </p:cNvPr>
          <p:cNvGrpSpPr/>
          <p:nvPr/>
        </p:nvGrpSpPr>
        <p:grpSpPr>
          <a:xfrm flipH="1">
            <a:off x="334368" y="2187252"/>
            <a:ext cx="11523262" cy="1188095"/>
            <a:chOff x="334368" y="2187252"/>
            <a:chExt cx="11523262" cy="11880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60A848-EE24-44AD-8F95-B2F016D34316}"/>
                </a:ext>
              </a:extLst>
            </p:cNvPr>
            <p:cNvSpPr/>
            <p:nvPr/>
          </p:nvSpPr>
          <p:spPr>
            <a:xfrm>
              <a:off x="334368" y="21872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5288" tIns="145288" rIns="145288" bIns="145288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900" kern="1200" dirty="0">
                  <a:rtl/>
                </a:rPr>
                <a:t>قبول المورد </a:t>
              </a:r>
              <a:br>
                <a:rPr sz="2900" kern="1200"/>
              </a:br>
              <a:r>
                <a:rPr lang="ar-sa" sz="2900" kern="1200" dirty="0">
                  <a:rtl/>
                </a:rPr>
                <a:t>(لا يوجد تأكيد تلقائي)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29DA45-944C-4482-A6CB-8E413480BA6A}"/>
                </a:ext>
              </a:extLst>
            </p:cNvPr>
            <p:cNvSpPr/>
            <p:nvPr/>
          </p:nvSpPr>
          <p:spPr>
            <a:xfrm>
              <a:off x="3670049" y="2405277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86F4B7-2208-4EB4-B5CE-AEADEFE30711}"/>
                </a:ext>
              </a:extLst>
            </p:cNvPr>
            <p:cNvSpPr/>
            <p:nvPr/>
          </p:nvSpPr>
          <p:spPr>
            <a:xfrm>
              <a:off x="4579781" y="21872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5288" tIns="145288" rIns="145288" bIns="145288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900" kern="1200" dirty="0">
                  <a:rtl/>
                </a:rPr>
                <a:t>استجابة المورد: تم القبول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597D43-933C-4287-8B93-887D5A2083EC}"/>
                </a:ext>
              </a:extLst>
            </p:cNvPr>
            <p:cNvSpPr/>
            <p:nvPr/>
          </p:nvSpPr>
          <p:spPr>
            <a:xfrm>
              <a:off x="7915462" y="2405277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48305D-B6F7-42E1-A8E4-DE5E84FFA5DD}"/>
                </a:ext>
              </a:extLst>
            </p:cNvPr>
            <p:cNvSpPr/>
            <p:nvPr/>
          </p:nvSpPr>
          <p:spPr>
            <a:xfrm>
              <a:off x="8825193" y="21872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5288" tIns="145288" rIns="145288" bIns="145288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900" kern="1200" dirty="0">
                  <a:rtl/>
                </a:rPr>
                <a:t>حاله أمر الشراء:</a:t>
              </a:r>
              <a:br>
                <a:rPr sz="2900" kern="1200" dirty="0"/>
              </a:br>
              <a:r>
                <a:rPr lang="ar-sa" sz="2900" kern="1200" dirty="0">
                  <a:rtl/>
                </a:rPr>
                <a:t> قيد المراجعة الخارجية</a:t>
              </a:r>
              <a:endParaRPr lang="en-US" sz="2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4403BB-5B90-426A-AABC-F960E4619804}"/>
              </a:ext>
            </a:extLst>
          </p:cNvPr>
          <p:cNvGrpSpPr/>
          <p:nvPr/>
        </p:nvGrpSpPr>
        <p:grpSpPr>
          <a:xfrm flipH="1">
            <a:off x="334368" y="3482652"/>
            <a:ext cx="11523262" cy="1188095"/>
            <a:chOff x="334368" y="3482652"/>
            <a:chExt cx="11523262" cy="11880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36CF0D-CE49-4E8D-AEF9-B37EDEFC94EE}"/>
                </a:ext>
              </a:extLst>
            </p:cNvPr>
            <p:cNvSpPr/>
            <p:nvPr/>
          </p:nvSpPr>
          <p:spPr>
            <a:xfrm>
              <a:off x="334368" y="34826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عمليات رفض الموردين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A27326-3276-4B01-AAD8-61A3DABC467D}"/>
                </a:ext>
              </a:extLst>
            </p:cNvPr>
            <p:cNvSpPr/>
            <p:nvPr/>
          </p:nvSpPr>
          <p:spPr>
            <a:xfrm>
              <a:off x="3670049" y="3700677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CF696C-D8EF-4F25-A019-DEE40028C7BA}"/>
                </a:ext>
              </a:extLst>
            </p:cNvPr>
            <p:cNvSpPr/>
            <p:nvPr/>
          </p:nvSpPr>
          <p:spPr>
            <a:xfrm>
              <a:off x="4579781" y="34826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08" tIns="114808" rIns="114808" bIns="114808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kern="1200" dirty="0">
                  <a:rtl/>
                </a:rPr>
                <a:t>استجابة المورد: تم الرفض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2F536F-964A-4D90-913E-D34948FB3B33}"/>
                </a:ext>
              </a:extLst>
            </p:cNvPr>
            <p:cNvSpPr/>
            <p:nvPr/>
          </p:nvSpPr>
          <p:spPr>
            <a:xfrm>
              <a:off x="7915462" y="3700677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DCB147-314C-4F89-B82C-A2F1F18590D6}"/>
                </a:ext>
              </a:extLst>
            </p:cNvPr>
            <p:cNvSpPr/>
            <p:nvPr/>
          </p:nvSpPr>
          <p:spPr>
            <a:xfrm>
              <a:off x="8825193" y="34826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378" tIns="103378" rIns="103378" bIns="103378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rtl/>
                </a:rPr>
                <a:t>حالة أمر الشراء: قيد المراجعة الخارجية</a:t>
              </a:r>
              <a:br>
                <a:rPr kern="1200"/>
              </a:br>
              <a:br>
                <a:rPr kern="1200"/>
              </a:br>
              <a:r>
                <a:rPr lang="ar-sa" sz="1400" kern="1200" dirty="0">
                  <a:rtl/>
                </a:rPr>
                <a:t>تم إرسال الرفض مع مذكرة المورد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6855F-9A1C-4F66-9C7A-508CE52A7237}"/>
              </a:ext>
            </a:extLst>
          </p:cNvPr>
          <p:cNvGrpSpPr/>
          <p:nvPr/>
        </p:nvGrpSpPr>
        <p:grpSpPr>
          <a:xfrm flipH="1">
            <a:off x="334368" y="4778052"/>
            <a:ext cx="11523262" cy="1188095"/>
            <a:chOff x="334368" y="4778052"/>
            <a:chExt cx="11523262" cy="118809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9CAA993-D05A-4060-8588-0F92273B6E74}"/>
                </a:ext>
              </a:extLst>
            </p:cNvPr>
            <p:cNvSpPr/>
            <p:nvPr/>
          </p:nvSpPr>
          <p:spPr>
            <a:xfrm>
              <a:off x="334368" y="47780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718" tIns="156718" rIns="156718" bIns="15671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يقبل المورد مع تغييرات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749446-089C-4F2E-88AF-F641C3C7102D}"/>
                </a:ext>
              </a:extLst>
            </p:cNvPr>
            <p:cNvSpPr/>
            <p:nvPr/>
          </p:nvSpPr>
          <p:spPr>
            <a:xfrm>
              <a:off x="3670049" y="4996077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6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DA67B0-D953-415E-85B2-9DF31BE70655}"/>
                </a:ext>
              </a:extLst>
            </p:cNvPr>
            <p:cNvSpPr/>
            <p:nvPr/>
          </p:nvSpPr>
          <p:spPr>
            <a:xfrm>
              <a:off x="4579781" y="47780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718" tIns="156718" rIns="156718" bIns="15671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استجابة المورد: تم القبول مع تغييرات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6D7515-DE49-4158-ADDE-10338ED6E68E}"/>
                </a:ext>
              </a:extLst>
            </p:cNvPr>
            <p:cNvSpPr/>
            <p:nvPr/>
          </p:nvSpPr>
          <p:spPr>
            <a:xfrm>
              <a:off x="7915462" y="4996077"/>
              <a:ext cx="642876" cy="752044"/>
            </a:xfrm>
            <a:custGeom>
              <a:avLst/>
              <a:gdLst>
                <a:gd name="connsiteX0" fmla="*/ 0 w 642876"/>
                <a:gd name="connsiteY0" fmla="*/ 150409 h 752044"/>
                <a:gd name="connsiteX1" fmla="*/ 321438 w 642876"/>
                <a:gd name="connsiteY1" fmla="*/ 150409 h 752044"/>
                <a:gd name="connsiteX2" fmla="*/ 321438 w 642876"/>
                <a:gd name="connsiteY2" fmla="*/ 0 h 752044"/>
                <a:gd name="connsiteX3" fmla="*/ 642876 w 642876"/>
                <a:gd name="connsiteY3" fmla="*/ 376022 h 752044"/>
                <a:gd name="connsiteX4" fmla="*/ 321438 w 642876"/>
                <a:gd name="connsiteY4" fmla="*/ 752044 h 752044"/>
                <a:gd name="connsiteX5" fmla="*/ 321438 w 642876"/>
                <a:gd name="connsiteY5" fmla="*/ 601635 h 752044"/>
                <a:gd name="connsiteX6" fmla="*/ 0 w 642876"/>
                <a:gd name="connsiteY6" fmla="*/ 601635 h 752044"/>
                <a:gd name="connsiteX7" fmla="*/ 0 w 642876"/>
                <a:gd name="connsiteY7" fmla="*/ 150409 h 7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76" h="752044">
                  <a:moveTo>
                    <a:pt x="0" y="150409"/>
                  </a:moveTo>
                  <a:lnTo>
                    <a:pt x="321438" y="150409"/>
                  </a:lnTo>
                  <a:lnTo>
                    <a:pt x="321438" y="0"/>
                  </a:lnTo>
                  <a:lnTo>
                    <a:pt x="642876" y="376022"/>
                  </a:lnTo>
                  <a:lnTo>
                    <a:pt x="321438" y="752044"/>
                  </a:lnTo>
                  <a:lnTo>
                    <a:pt x="321438" y="601635"/>
                  </a:lnTo>
                  <a:lnTo>
                    <a:pt x="0" y="601635"/>
                  </a:lnTo>
                  <a:lnTo>
                    <a:pt x="0" y="1504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0409" rIns="192863" bIns="15040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600" kern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76A384-A060-489C-8EB1-7BF1F98C63F6}"/>
                </a:ext>
              </a:extLst>
            </p:cNvPr>
            <p:cNvSpPr/>
            <p:nvPr/>
          </p:nvSpPr>
          <p:spPr>
            <a:xfrm>
              <a:off x="8825193" y="4778052"/>
              <a:ext cx="3032437" cy="1188095"/>
            </a:xfrm>
            <a:custGeom>
              <a:avLst/>
              <a:gdLst>
                <a:gd name="connsiteX0" fmla="*/ 0 w 3032437"/>
                <a:gd name="connsiteY0" fmla="*/ 118810 h 1188095"/>
                <a:gd name="connsiteX1" fmla="*/ 118810 w 3032437"/>
                <a:gd name="connsiteY1" fmla="*/ 0 h 1188095"/>
                <a:gd name="connsiteX2" fmla="*/ 2913628 w 3032437"/>
                <a:gd name="connsiteY2" fmla="*/ 0 h 1188095"/>
                <a:gd name="connsiteX3" fmla="*/ 3032438 w 3032437"/>
                <a:gd name="connsiteY3" fmla="*/ 118810 h 1188095"/>
                <a:gd name="connsiteX4" fmla="*/ 3032437 w 3032437"/>
                <a:gd name="connsiteY4" fmla="*/ 1069286 h 1188095"/>
                <a:gd name="connsiteX5" fmla="*/ 2913627 w 3032437"/>
                <a:gd name="connsiteY5" fmla="*/ 1188096 h 1188095"/>
                <a:gd name="connsiteX6" fmla="*/ 118810 w 3032437"/>
                <a:gd name="connsiteY6" fmla="*/ 1188095 h 1188095"/>
                <a:gd name="connsiteX7" fmla="*/ 0 w 3032437"/>
                <a:gd name="connsiteY7" fmla="*/ 1069285 h 1188095"/>
                <a:gd name="connsiteX8" fmla="*/ 0 w 3032437"/>
                <a:gd name="connsiteY8" fmla="*/ 118810 h 118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2437" h="1188095">
                  <a:moveTo>
                    <a:pt x="0" y="118810"/>
                  </a:moveTo>
                  <a:cubicBezTo>
                    <a:pt x="0" y="53193"/>
                    <a:pt x="53193" y="0"/>
                    <a:pt x="118810" y="0"/>
                  </a:cubicBezTo>
                  <a:lnTo>
                    <a:pt x="2913628" y="0"/>
                  </a:lnTo>
                  <a:cubicBezTo>
                    <a:pt x="2979245" y="0"/>
                    <a:pt x="3032438" y="53193"/>
                    <a:pt x="3032438" y="118810"/>
                  </a:cubicBezTo>
                  <a:cubicBezTo>
                    <a:pt x="3032438" y="435635"/>
                    <a:pt x="3032437" y="752461"/>
                    <a:pt x="3032437" y="1069286"/>
                  </a:cubicBezTo>
                  <a:cubicBezTo>
                    <a:pt x="3032437" y="1134903"/>
                    <a:pt x="2979244" y="1188096"/>
                    <a:pt x="2913627" y="1188096"/>
                  </a:cubicBezTo>
                  <a:lnTo>
                    <a:pt x="118810" y="1188095"/>
                  </a:lnTo>
                  <a:cubicBezTo>
                    <a:pt x="53193" y="1188095"/>
                    <a:pt x="0" y="1134902"/>
                    <a:pt x="0" y="1069285"/>
                  </a:cubicBezTo>
                  <a:lnTo>
                    <a:pt x="0" y="1188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718" tIns="156718" rIns="156718" bIns="15671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3200" kern="1200" dirty="0">
                  <a:rtl/>
                </a:rPr>
                <a:t>حالة أمر الشراء: قيد المراجعة الخارجية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7381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8C53D6872404ABB7B82E43BB922A4" ma:contentTypeVersion="2" ma:contentTypeDescription="Create a new document." ma:contentTypeScope="" ma:versionID="4ba05466b263d79bc3a783d031967433">
  <xsd:schema xmlns:xsd="http://www.w3.org/2001/XMLSchema" xmlns:xs="http://www.w3.org/2001/XMLSchema" xmlns:p="http://schemas.microsoft.com/office/2006/metadata/properties" xmlns:ns2="b1fabdb0-6811-4e35-981a-198c29cbb8c3" targetNamespace="http://schemas.microsoft.com/office/2006/metadata/properties" ma:root="true" ma:fieldsID="97ba2cf3dea9e8ba0e9e6aa2af8ddd76" ns2:_="">
    <xsd:import namespace="b1fabdb0-6811-4e35-981a-198c29cb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bdb0-6811-4e35-981a-198c29cb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D99281-FDC0-482F-95A0-EE8448FBB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abdb0-6811-4e35-981a-198c29cbb8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fabdb0-6811-4e35-981a-198c29cbb8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3094</TotalTime>
  <Words>76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92</cp:revision>
  <dcterms:created xsi:type="dcterms:W3CDTF">2018-07-31T14:16:34Z</dcterms:created>
  <dcterms:modified xsi:type="dcterms:W3CDTF">2021-10-20T00:52:46Z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0x0101007478C53D6872404ABB7B82E43BB922A4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