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35D6-2D49-453D-9BBA-3B80DF44903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16BD-912B-4042-A7B1-0E435AD6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flipH="1">
            <a:off x="731518" y="1389528"/>
            <a:ext cx="10972800" cy="292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72757" y="2013527"/>
            <a:ext cx="1371600" cy="1371600"/>
            <a:chOff x="5601855" y="2013527"/>
            <a:chExt cx="1371600" cy="1371600"/>
          </a:xfrm>
          <a:solidFill>
            <a:schemeClr val="accent6"/>
          </a:solidFill>
        </p:grpSpPr>
        <p:sp>
          <p:nvSpPr>
            <p:cNvPr id="5" name="Oval 4"/>
            <p:cNvSpPr/>
            <p:nvPr/>
          </p:nvSpPr>
          <p:spPr>
            <a:xfrm>
              <a:off x="5601855" y="2013527"/>
              <a:ext cx="1371600" cy="137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061" y="2320789"/>
              <a:ext cx="757077" cy="75707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321720" y="2013527"/>
            <a:ext cx="1371600" cy="1371600"/>
            <a:chOff x="10016836" y="2013527"/>
            <a:chExt cx="1371600" cy="1371600"/>
          </a:xfrm>
          <a:solidFill>
            <a:srgbClr val="7030A0"/>
          </a:solidFill>
        </p:grpSpPr>
        <p:sp>
          <p:nvSpPr>
            <p:cNvPr id="3" name="Oval 2"/>
            <p:cNvSpPr/>
            <p:nvPr/>
          </p:nvSpPr>
          <p:spPr>
            <a:xfrm>
              <a:off x="10016836" y="2013527"/>
              <a:ext cx="1371600" cy="137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9291" y="2255982"/>
              <a:ext cx="886691" cy="8866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47239" y="2013527"/>
            <a:ext cx="1371600" cy="1371600"/>
            <a:chOff x="7846291" y="2013527"/>
            <a:chExt cx="1371600" cy="1371600"/>
          </a:xfrm>
          <a:solidFill>
            <a:schemeClr val="accent4"/>
          </a:solidFill>
        </p:grpSpPr>
        <p:sp>
          <p:nvSpPr>
            <p:cNvPr id="4" name="Oval 3"/>
            <p:cNvSpPr/>
            <p:nvPr/>
          </p:nvSpPr>
          <p:spPr>
            <a:xfrm>
              <a:off x="7846291" y="2013527"/>
              <a:ext cx="1371600" cy="137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427" y="2240664"/>
              <a:ext cx="917327" cy="91732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9823793" y="2013527"/>
            <a:ext cx="1371600" cy="1371600"/>
            <a:chOff x="1514763" y="2013527"/>
            <a:chExt cx="1371600" cy="1371600"/>
          </a:xfrm>
          <a:solidFill>
            <a:schemeClr val="tx2"/>
          </a:solidFill>
        </p:grpSpPr>
        <p:sp>
          <p:nvSpPr>
            <p:cNvPr id="2" name="Oval 1"/>
            <p:cNvSpPr/>
            <p:nvPr/>
          </p:nvSpPr>
          <p:spPr>
            <a:xfrm>
              <a:off x="1514763" y="2013527"/>
              <a:ext cx="1371600" cy="137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979" y="2245743"/>
              <a:ext cx="907168" cy="90716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8" name="TextBox 17"/>
          <p:cNvSpPr txBox="1"/>
          <p:nvPr/>
        </p:nvSpPr>
        <p:spPr>
          <a:xfrm flipH="1">
            <a:off x="9687557" y="3435109"/>
            <a:ext cx="1644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طلب الشراء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7428058" y="3435109"/>
            <a:ext cx="16071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طلب عرض الأسعار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148541" y="3435108"/>
            <a:ext cx="16071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تم إنشاء الفاتورة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329476" y="3435108"/>
            <a:ext cx="16071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المنتجات المستلمة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418049" y="3435108"/>
            <a:ext cx="16071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أمر </a:t>
            </a:r>
          </a:p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الشراء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698275" y="2013527"/>
            <a:ext cx="1371600" cy="1371600"/>
            <a:chOff x="3778825" y="2013527"/>
            <a:chExt cx="1371600" cy="1371600"/>
          </a:xfrm>
          <a:solidFill>
            <a:schemeClr val="accent5"/>
          </a:solidFill>
        </p:grpSpPr>
        <p:sp>
          <p:nvSpPr>
            <p:cNvPr id="6" name="Oval 5"/>
            <p:cNvSpPr/>
            <p:nvPr/>
          </p:nvSpPr>
          <p:spPr>
            <a:xfrm>
              <a:off x="3778825" y="2013527"/>
              <a:ext cx="1371600" cy="137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2604" y="2257306"/>
              <a:ext cx="884042" cy="88404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6" name="Right Arrow 25"/>
          <p:cNvSpPr/>
          <p:nvPr/>
        </p:nvSpPr>
        <p:spPr>
          <a:xfrm flipH="1">
            <a:off x="9144074" y="2556316"/>
            <a:ext cx="574041" cy="36514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7" name="Right Arrow 26"/>
          <p:cNvSpPr/>
          <p:nvPr/>
        </p:nvSpPr>
        <p:spPr>
          <a:xfrm flipH="1">
            <a:off x="2755435" y="2556316"/>
            <a:ext cx="574041" cy="36514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8" name="Right Arrow 27"/>
          <p:cNvSpPr/>
          <p:nvPr/>
        </p:nvSpPr>
        <p:spPr>
          <a:xfrm flipH="1">
            <a:off x="4887881" y="2556316"/>
            <a:ext cx="574041" cy="36514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H="1">
            <a:off x="6981460" y="2556316"/>
            <a:ext cx="574041" cy="36514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059D4F-2138-44D8-950C-E46254CC2C2A}">
  <ds:schemaRefs>
    <ds:schemaRef ds:uri="c1d41322-cfbd-4e6a-be1a-fbfd92ccb5d9"/>
    <ds:schemaRef ds:uri="0231ce3f-da5b-4a8c-b6d4-0ce70353f98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38B439-5FFE-42AF-A166-3F260CA05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49F48D-6BB9-4B3E-82FE-AD55A0D69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Ali Sayed</cp:lastModifiedBy>
  <cp:revision>7</cp:revision>
  <dcterms:created xsi:type="dcterms:W3CDTF">2019-10-03T17:08:56Z</dcterms:created>
  <dcterms:modified xsi:type="dcterms:W3CDTF">2021-10-20T00:55:27Z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