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xml" ContentType="application/vnd.openxmlformats-officedocument.presentationml.tags+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7.xml" ContentType="application/vnd.openxmlformats-officedocument.presentationml.tags+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8.xml" ContentType="application/vnd.openxmlformats-officedocument.presentationml.tags+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0.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3"/>
  </p:notesMasterIdLst>
  <p:handoutMasterIdLst>
    <p:handoutMasterId r:id="rId34"/>
  </p:handoutMasterIdLst>
  <p:sldIdLst>
    <p:sldId id="329" r:id="rId6"/>
    <p:sldId id="1725" r:id="rId7"/>
    <p:sldId id="330" r:id="rId8"/>
    <p:sldId id="331" r:id="rId9"/>
    <p:sldId id="332" r:id="rId10"/>
    <p:sldId id="315" r:id="rId11"/>
    <p:sldId id="316" r:id="rId12"/>
    <p:sldId id="317" r:id="rId13"/>
    <p:sldId id="318" r:id="rId14"/>
    <p:sldId id="333" r:id="rId15"/>
    <p:sldId id="335" r:id="rId16"/>
    <p:sldId id="323" r:id="rId17"/>
    <p:sldId id="324" r:id="rId18"/>
    <p:sldId id="306" r:id="rId19"/>
    <p:sldId id="1721" r:id="rId20"/>
    <p:sldId id="347" r:id="rId21"/>
    <p:sldId id="344" r:id="rId22"/>
    <p:sldId id="293" r:id="rId23"/>
    <p:sldId id="298" r:id="rId24"/>
    <p:sldId id="1726" r:id="rId25"/>
    <p:sldId id="1727" r:id="rId26"/>
    <p:sldId id="1723" r:id="rId27"/>
    <p:sldId id="327" r:id="rId28"/>
    <p:sldId id="1724" r:id="rId29"/>
    <p:sldId id="365" r:id="rId30"/>
    <p:sldId id="1728" r:id="rId31"/>
    <p:sldId id="1729"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329"/>
            <p14:sldId id="1725"/>
            <p14:sldId id="330"/>
            <p14:sldId id="331"/>
            <p14:sldId id="332"/>
            <p14:sldId id="315"/>
            <p14:sldId id="316"/>
            <p14:sldId id="317"/>
            <p14:sldId id="318"/>
            <p14:sldId id="333"/>
            <p14:sldId id="335"/>
            <p14:sldId id="323"/>
            <p14:sldId id="324"/>
            <p14:sldId id="306"/>
            <p14:sldId id="1721"/>
            <p14:sldId id="347"/>
            <p14:sldId id="344"/>
            <p14:sldId id="293"/>
            <p14:sldId id="298"/>
            <p14:sldId id="1726"/>
            <p14:sldId id="1727"/>
            <p14:sldId id="1723"/>
            <p14:sldId id="327"/>
            <p14:sldId id="1724"/>
            <p14:sldId id="365"/>
            <p14:sldId id="1728"/>
            <p14:sldId id="1729"/>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6675F-E937-42E3-B9BB-E2F48CDE01EB}" v="46" dt="2019-03-14T13:48:50.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78"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C446675F-E937-42E3-B9BB-E2F48CDE01EB}"/>
    <pc:docChg chg="modSld">
      <pc:chgData name="Claire Nielsen" userId="ebf09baf-0b46-49dc-b5e4-5c911106321b" providerId="ADAL" clId="{C446675F-E937-42E3-B9BB-E2F48CDE01EB}" dt="2019-03-14T13:48:50.242" v="45" actId="20577"/>
      <pc:docMkLst>
        <pc:docMk/>
      </pc:docMkLst>
      <pc:sldChg chg="modSp">
        <pc:chgData name="Claire Nielsen" userId="ebf09baf-0b46-49dc-b5e4-5c911106321b" providerId="ADAL" clId="{C446675F-E937-42E3-B9BB-E2F48CDE01EB}" dt="2019-03-14T13:48:50.242" v="45" actId="20577"/>
        <pc:sldMkLst>
          <pc:docMk/>
          <pc:sldMk cId="3644567963" sldId="293"/>
        </pc:sldMkLst>
        <pc:graphicFrameChg chg="mod">
          <ac:chgData name="Claire Nielsen" userId="ebf09baf-0b46-49dc-b5e4-5c911106321b" providerId="ADAL" clId="{C446675F-E937-42E3-B9BB-E2F48CDE01EB}" dt="2019-03-14T13:48:50.242" v="45" actId="20577"/>
          <ac:graphicFrameMkLst>
            <pc:docMk/>
            <pc:sldMk cId="3644567963" sldId="293"/>
            <ac:graphicFrameMk id="9" creationId="{00000000-0000-0000-0000-000000000000}"/>
          </ac:graphicFrameMkLst>
        </pc:graphicFrameChg>
      </pc:sldChg>
      <pc:sldChg chg="modSp">
        <pc:chgData name="Claire Nielsen" userId="ebf09baf-0b46-49dc-b5e4-5c911106321b" providerId="ADAL" clId="{C446675F-E937-42E3-B9BB-E2F48CDE01EB}" dt="2019-03-14T12:29:52.945" v="21" actId="20577"/>
        <pc:sldMkLst>
          <pc:docMk/>
          <pc:sldMk cId="861430796" sldId="306"/>
        </pc:sldMkLst>
        <pc:spChg chg="mod">
          <ac:chgData name="Claire Nielsen" userId="ebf09baf-0b46-49dc-b5e4-5c911106321b" providerId="ADAL" clId="{C446675F-E937-42E3-B9BB-E2F48CDE01EB}" dt="2019-03-14T12:29:50.429" v="19" actId="20577"/>
          <ac:spMkLst>
            <pc:docMk/>
            <pc:sldMk cId="861430796" sldId="306"/>
            <ac:spMk id="6" creationId="{00000000-0000-0000-0000-000000000000}"/>
          </ac:spMkLst>
        </pc:spChg>
        <pc:spChg chg="mod">
          <ac:chgData name="Claire Nielsen" userId="ebf09baf-0b46-49dc-b5e4-5c911106321b" providerId="ADAL" clId="{C446675F-E937-42E3-B9BB-E2F48CDE01EB}" dt="2019-03-14T12:29:52.945" v="21" actId="20577"/>
          <ac:spMkLst>
            <pc:docMk/>
            <pc:sldMk cId="861430796" sldId="306"/>
            <ac:spMk id="7" creationId="{00000000-0000-0000-0000-000000000000}"/>
          </ac:spMkLst>
        </pc:spChg>
        <pc:graphicFrameChg chg="mod">
          <ac:chgData name="Claire Nielsen" userId="ebf09baf-0b46-49dc-b5e4-5c911106321b" providerId="ADAL" clId="{C446675F-E937-42E3-B9BB-E2F48CDE01EB}" dt="2019-03-14T12:29:48.041" v="17" actId="20577"/>
          <ac:graphicFrameMkLst>
            <pc:docMk/>
            <pc:sldMk cId="861430796" sldId="306"/>
            <ac:graphicFrameMk id="4" creationId="{00000000-0000-0000-0000-000000000000}"/>
          </ac:graphicFrameMkLst>
        </pc:graphicFrameChg>
      </pc:sldChg>
      <pc:sldChg chg="modSp">
        <pc:chgData name="Claire Nielsen" userId="ebf09baf-0b46-49dc-b5e4-5c911106321b" providerId="ADAL" clId="{C446675F-E937-42E3-B9BB-E2F48CDE01EB}" dt="2019-03-14T13:46:34.559" v="35" actId="20577"/>
        <pc:sldMkLst>
          <pc:docMk/>
          <pc:sldMk cId="3719475962" sldId="317"/>
        </pc:sldMkLst>
        <pc:graphicFrameChg chg="mod">
          <ac:chgData name="Claire Nielsen" userId="ebf09baf-0b46-49dc-b5e4-5c911106321b" providerId="ADAL" clId="{C446675F-E937-42E3-B9BB-E2F48CDE01EB}" dt="2019-03-14T13:46:34.559" v="35" actId="20577"/>
          <ac:graphicFrameMkLst>
            <pc:docMk/>
            <pc:sldMk cId="3719475962" sldId="317"/>
            <ac:graphicFrameMk id="4" creationId="{00000000-0000-0000-0000-000000000000}"/>
          </ac:graphicFrameMkLst>
        </pc:graphicFrameChg>
      </pc:sldChg>
      <pc:sldChg chg="modSp">
        <pc:chgData name="Claire Nielsen" userId="ebf09baf-0b46-49dc-b5e4-5c911106321b" providerId="ADAL" clId="{C446675F-E937-42E3-B9BB-E2F48CDE01EB}" dt="2019-03-14T11:53:14.589" v="7" actId="20577"/>
        <pc:sldMkLst>
          <pc:docMk/>
          <pc:sldMk cId="3389624459" sldId="329"/>
        </pc:sldMkLst>
        <pc:graphicFrameChg chg="mod">
          <ac:chgData name="Claire Nielsen" userId="ebf09baf-0b46-49dc-b5e4-5c911106321b" providerId="ADAL" clId="{C446675F-E937-42E3-B9BB-E2F48CDE01EB}" dt="2019-03-14T11:53:14.589" v="7" actId="20577"/>
          <ac:graphicFrameMkLst>
            <pc:docMk/>
            <pc:sldMk cId="3389624459" sldId="329"/>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CEFD5-147E-498E-AB0C-A121355346A8}" type="doc">
      <dgm:prSet loTypeId="urn:microsoft.com/office/officeart/2005/8/layout/venn1" loCatId="relationship" qsTypeId="urn:microsoft.com/office/officeart/2005/8/quickstyle/simple1" qsCatId="simple" csTypeId="urn:microsoft.com/office/officeart/2005/8/colors/accent1_2" csCatId="accent1" phldr="1"/>
      <dgm:spPr/>
    </dgm:pt>
    <dgm:pt modelId="{E71E99F4-5C30-47BE-9F0B-2C19DF39D1F1}">
      <dgm:prSet phldrT="[Text]"/>
      <dgm:spPr/>
      <dgm:t>
        <a:bodyPr/>
        <a:lstStyle/>
        <a:p>
          <a:r>
            <a:rPr lang="ar-sa">
              <a:rtl/>
            </a:rPr>
            <a:t>المستودع</a:t>
          </a:r>
          <a:endParaRPr lang="en-US" dirty="0"/>
        </a:p>
      </dgm:t>
    </dgm:pt>
    <dgm:pt modelId="{4A92CC15-7ABE-46B4-ADDF-3D8AD9F97BCC}" type="parTrans" cxnId="{CCB7D021-2463-4D7F-AB7A-4A4CB8523C5D}">
      <dgm:prSet/>
      <dgm:spPr/>
      <dgm:t>
        <a:bodyPr/>
        <a:lstStyle/>
        <a:p>
          <a:endParaRPr lang="en-US"/>
        </a:p>
      </dgm:t>
    </dgm:pt>
    <dgm:pt modelId="{94498D50-5E1A-4638-81CE-CAFD14130FA9}" type="sibTrans" cxnId="{CCB7D021-2463-4D7F-AB7A-4A4CB8523C5D}">
      <dgm:prSet/>
      <dgm:spPr/>
      <dgm:t>
        <a:bodyPr/>
        <a:lstStyle/>
        <a:p>
          <a:endParaRPr lang="en-US"/>
        </a:p>
      </dgm:t>
    </dgm:pt>
    <dgm:pt modelId="{B3D9752F-FDF6-4D9F-A136-32AA68875097}">
      <dgm:prSet phldrT="[Text]"/>
      <dgm:spPr/>
      <dgm:t>
        <a:bodyPr/>
        <a:lstStyle/>
        <a:p>
          <a:r>
            <a:rPr lang="ar-sa" dirty="0">
              <a:rtl/>
            </a:rPr>
            <a:t>النقل</a:t>
          </a:r>
        </a:p>
      </dgm:t>
    </dgm:pt>
    <dgm:pt modelId="{2D52244D-B186-4EDC-A388-94B7250FB29B}" type="parTrans" cxnId="{CBF2063B-FCAE-4338-9DB0-1CA3408409DE}">
      <dgm:prSet/>
      <dgm:spPr/>
      <dgm:t>
        <a:bodyPr/>
        <a:lstStyle/>
        <a:p>
          <a:endParaRPr lang="en-US"/>
        </a:p>
      </dgm:t>
    </dgm:pt>
    <dgm:pt modelId="{9E01171E-9092-407F-8A78-91663F1DE24D}" type="sibTrans" cxnId="{CBF2063B-FCAE-4338-9DB0-1CA3408409DE}">
      <dgm:prSet/>
      <dgm:spPr/>
      <dgm:t>
        <a:bodyPr/>
        <a:lstStyle/>
        <a:p>
          <a:endParaRPr lang="en-US"/>
        </a:p>
      </dgm:t>
    </dgm:pt>
    <dgm:pt modelId="{A5776C39-4DB9-4E77-A03D-90EAF0DE525E}">
      <dgm:prSet phldrT="[Text]"/>
      <dgm:spPr/>
      <dgm:t>
        <a:bodyPr/>
        <a:lstStyle/>
        <a:p>
          <a:r>
            <a:rPr lang="ar-sa" dirty="0">
              <a:rtl/>
            </a:rPr>
            <a:t>المخزون</a:t>
          </a:r>
          <a:endParaRPr lang="en-US" dirty="0"/>
        </a:p>
      </dgm:t>
    </dgm:pt>
    <dgm:pt modelId="{545620B4-0FBB-4293-A419-234DB446C06C}" type="parTrans" cxnId="{819D48D6-CF4A-4AFB-A0D5-4891136F5AED}">
      <dgm:prSet/>
      <dgm:spPr/>
      <dgm:t>
        <a:bodyPr/>
        <a:lstStyle/>
        <a:p>
          <a:endParaRPr lang="en-US"/>
        </a:p>
      </dgm:t>
    </dgm:pt>
    <dgm:pt modelId="{4B946EB5-1408-4966-918D-C479F34EF7BF}" type="sibTrans" cxnId="{819D48D6-CF4A-4AFB-A0D5-4891136F5AED}">
      <dgm:prSet/>
      <dgm:spPr/>
      <dgm:t>
        <a:bodyPr/>
        <a:lstStyle/>
        <a:p>
          <a:endParaRPr lang="en-US"/>
        </a:p>
      </dgm:t>
    </dgm:pt>
    <dgm:pt modelId="{F348B9F0-C432-40E1-8D73-40E412C4A3C8}" type="pres">
      <dgm:prSet presAssocID="{0A4CEFD5-147E-498E-AB0C-A121355346A8}" presName="compositeShape" presStyleCnt="0">
        <dgm:presLayoutVars>
          <dgm:chMax val="7"/>
          <dgm:dir/>
          <dgm:resizeHandles val="exact"/>
        </dgm:presLayoutVars>
      </dgm:prSet>
      <dgm:spPr/>
    </dgm:pt>
    <dgm:pt modelId="{5FAC158C-E8D5-4A91-9339-A96F0249724D}" type="pres">
      <dgm:prSet presAssocID="{A5776C39-4DB9-4E77-A03D-90EAF0DE525E}" presName="circ1" presStyleLbl="vennNode1" presStyleIdx="0" presStyleCnt="3"/>
      <dgm:spPr/>
    </dgm:pt>
    <dgm:pt modelId="{B666133F-98B2-4BC8-9458-3B33E4B40D78}" type="pres">
      <dgm:prSet presAssocID="{A5776C39-4DB9-4E77-A03D-90EAF0DE525E}" presName="circ1Tx" presStyleLbl="revTx" presStyleIdx="0" presStyleCnt="0">
        <dgm:presLayoutVars>
          <dgm:chMax val="0"/>
          <dgm:chPref val="0"/>
          <dgm:bulletEnabled val="1"/>
        </dgm:presLayoutVars>
      </dgm:prSet>
      <dgm:spPr/>
    </dgm:pt>
    <dgm:pt modelId="{1CD119A4-9592-44A9-8499-E59F3CA40029}" type="pres">
      <dgm:prSet presAssocID="{E71E99F4-5C30-47BE-9F0B-2C19DF39D1F1}" presName="circ2" presStyleLbl="vennNode1" presStyleIdx="1" presStyleCnt="3"/>
      <dgm:spPr/>
    </dgm:pt>
    <dgm:pt modelId="{7222FB32-03C4-404B-9A56-5DBA689FA5DB}" type="pres">
      <dgm:prSet presAssocID="{E71E99F4-5C30-47BE-9F0B-2C19DF39D1F1}" presName="circ2Tx" presStyleLbl="revTx" presStyleIdx="0" presStyleCnt="0">
        <dgm:presLayoutVars>
          <dgm:chMax val="0"/>
          <dgm:chPref val="0"/>
          <dgm:bulletEnabled val="1"/>
        </dgm:presLayoutVars>
      </dgm:prSet>
      <dgm:spPr/>
    </dgm:pt>
    <dgm:pt modelId="{150F4AC0-03C9-4039-834C-1DA7792D67FB}" type="pres">
      <dgm:prSet presAssocID="{B3D9752F-FDF6-4D9F-A136-32AA68875097}" presName="circ3" presStyleLbl="vennNode1" presStyleIdx="2" presStyleCnt="3" custLinFactNeighborX="-960" custLinFactNeighborY="320"/>
      <dgm:spPr/>
    </dgm:pt>
    <dgm:pt modelId="{5E9183E9-ADAE-465D-B548-22BDF184D169}" type="pres">
      <dgm:prSet presAssocID="{B3D9752F-FDF6-4D9F-A136-32AA68875097}" presName="circ3Tx" presStyleLbl="revTx" presStyleIdx="0" presStyleCnt="0">
        <dgm:presLayoutVars>
          <dgm:chMax val="0"/>
          <dgm:chPref val="0"/>
          <dgm:bulletEnabled val="1"/>
        </dgm:presLayoutVars>
      </dgm:prSet>
      <dgm:spPr/>
    </dgm:pt>
  </dgm:ptLst>
  <dgm:cxnLst>
    <dgm:cxn modelId="{C6E41915-3BB3-4632-B679-A73DAC2A5E27}" type="presOf" srcId="{B3D9752F-FDF6-4D9F-A136-32AA68875097}" destId="{5E9183E9-ADAE-465D-B548-22BDF184D169}" srcOrd="1" destOrd="0" presId="urn:microsoft.com/office/officeart/2005/8/layout/venn1"/>
    <dgm:cxn modelId="{5C103220-73AE-473C-9B8B-3C9239952D88}" type="presOf" srcId="{E71E99F4-5C30-47BE-9F0B-2C19DF39D1F1}" destId="{7222FB32-03C4-404B-9A56-5DBA689FA5DB}" srcOrd="1" destOrd="0" presId="urn:microsoft.com/office/officeart/2005/8/layout/venn1"/>
    <dgm:cxn modelId="{CCB7D021-2463-4D7F-AB7A-4A4CB8523C5D}" srcId="{0A4CEFD5-147E-498E-AB0C-A121355346A8}" destId="{E71E99F4-5C30-47BE-9F0B-2C19DF39D1F1}" srcOrd="1" destOrd="0" parTransId="{4A92CC15-7ABE-46B4-ADDF-3D8AD9F97BCC}" sibTransId="{94498D50-5E1A-4638-81CE-CAFD14130FA9}"/>
    <dgm:cxn modelId="{CBF2063B-FCAE-4338-9DB0-1CA3408409DE}" srcId="{0A4CEFD5-147E-498E-AB0C-A121355346A8}" destId="{B3D9752F-FDF6-4D9F-A136-32AA68875097}" srcOrd="2" destOrd="0" parTransId="{2D52244D-B186-4EDC-A388-94B7250FB29B}" sibTransId="{9E01171E-9092-407F-8A78-91663F1DE24D}"/>
    <dgm:cxn modelId="{C819165E-D104-437A-B624-F74D4F8D983F}" type="presOf" srcId="{E71E99F4-5C30-47BE-9F0B-2C19DF39D1F1}" destId="{1CD119A4-9592-44A9-8499-E59F3CA40029}" srcOrd="0" destOrd="0" presId="urn:microsoft.com/office/officeart/2005/8/layout/venn1"/>
    <dgm:cxn modelId="{EE495849-D21E-4E86-95A6-2A4FF2637513}" type="presOf" srcId="{A5776C39-4DB9-4E77-A03D-90EAF0DE525E}" destId="{5FAC158C-E8D5-4A91-9339-A96F0249724D}" srcOrd="0" destOrd="0" presId="urn:microsoft.com/office/officeart/2005/8/layout/venn1"/>
    <dgm:cxn modelId="{58AF5076-00B6-4DC3-898A-E9A81E9F54BF}" type="presOf" srcId="{0A4CEFD5-147E-498E-AB0C-A121355346A8}" destId="{F348B9F0-C432-40E1-8D73-40E412C4A3C8}" srcOrd="0" destOrd="0" presId="urn:microsoft.com/office/officeart/2005/8/layout/venn1"/>
    <dgm:cxn modelId="{9CF2D78F-4F38-454C-BC0A-31DDFAEBFCD5}" type="presOf" srcId="{A5776C39-4DB9-4E77-A03D-90EAF0DE525E}" destId="{B666133F-98B2-4BC8-9458-3B33E4B40D78}" srcOrd="1" destOrd="0" presId="urn:microsoft.com/office/officeart/2005/8/layout/venn1"/>
    <dgm:cxn modelId="{8A8CF1B0-BFAB-4DC8-91C4-AB078A4849F1}" type="presOf" srcId="{B3D9752F-FDF6-4D9F-A136-32AA68875097}" destId="{150F4AC0-03C9-4039-834C-1DA7792D67FB}" srcOrd="0" destOrd="0" presId="urn:microsoft.com/office/officeart/2005/8/layout/venn1"/>
    <dgm:cxn modelId="{819D48D6-CF4A-4AFB-A0D5-4891136F5AED}" srcId="{0A4CEFD5-147E-498E-AB0C-A121355346A8}" destId="{A5776C39-4DB9-4E77-A03D-90EAF0DE525E}" srcOrd="0" destOrd="0" parTransId="{545620B4-0FBB-4293-A419-234DB446C06C}" sibTransId="{4B946EB5-1408-4966-918D-C479F34EF7BF}"/>
    <dgm:cxn modelId="{5079ADB0-593F-4732-9325-43A1A01EE95A}" type="presParOf" srcId="{F348B9F0-C432-40E1-8D73-40E412C4A3C8}" destId="{5FAC158C-E8D5-4A91-9339-A96F0249724D}" srcOrd="0" destOrd="0" presId="urn:microsoft.com/office/officeart/2005/8/layout/venn1"/>
    <dgm:cxn modelId="{6BE0F8AC-5AE9-49BB-B9DC-89FB3E5EE7D2}" type="presParOf" srcId="{F348B9F0-C432-40E1-8D73-40E412C4A3C8}" destId="{B666133F-98B2-4BC8-9458-3B33E4B40D78}" srcOrd="1" destOrd="0" presId="urn:microsoft.com/office/officeart/2005/8/layout/venn1"/>
    <dgm:cxn modelId="{417AF98D-DC8A-47DB-9963-720FAD872AB0}" type="presParOf" srcId="{F348B9F0-C432-40E1-8D73-40E412C4A3C8}" destId="{1CD119A4-9592-44A9-8499-E59F3CA40029}" srcOrd="2" destOrd="0" presId="urn:microsoft.com/office/officeart/2005/8/layout/venn1"/>
    <dgm:cxn modelId="{43039E4A-F472-4FE1-A2EC-6D9B68B342BE}" type="presParOf" srcId="{F348B9F0-C432-40E1-8D73-40E412C4A3C8}" destId="{7222FB32-03C4-404B-9A56-5DBA689FA5DB}" srcOrd="3" destOrd="0" presId="urn:microsoft.com/office/officeart/2005/8/layout/venn1"/>
    <dgm:cxn modelId="{E75EDDC7-3298-46D3-A07B-0E47533399C1}" type="presParOf" srcId="{F348B9F0-C432-40E1-8D73-40E412C4A3C8}" destId="{150F4AC0-03C9-4039-834C-1DA7792D67FB}" srcOrd="4" destOrd="0" presId="urn:microsoft.com/office/officeart/2005/8/layout/venn1"/>
    <dgm:cxn modelId="{968A5FCE-B5FA-4036-BB09-C997C1D0FB76}" type="presParOf" srcId="{F348B9F0-C432-40E1-8D73-40E412C4A3C8}" destId="{5E9183E9-ADAE-465D-B548-22BDF184D169}"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101DC45D-324B-4485-B4C0-4217B0CF46A6}" type="doc">
      <dgm:prSet loTypeId="urn:microsoft.com/office/officeart/2005/8/layout/process5" loCatId="process" qsTypeId="urn:microsoft.com/office/officeart/2005/8/quickstyle/simple1" qsCatId="simple" csTypeId="urn:microsoft.com/office/officeart/2005/8/colors/accent2_2" csCatId="accent2" phldr="1"/>
      <dgm:spPr/>
      <dgm:t>
        <a:bodyPr/>
        <a:lstStyle/>
        <a:p>
          <a:endParaRPr lang="en-US"/>
        </a:p>
      </dgm:t>
    </dgm:pt>
    <dgm:pt modelId="{DFED019F-26E1-42A3-9F5C-E6B5A46928E8}">
      <dgm:prSet phldrT="[Text]"/>
      <dgm:spPr/>
      <dgm:t>
        <a:bodyPr/>
        <a:lstStyle/>
        <a:p>
          <a:r>
            <a:rPr lang="ar-sa" dirty="0">
              <a:rtl/>
            </a:rPr>
            <a:t>إنشاء حمل عمل</a:t>
          </a:r>
        </a:p>
      </dgm:t>
    </dgm:pt>
    <dgm:pt modelId="{7B81D9FE-2853-4736-ABB5-60039439962D}" type="parTrans" cxnId="{171DB7D1-D744-4FAE-87F3-6941F854139E}">
      <dgm:prSet/>
      <dgm:spPr/>
      <dgm:t>
        <a:bodyPr/>
        <a:lstStyle/>
        <a:p>
          <a:endParaRPr lang="en-US"/>
        </a:p>
      </dgm:t>
    </dgm:pt>
    <dgm:pt modelId="{A72C28A6-963C-40B3-A8DB-B3E0B2A715EB}" type="sibTrans" cxnId="{171DB7D1-D744-4FAE-87F3-6941F854139E}">
      <dgm:prSet/>
      <dgm:spPr/>
      <dgm:t>
        <a:bodyPr/>
        <a:lstStyle/>
        <a:p>
          <a:endParaRPr lang="en-US"/>
        </a:p>
      </dgm:t>
    </dgm:pt>
    <dgm:pt modelId="{E7BBFF27-AC13-48C1-8AFB-4EA55B700148}">
      <dgm:prSet phldrT="[Text]"/>
      <dgm:spPr/>
      <dgm:t>
        <a:bodyPr/>
        <a:lstStyle/>
        <a:p>
          <a:r>
            <a:rPr lang="ar-sa" dirty="0">
              <a:rtl/>
            </a:rPr>
            <a:t>السعر والمسار</a:t>
          </a:r>
        </a:p>
      </dgm:t>
    </dgm:pt>
    <dgm:pt modelId="{1000A7C1-9848-4F4F-8037-95256C34F5FE}" type="parTrans" cxnId="{8236BAFF-BCBF-4495-B0B8-5972D5238583}">
      <dgm:prSet/>
      <dgm:spPr/>
      <dgm:t>
        <a:bodyPr/>
        <a:lstStyle/>
        <a:p>
          <a:endParaRPr lang="en-US"/>
        </a:p>
      </dgm:t>
    </dgm:pt>
    <dgm:pt modelId="{D164F8EF-54F7-4F3C-98F5-E8786046D70F}" type="sibTrans" cxnId="{8236BAFF-BCBF-4495-B0B8-5972D5238583}">
      <dgm:prSet/>
      <dgm:spPr/>
      <dgm:t>
        <a:bodyPr/>
        <a:lstStyle/>
        <a:p>
          <a:endParaRPr lang="en-US"/>
        </a:p>
      </dgm:t>
    </dgm:pt>
    <dgm:pt modelId="{94192B0C-30D1-4E07-8772-EB7AC37F9DBD}">
      <dgm:prSet phldrT="[Text]"/>
      <dgm:spPr/>
      <dgm:t>
        <a:bodyPr/>
        <a:lstStyle/>
        <a:p>
          <a:r>
            <a:rPr lang="ar-sa">
              <a:rtl/>
            </a:rPr>
            <a:t>تجميع</a:t>
          </a:r>
          <a:endParaRPr lang="en-US" dirty="0"/>
        </a:p>
      </dgm:t>
    </dgm:pt>
    <dgm:pt modelId="{E9766E16-0F7F-4DC4-9386-124E07D0E499}" type="parTrans" cxnId="{9EC3F1FD-1820-4DF2-9D6B-8A395F3E67EE}">
      <dgm:prSet/>
      <dgm:spPr/>
      <dgm:t>
        <a:bodyPr/>
        <a:lstStyle/>
        <a:p>
          <a:endParaRPr lang="en-US"/>
        </a:p>
      </dgm:t>
    </dgm:pt>
    <dgm:pt modelId="{24101947-F579-4E77-BD29-41FC6563C608}" type="sibTrans" cxnId="{9EC3F1FD-1820-4DF2-9D6B-8A395F3E67EE}">
      <dgm:prSet/>
      <dgm:spPr/>
      <dgm:t>
        <a:bodyPr/>
        <a:lstStyle/>
        <a:p>
          <a:endParaRPr lang="en-US"/>
        </a:p>
      </dgm:t>
    </dgm:pt>
    <dgm:pt modelId="{9CE1F211-4AE8-4B17-A32A-D0F01BA24415}">
      <dgm:prSet phldrT="[Text]"/>
      <dgm:spPr/>
      <dgm:t>
        <a:bodyPr/>
        <a:lstStyle/>
        <a:p>
          <a:r>
            <a:rPr lang="ar-sa">
              <a:rtl/>
            </a:rPr>
            <a:t>تخطيط المواعيد</a:t>
          </a:r>
          <a:endParaRPr lang="en-US" dirty="0"/>
        </a:p>
      </dgm:t>
    </dgm:pt>
    <dgm:pt modelId="{6ED7E610-2BC1-4DD7-B2F8-A2EE0F2CF312}" type="parTrans" cxnId="{BFE6A7BF-4B15-4E7C-86FF-FBA1874282F5}">
      <dgm:prSet/>
      <dgm:spPr/>
      <dgm:t>
        <a:bodyPr/>
        <a:lstStyle/>
        <a:p>
          <a:endParaRPr lang="en-US"/>
        </a:p>
      </dgm:t>
    </dgm:pt>
    <dgm:pt modelId="{75A7DE14-7EAC-47AA-A623-350058C3E69B}" type="sibTrans" cxnId="{BFE6A7BF-4B15-4E7C-86FF-FBA1874282F5}">
      <dgm:prSet/>
      <dgm:spPr/>
      <dgm:t>
        <a:bodyPr/>
        <a:lstStyle/>
        <a:p>
          <a:endParaRPr lang="en-US"/>
        </a:p>
      </dgm:t>
    </dgm:pt>
    <dgm:pt modelId="{7C03565B-D1C0-4407-BA8F-B0017C08673F}">
      <dgm:prSet phldrT="[Text]"/>
      <dgm:spPr/>
      <dgm:t>
        <a:bodyPr/>
        <a:lstStyle/>
        <a:p>
          <a:r>
            <a:rPr lang="ar-sa">
              <a:rtl/>
            </a:rPr>
            <a:t>تسجيل برنامج تسجيل دخول/تسجيل خروج السائق</a:t>
          </a:r>
          <a:endParaRPr lang="en-US" dirty="0"/>
        </a:p>
      </dgm:t>
    </dgm:pt>
    <dgm:pt modelId="{24B87309-A281-4669-B696-39478E620806}" type="parTrans" cxnId="{07B3C735-90C6-4644-9605-90B1AF76175E}">
      <dgm:prSet/>
      <dgm:spPr/>
      <dgm:t>
        <a:bodyPr/>
        <a:lstStyle/>
        <a:p>
          <a:endParaRPr lang="en-US"/>
        </a:p>
      </dgm:t>
    </dgm:pt>
    <dgm:pt modelId="{D15B0536-EEA3-42F0-BDCE-B2E82CC20E89}" type="sibTrans" cxnId="{07B3C735-90C6-4644-9605-90B1AF76175E}">
      <dgm:prSet/>
      <dgm:spPr/>
      <dgm:t>
        <a:bodyPr/>
        <a:lstStyle/>
        <a:p>
          <a:endParaRPr lang="en-US"/>
        </a:p>
      </dgm:t>
    </dgm:pt>
    <dgm:pt modelId="{AE875808-F297-40DD-9D04-3FEF7F284F96}">
      <dgm:prSet phldrT="[Text]"/>
      <dgm:spPr/>
      <dgm:t>
        <a:bodyPr/>
        <a:lstStyle/>
        <a:p>
          <a:r>
            <a:rPr lang="ar-sa" dirty="0">
              <a:rtl/>
            </a:rPr>
            <a:t>معالجة الموجة</a:t>
          </a:r>
        </a:p>
      </dgm:t>
    </dgm:pt>
    <dgm:pt modelId="{B5C9D9FB-3641-4115-81A2-1FFE3702FB02}" type="parTrans" cxnId="{9301C688-EF1C-41FF-AD60-12CB15C71D67}">
      <dgm:prSet/>
      <dgm:spPr/>
      <dgm:t>
        <a:bodyPr/>
        <a:lstStyle/>
        <a:p>
          <a:endParaRPr lang="en-US"/>
        </a:p>
      </dgm:t>
    </dgm:pt>
    <dgm:pt modelId="{CA680ADD-9DAB-4B4E-8661-B386E33A11B0}" type="sibTrans" cxnId="{9301C688-EF1C-41FF-AD60-12CB15C71D67}">
      <dgm:prSet/>
      <dgm:spPr/>
      <dgm:t>
        <a:bodyPr/>
        <a:lstStyle/>
        <a:p>
          <a:endParaRPr lang="en-US"/>
        </a:p>
      </dgm:t>
    </dgm:pt>
    <dgm:pt modelId="{86584624-E3AA-4660-B254-8EF397C3D141}">
      <dgm:prSet phldrT="[Text]"/>
      <dgm:spPr/>
      <dgm:t>
        <a:bodyPr/>
        <a:lstStyle/>
        <a:p>
          <a:r>
            <a:rPr lang="ar-sa" dirty="0">
              <a:rtl/>
            </a:rPr>
            <a:t>انتقاء الموجة وإبعادها وتعبئتها</a:t>
          </a:r>
        </a:p>
      </dgm:t>
    </dgm:pt>
    <dgm:pt modelId="{A4EC5CC2-9F50-4E61-9CDE-796C3DB3E236}" type="parTrans" cxnId="{A4B24BB4-885C-4A5D-9AA3-B51B234198DE}">
      <dgm:prSet/>
      <dgm:spPr/>
      <dgm:t>
        <a:bodyPr/>
        <a:lstStyle/>
        <a:p>
          <a:endParaRPr lang="en-US"/>
        </a:p>
      </dgm:t>
    </dgm:pt>
    <dgm:pt modelId="{A3A8B93D-C783-48BA-B502-58CC54E8C95F}" type="sibTrans" cxnId="{A4B24BB4-885C-4A5D-9AA3-B51B234198DE}">
      <dgm:prSet/>
      <dgm:spPr/>
      <dgm:t>
        <a:bodyPr/>
        <a:lstStyle/>
        <a:p>
          <a:endParaRPr lang="en-US"/>
        </a:p>
      </dgm:t>
    </dgm:pt>
    <dgm:pt modelId="{6ADABCD6-23F6-4A90-A536-6640D44F868D}">
      <dgm:prSet phldrT="[Text]"/>
      <dgm:spPr/>
      <dgm:t>
        <a:bodyPr/>
        <a:lstStyle/>
        <a:p>
          <a:r>
            <a:rPr lang="ar-sa">
              <a:rtl/>
            </a:rPr>
            <a:t>تأكيد الحمل</a:t>
          </a:r>
          <a:endParaRPr lang="en-US" dirty="0"/>
        </a:p>
      </dgm:t>
    </dgm:pt>
    <dgm:pt modelId="{39DCA6E4-BBB6-4D79-BEE9-BAD03E9146C2}" type="parTrans" cxnId="{D14A6BDF-C2A4-4D3D-9CC2-5B79ED7A0B50}">
      <dgm:prSet/>
      <dgm:spPr/>
      <dgm:t>
        <a:bodyPr/>
        <a:lstStyle/>
        <a:p>
          <a:endParaRPr lang="en-US"/>
        </a:p>
      </dgm:t>
    </dgm:pt>
    <dgm:pt modelId="{D1B6D42A-AA55-4A19-BBF5-0E0C3F64B79F}" type="sibTrans" cxnId="{D14A6BDF-C2A4-4D3D-9CC2-5B79ED7A0B50}">
      <dgm:prSet/>
      <dgm:spPr/>
      <dgm:t>
        <a:bodyPr/>
        <a:lstStyle/>
        <a:p>
          <a:endParaRPr lang="en-US"/>
        </a:p>
      </dgm:t>
    </dgm:pt>
    <dgm:pt modelId="{3449FD2D-18FE-48F2-AE4C-505209517461}" type="pres">
      <dgm:prSet presAssocID="{101DC45D-324B-4485-B4C0-4217B0CF46A6}" presName="diagram" presStyleCnt="0">
        <dgm:presLayoutVars>
          <dgm:dir/>
          <dgm:resizeHandles val="exact"/>
        </dgm:presLayoutVars>
      </dgm:prSet>
      <dgm:spPr/>
    </dgm:pt>
    <dgm:pt modelId="{5B538C7D-C2B9-40DD-A45B-2B8344244A09}" type="pres">
      <dgm:prSet presAssocID="{DFED019F-26E1-42A3-9F5C-E6B5A46928E8}" presName="node" presStyleLbl="node1" presStyleIdx="0" presStyleCnt="8">
        <dgm:presLayoutVars>
          <dgm:bulletEnabled val="1"/>
        </dgm:presLayoutVars>
      </dgm:prSet>
      <dgm:spPr/>
    </dgm:pt>
    <dgm:pt modelId="{8A603765-1A40-4211-B26A-77200242EC96}" type="pres">
      <dgm:prSet presAssocID="{A72C28A6-963C-40B3-A8DB-B3E0B2A715EB}" presName="sibTrans" presStyleLbl="sibTrans2D1" presStyleIdx="0" presStyleCnt="7"/>
      <dgm:spPr/>
    </dgm:pt>
    <dgm:pt modelId="{F3368171-7275-4F30-9898-5C650F84C8B0}" type="pres">
      <dgm:prSet presAssocID="{A72C28A6-963C-40B3-A8DB-B3E0B2A715EB}" presName="connectorText" presStyleLbl="sibTrans2D1" presStyleIdx="0" presStyleCnt="7"/>
      <dgm:spPr/>
    </dgm:pt>
    <dgm:pt modelId="{B148219D-283C-4E71-8BDC-1E701239A4D7}" type="pres">
      <dgm:prSet presAssocID="{E7BBFF27-AC13-48C1-8AFB-4EA55B700148}" presName="node" presStyleLbl="node1" presStyleIdx="1" presStyleCnt="8">
        <dgm:presLayoutVars>
          <dgm:bulletEnabled val="1"/>
        </dgm:presLayoutVars>
      </dgm:prSet>
      <dgm:spPr/>
    </dgm:pt>
    <dgm:pt modelId="{C4A6E40E-D717-4895-BBD0-ACC862C002C9}" type="pres">
      <dgm:prSet presAssocID="{D164F8EF-54F7-4F3C-98F5-E8786046D70F}" presName="sibTrans" presStyleLbl="sibTrans2D1" presStyleIdx="1" presStyleCnt="7"/>
      <dgm:spPr/>
    </dgm:pt>
    <dgm:pt modelId="{7F1FA17D-3F30-4EB4-A2F1-9D1F2945B40E}" type="pres">
      <dgm:prSet presAssocID="{D164F8EF-54F7-4F3C-98F5-E8786046D70F}" presName="connectorText" presStyleLbl="sibTrans2D1" presStyleIdx="1" presStyleCnt="7"/>
      <dgm:spPr/>
    </dgm:pt>
    <dgm:pt modelId="{783E6D5C-9012-47DD-B0A2-0D8D58D8955A}" type="pres">
      <dgm:prSet presAssocID="{AE875808-F297-40DD-9D04-3FEF7F284F96}" presName="node" presStyleLbl="node1" presStyleIdx="2" presStyleCnt="8">
        <dgm:presLayoutVars>
          <dgm:bulletEnabled val="1"/>
        </dgm:presLayoutVars>
      </dgm:prSet>
      <dgm:spPr/>
    </dgm:pt>
    <dgm:pt modelId="{E74537A4-9885-4A4B-B89D-92F8A2462D3A}" type="pres">
      <dgm:prSet presAssocID="{CA680ADD-9DAB-4B4E-8661-B386E33A11B0}" presName="sibTrans" presStyleLbl="sibTrans2D1" presStyleIdx="2" presStyleCnt="7"/>
      <dgm:spPr/>
    </dgm:pt>
    <dgm:pt modelId="{2A9913FC-2741-4548-A731-FA5680B4D844}" type="pres">
      <dgm:prSet presAssocID="{CA680ADD-9DAB-4B4E-8661-B386E33A11B0}" presName="connectorText" presStyleLbl="sibTrans2D1" presStyleIdx="2" presStyleCnt="7"/>
      <dgm:spPr/>
    </dgm:pt>
    <dgm:pt modelId="{C308016B-5A93-4A98-9E0B-B5FA40D02ED5}" type="pres">
      <dgm:prSet presAssocID="{86584624-E3AA-4660-B254-8EF397C3D141}" presName="node" presStyleLbl="node1" presStyleIdx="3" presStyleCnt="8">
        <dgm:presLayoutVars>
          <dgm:bulletEnabled val="1"/>
        </dgm:presLayoutVars>
      </dgm:prSet>
      <dgm:spPr/>
    </dgm:pt>
    <dgm:pt modelId="{06FD18E7-0EA3-4B32-891B-0D83BC5DEC8D}" type="pres">
      <dgm:prSet presAssocID="{A3A8B93D-C783-48BA-B502-58CC54E8C95F}" presName="sibTrans" presStyleLbl="sibTrans2D1" presStyleIdx="3" presStyleCnt="7"/>
      <dgm:spPr/>
    </dgm:pt>
    <dgm:pt modelId="{431CA15C-7FF3-4277-ABF6-4852C85CE2FA}" type="pres">
      <dgm:prSet presAssocID="{A3A8B93D-C783-48BA-B502-58CC54E8C95F}" presName="connectorText" presStyleLbl="sibTrans2D1" presStyleIdx="3" presStyleCnt="7"/>
      <dgm:spPr/>
    </dgm:pt>
    <dgm:pt modelId="{FDAD1036-53D3-4C24-B3D7-C980FFB59259}" type="pres">
      <dgm:prSet presAssocID="{94192B0C-30D1-4E07-8772-EB7AC37F9DBD}" presName="node" presStyleLbl="node1" presStyleIdx="4" presStyleCnt="8">
        <dgm:presLayoutVars>
          <dgm:bulletEnabled val="1"/>
        </dgm:presLayoutVars>
      </dgm:prSet>
      <dgm:spPr/>
    </dgm:pt>
    <dgm:pt modelId="{4193FEF1-194F-43E2-B728-F226E12EF5C5}" type="pres">
      <dgm:prSet presAssocID="{24101947-F579-4E77-BD29-41FC6563C608}" presName="sibTrans" presStyleLbl="sibTrans2D1" presStyleIdx="4" presStyleCnt="7"/>
      <dgm:spPr/>
    </dgm:pt>
    <dgm:pt modelId="{7EF11973-58C5-4034-96FF-D061868D1B6B}" type="pres">
      <dgm:prSet presAssocID="{24101947-F579-4E77-BD29-41FC6563C608}" presName="connectorText" presStyleLbl="sibTrans2D1" presStyleIdx="4" presStyleCnt="7"/>
      <dgm:spPr/>
    </dgm:pt>
    <dgm:pt modelId="{732BC689-9E87-4033-923E-C292D82DD10E}" type="pres">
      <dgm:prSet presAssocID="{9CE1F211-4AE8-4B17-A32A-D0F01BA24415}" presName="node" presStyleLbl="node1" presStyleIdx="5" presStyleCnt="8">
        <dgm:presLayoutVars>
          <dgm:bulletEnabled val="1"/>
        </dgm:presLayoutVars>
      </dgm:prSet>
      <dgm:spPr/>
    </dgm:pt>
    <dgm:pt modelId="{31E0C0C0-F28C-40A0-A957-6FDF89E3059A}" type="pres">
      <dgm:prSet presAssocID="{75A7DE14-7EAC-47AA-A623-350058C3E69B}" presName="sibTrans" presStyleLbl="sibTrans2D1" presStyleIdx="5" presStyleCnt="7"/>
      <dgm:spPr/>
    </dgm:pt>
    <dgm:pt modelId="{360EE28C-76D9-40F6-9F53-EAB400FF08A8}" type="pres">
      <dgm:prSet presAssocID="{75A7DE14-7EAC-47AA-A623-350058C3E69B}" presName="connectorText" presStyleLbl="sibTrans2D1" presStyleIdx="5" presStyleCnt="7"/>
      <dgm:spPr/>
    </dgm:pt>
    <dgm:pt modelId="{4D81DD85-CCB0-4837-8B34-FB2A79841E42}" type="pres">
      <dgm:prSet presAssocID="{7C03565B-D1C0-4407-BA8F-B0017C08673F}" presName="node" presStyleLbl="node1" presStyleIdx="6" presStyleCnt="8">
        <dgm:presLayoutVars>
          <dgm:bulletEnabled val="1"/>
        </dgm:presLayoutVars>
      </dgm:prSet>
      <dgm:spPr/>
    </dgm:pt>
    <dgm:pt modelId="{CA7F7EFF-D043-4A6D-9497-B951707C69BA}" type="pres">
      <dgm:prSet presAssocID="{D15B0536-EEA3-42F0-BDCE-B2E82CC20E89}" presName="sibTrans" presStyleLbl="sibTrans2D1" presStyleIdx="6" presStyleCnt="7"/>
      <dgm:spPr/>
    </dgm:pt>
    <dgm:pt modelId="{B82815CA-737B-4C27-866A-78F25EB7BCDA}" type="pres">
      <dgm:prSet presAssocID="{D15B0536-EEA3-42F0-BDCE-B2E82CC20E89}" presName="connectorText" presStyleLbl="sibTrans2D1" presStyleIdx="6" presStyleCnt="7"/>
      <dgm:spPr/>
    </dgm:pt>
    <dgm:pt modelId="{2944899B-31A7-4FE0-A46C-B789D55C14D9}" type="pres">
      <dgm:prSet presAssocID="{6ADABCD6-23F6-4A90-A536-6640D44F868D}" presName="node" presStyleLbl="node1" presStyleIdx="7" presStyleCnt="8">
        <dgm:presLayoutVars>
          <dgm:bulletEnabled val="1"/>
        </dgm:presLayoutVars>
      </dgm:prSet>
      <dgm:spPr/>
    </dgm:pt>
  </dgm:ptLst>
  <dgm:cxnLst>
    <dgm:cxn modelId="{60169707-DA3A-4EC6-B073-2CA5F4EE1F46}" type="presOf" srcId="{101DC45D-324B-4485-B4C0-4217B0CF46A6}" destId="{3449FD2D-18FE-48F2-AE4C-505209517461}" srcOrd="0" destOrd="0" presId="urn:microsoft.com/office/officeart/2005/8/layout/process5"/>
    <dgm:cxn modelId="{700D2C08-BF41-4EE5-B64F-F5A8BE81D81D}" type="presOf" srcId="{E7BBFF27-AC13-48C1-8AFB-4EA55B700148}" destId="{B148219D-283C-4E71-8BDC-1E701239A4D7}" srcOrd="0" destOrd="0" presId="urn:microsoft.com/office/officeart/2005/8/layout/process5"/>
    <dgm:cxn modelId="{385D970F-70BF-42EA-A6F1-F77AC7EA2371}" type="presOf" srcId="{CA680ADD-9DAB-4B4E-8661-B386E33A11B0}" destId="{2A9913FC-2741-4548-A731-FA5680B4D844}" srcOrd="1" destOrd="0" presId="urn:microsoft.com/office/officeart/2005/8/layout/process5"/>
    <dgm:cxn modelId="{FA1E2712-B836-4269-A385-5CC12DB33EB0}" type="presOf" srcId="{75A7DE14-7EAC-47AA-A623-350058C3E69B}" destId="{360EE28C-76D9-40F6-9F53-EAB400FF08A8}" srcOrd="1" destOrd="0" presId="urn:microsoft.com/office/officeart/2005/8/layout/process5"/>
    <dgm:cxn modelId="{84FCED30-7A2D-40EB-AB69-D9B8C2F5EC71}" type="presOf" srcId="{A72C28A6-963C-40B3-A8DB-B3E0B2A715EB}" destId="{8A603765-1A40-4211-B26A-77200242EC96}" srcOrd="0" destOrd="0" presId="urn:microsoft.com/office/officeart/2005/8/layout/process5"/>
    <dgm:cxn modelId="{8FBE3131-110A-4CD9-B426-06C2724F3FDF}" type="presOf" srcId="{A3A8B93D-C783-48BA-B502-58CC54E8C95F}" destId="{06FD18E7-0EA3-4B32-891B-0D83BC5DEC8D}" srcOrd="0" destOrd="0" presId="urn:microsoft.com/office/officeart/2005/8/layout/process5"/>
    <dgm:cxn modelId="{07B3C735-90C6-4644-9605-90B1AF76175E}" srcId="{101DC45D-324B-4485-B4C0-4217B0CF46A6}" destId="{7C03565B-D1C0-4407-BA8F-B0017C08673F}" srcOrd="6" destOrd="0" parTransId="{24B87309-A281-4669-B696-39478E620806}" sibTransId="{D15B0536-EEA3-42F0-BDCE-B2E82CC20E89}"/>
    <dgm:cxn modelId="{92D86F3D-F73B-4BCE-9E52-AA1382621290}" type="presOf" srcId="{6ADABCD6-23F6-4A90-A536-6640D44F868D}" destId="{2944899B-31A7-4FE0-A46C-B789D55C14D9}" srcOrd="0" destOrd="0" presId="urn:microsoft.com/office/officeart/2005/8/layout/process5"/>
    <dgm:cxn modelId="{7CA9C04A-2265-450D-9C1D-D9FAAE269BA3}" type="presOf" srcId="{24101947-F579-4E77-BD29-41FC6563C608}" destId="{7EF11973-58C5-4034-96FF-D061868D1B6B}" srcOrd="1" destOrd="0" presId="urn:microsoft.com/office/officeart/2005/8/layout/process5"/>
    <dgm:cxn modelId="{66FFE94E-05CF-43F5-B82C-E9EDFC8CA47A}" type="presOf" srcId="{CA680ADD-9DAB-4B4E-8661-B386E33A11B0}" destId="{E74537A4-9885-4A4B-B89D-92F8A2462D3A}" srcOrd="0" destOrd="0" presId="urn:microsoft.com/office/officeart/2005/8/layout/process5"/>
    <dgm:cxn modelId="{C813FC72-1AFB-4A5F-964B-227BB6A60A92}" type="presOf" srcId="{86584624-E3AA-4660-B254-8EF397C3D141}" destId="{C308016B-5A93-4A98-9E0B-B5FA40D02ED5}" srcOrd="0" destOrd="0" presId="urn:microsoft.com/office/officeart/2005/8/layout/process5"/>
    <dgm:cxn modelId="{53193553-60A1-4E8E-8659-91D66A3B4CCE}" type="presOf" srcId="{75A7DE14-7EAC-47AA-A623-350058C3E69B}" destId="{31E0C0C0-F28C-40A0-A957-6FDF89E3059A}" srcOrd="0" destOrd="0" presId="urn:microsoft.com/office/officeart/2005/8/layout/process5"/>
    <dgm:cxn modelId="{BAD2CF56-D0FD-4FFF-B947-68FAF8D710D8}" type="presOf" srcId="{94192B0C-30D1-4E07-8772-EB7AC37F9DBD}" destId="{FDAD1036-53D3-4C24-B3D7-C980FFB59259}" srcOrd="0" destOrd="0" presId="urn:microsoft.com/office/officeart/2005/8/layout/process5"/>
    <dgm:cxn modelId="{D9764C77-FC84-48BF-8A81-49E0F606C9C5}" type="presOf" srcId="{A3A8B93D-C783-48BA-B502-58CC54E8C95F}" destId="{431CA15C-7FF3-4277-ABF6-4852C85CE2FA}" srcOrd="1" destOrd="0" presId="urn:microsoft.com/office/officeart/2005/8/layout/process5"/>
    <dgm:cxn modelId="{5B212079-98A0-4D48-AE5D-115274BC5A03}" type="presOf" srcId="{D164F8EF-54F7-4F3C-98F5-E8786046D70F}" destId="{7F1FA17D-3F30-4EB4-A2F1-9D1F2945B40E}" srcOrd="1" destOrd="0" presId="urn:microsoft.com/office/officeart/2005/8/layout/process5"/>
    <dgm:cxn modelId="{9301C688-EF1C-41FF-AD60-12CB15C71D67}" srcId="{101DC45D-324B-4485-B4C0-4217B0CF46A6}" destId="{AE875808-F297-40DD-9D04-3FEF7F284F96}" srcOrd="2" destOrd="0" parTransId="{B5C9D9FB-3641-4115-81A2-1FFE3702FB02}" sibTransId="{CA680ADD-9DAB-4B4E-8661-B386E33A11B0}"/>
    <dgm:cxn modelId="{10F82D9A-459F-4E79-B507-D1C84F10A54C}" type="presOf" srcId="{D15B0536-EEA3-42F0-BDCE-B2E82CC20E89}" destId="{CA7F7EFF-D043-4A6D-9497-B951707C69BA}" srcOrd="0" destOrd="0" presId="urn:microsoft.com/office/officeart/2005/8/layout/process5"/>
    <dgm:cxn modelId="{7F59089F-B9D9-4CD1-840B-E2E9A1D5AF96}" type="presOf" srcId="{24101947-F579-4E77-BD29-41FC6563C608}" destId="{4193FEF1-194F-43E2-B728-F226E12EF5C5}" srcOrd="0" destOrd="0" presId="urn:microsoft.com/office/officeart/2005/8/layout/process5"/>
    <dgm:cxn modelId="{575A27A1-2AFD-47F5-8F99-06E4DFE1C6D5}" type="presOf" srcId="{AE875808-F297-40DD-9D04-3FEF7F284F96}" destId="{783E6D5C-9012-47DD-B0A2-0D8D58D8955A}" srcOrd="0" destOrd="0" presId="urn:microsoft.com/office/officeart/2005/8/layout/process5"/>
    <dgm:cxn modelId="{F3C119B0-C301-4481-AA2D-0C5C9B664656}" type="presOf" srcId="{D164F8EF-54F7-4F3C-98F5-E8786046D70F}" destId="{C4A6E40E-D717-4895-BBD0-ACC862C002C9}" srcOrd="0" destOrd="0" presId="urn:microsoft.com/office/officeart/2005/8/layout/process5"/>
    <dgm:cxn modelId="{A4B24BB4-885C-4A5D-9AA3-B51B234198DE}" srcId="{101DC45D-324B-4485-B4C0-4217B0CF46A6}" destId="{86584624-E3AA-4660-B254-8EF397C3D141}" srcOrd="3" destOrd="0" parTransId="{A4EC5CC2-9F50-4E61-9CDE-796C3DB3E236}" sibTransId="{A3A8B93D-C783-48BA-B502-58CC54E8C95F}"/>
    <dgm:cxn modelId="{A54376B8-CDE2-4AE2-9227-DFE7F2FD87A8}" type="presOf" srcId="{A72C28A6-963C-40B3-A8DB-B3E0B2A715EB}" destId="{F3368171-7275-4F30-9898-5C650F84C8B0}" srcOrd="1" destOrd="0" presId="urn:microsoft.com/office/officeart/2005/8/layout/process5"/>
    <dgm:cxn modelId="{CBDF4CB9-CBCF-47D5-BA88-B938655417F3}" type="presOf" srcId="{D15B0536-EEA3-42F0-BDCE-B2E82CC20E89}" destId="{B82815CA-737B-4C27-866A-78F25EB7BCDA}" srcOrd="1" destOrd="0" presId="urn:microsoft.com/office/officeart/2005/8/layout/process5"/>
    <dgm:cxn modelId="{BFE6A7BF-4B15-4E7C-86FF-FBA1874282F5}" srcId="{101DC45D-324B-4485-B4C0-4217B0CF46A6}" destId="{9CE1F211-4AE8-4B17-A32A-D0F01BA24415}" srcOrd="5" destOrd="0" parTransId="{6ED7E610-2BC1-4DD7-B2F8-A2EE0F2CF312}" sibTransId="{75A7DE14-7EAC-47AA-A623-350058C3E69B}"/>
    <dgm:cxn modelId="{8A5B91CB-0248-42F0-B59D-8CEF0C04FB6D}" type="presOf" srcId="{7C03565B-D1C0-4407-BA8F-B0017C08673F}" destId="{4D81DD85-CCB0-4837-8B34-FB2A79841E42}" srcOrd="0" destOrd="0" presId="urn:microsoft.com/office/officeart/2005/8/layout/process5"/>
    <dgm:cxn modelId="{171DB7D1-D744-4FAE-87F3-6941F854139E}" srcId="{101DC45D-324B-4485-B4C0-4217B0CF46A6}" destId="{DFED019F-26E1-42A3-9F5C-E6B5A46928E8}" srcOrd="0" destOrd="0" parTransId="{7B81D9FE-2853-4736-ABB5-60039439962D}" sibTransId="{A72C28A6-963C-40B3-A8DB-B3E0B2A715EB}"/>
    <dgm:cxn modelId="{D14A6BDF-C2A4-4D3D-9CC2-5B79ED7A0B50}" srcId="{101DC45D-324B-4485-B4C0-4217B0CF46A6}" destId="{6ADABCD6-23F6-4A90-A536-6640D44F868D}" srcOrd="7" destOrd="0" parTransId="{39DCA6E4-BBB6-4D79-BEE9-BAD03E9146C2}" sibTransId="{D1B6D42A-AA55-4A19-BBF5-0E0C3F64B79F}"/>
    <dgm:cxn modelId="{ECCD0EE4-231E-4C48-9376-0DAD10FCBAE7}" type="presOf" srcId="{DFED019F-26E1-42A3-9F5C-E6B5A46928E8}" destId="{5B538C7D-C2B9-40DD-A45B-2B8344244A09}" srcOrd="0" destOrd="0" presId="urn:microsoft.com/office/officeart/2005/8/layout/process5"/>
    <dgm:cxn modelId="{1B4C31FB-CD84-4BD0-A5AC-02266570F164}" type="presOf" srcId="{9CE1F211-4AE8-4B17-A32A-D0F01BA24415}" destId="{732BC689-9E87-4033-923E-C292D82DD10E}" srcOrd="0" destOrd="0" presId="urn:microsoft.com/office/officeart/2005/8/layout/process5"/>
    <dgm:cxn modelId="{9EC3F1FD-1820-4DF2-9D6B-8A395F3E67EE}" srcId="{101DC45D-324B-4485-B4C0-4217B0CF46A6}" destId="{94192B0C-30D1-4E07-8772-EB7AC37F9DBD}" srcOrd="4" destOrd="0" parTransId="{E9766E16-0F7F-4DC4-9386-124E07D0E499}" sibTransId="{24101947-F579-4E77-BD29-41FC6563C608}"/>
    <dgm:cxn modelId="{8236BAFF-BCBF-4495-B0B8-5972D5238583}" srcId="{101DC45D-324B-4485-B4C0-4217B0CF46A6}" destId="{E7BBFF27-AC13-48C1-8AFB-4EA55B700148}" srcOrd="1" destOrd="0" parTransId="{1000A7C1-9848-4F4F-8037-95256C34F5FE}" sibTransId="{D164F8EF-54F7-4F3C-98F5-E8786046D70F}"/>
    <dgm:cxn modelId="{F3091139-762D-4513-B181-EEC5EC007249}" type="presParOf" srcId="{3449FD2D-18FE-48F2-AE4C-505209517461}" destId="{5B538C7D-C2B9-40DD-A45B-2B8344244A09}" srcOrd="0" destOrd="0" presId="urn:microsoft.com/office/officeart/2005/8/layout/process5"/>
    <dgm:cxn modelId="{923A5609-2E4A-458B-B260-19AF7C6C84EA}" type="presParOf" srcId="{3449FD2D-18FE-48F2-AE4C-505209517461}" destId="{8A603765-1A40-4211-B26A-77200242EC96}" srcOrd="1" destOrd="0" presId="urn:microsoft.com/office/officeart/2005/8/layout/process5"/>
    <dgm:cxn modelId="{ABD586BE-CAAF-4AD7-96D7-BA1238D8D669}" type="presParOf" srcId="{8A603765-1A40-4211-B26A-77200242EC96}" destId="{F3368171-7275-4F30-9898-5C650F84C8B0}" srcOrd="0" destOrd="0" presId="urn:microsoft.com/office/officeart/2005/8/layout/process5"/>
    <dgm:cxn modelId="{F5FBBE70-4485-4DD5-86E8-80CC639036E7}" type="presParOf" srcId="{3449FD2D-18FE-48F2-AE4C-505209517461}" destId="{B148219D-283C-4E71-8BDC-1E701239A4D7}" srcOrd="2" destOrd="0" presId="urn:microsoft.com/office/officeart/2005/8/layout/process5"/>
    <dgm:cxn modelId="{13943998-F9B8-4B50-B2E5-F46E5D8D2FA3}" type="presParOf" srcId="{3449FD2D-18FE-48F2-AE4C-505209517461}" destId="{C4A6E40E-D717-4895-BBD0-ACC862C002C9}" srcOrd="3" destOrd="0" presId="urn:microsoft.com/office/officeart/2005/8/layout/process5"/>
    <dgm:cxn modelId="{CA47D416-55E0-442F-95E4-6A442456F865}" type="presParOf" srcId="{C4A6E40E-D717-4895-BBD0-ACC862C002C9}" destId="{7F1FA17D-3F30-4EB4-A2F1-9D1F2945B40E}" srcOrd="0" destOrd="0" presId="urn:microsoft.com/office/officeart/2005/8/layout/process5"/>
    <dgm:cxn modelId="{22A33709-F001-48E4-B645-13A7C8763D35}" type="presParOf" srcId="{3449FD2D-18FE-48F2-AE4C-505209517461}" destId="{783E6D5C-9012-47DD-B0A2-0D8D58D8955A}" srcOrd="4" destOrd="0" presId="urn:microsoft.com/office/officeart/2005/8/layout/process5"/>
    <dgm:cxn modelId="{BC73E7E9-38C9-43CA-839B-1FEEFDA2DBC9}" type="presParOf" srcId="{3449FD2D-18FE-48F2-AE4C-505209517461}" destId="{E74537A4-9885-4A4B-B89D-92F8A2462D3A}" srcOrd="5" destOrd="0" presId="urn:microsoft.com/office/officeart/2005/8/layout/process5"/>
    <dgm:cxn modelId="{1766B347-D186-4DE0-8737-7CBEFFCD1D77}" type="presParOf" srcId="{E74537A4-9885-4A4B-B89D-92F8A2462D3A}" destId="{2A9913FC-2741-4548-A731-FA5680B4D844}" srcOrd="0" destOrd="0" presId="urn:microsoft.com/office/officeart/2005/8/layout/process5"/>
    <dgm:cxn modelId="{7F513AEA-2222-434A-947B-BA1E8B94808E}" type="presParOf" srcId="{3449FD2D-18FE-48F2-AE4C-505209517461}" destId="{C308016B-5A93-4A98-9E0B-B5FA40D02ED5}" srcOrd="6" destOrd="0" presId="urn:microsoft.com/office/officeart/2005/8/layout/process5"/>
    <dgm:cxn modelId="{09D5BE6D-63A8-4290-8AD7-0A25AD537315}" type="presParOf" srcId="{3449FD2D-18FE-48F2-AE4C-505209517461}" destId="{06FD18E7-0EA3-4B32-891B-0D83BC5DEC8D}" srcOrd="7" destOrd="0" presId="urn:microsoft.com/office/officeart/2005/8/layout/process5"/>
    <dgm:cxn modelId="{7D31423B-6743-4568-8629-4FCDB5131749}" type="presParOf" srcId="{06FD18E7-0EA3-4B32-891B-0D83BC5DEC8D}" destId="{431CA15C-7FF3-4277-ABF6-4852C85CE2FA}" srcOrd="0" destOrd="0" presId="urn:microsoft.com/office/officeart/2005/8/layout/process5"/>
    <dgm:cxn modelId="{6BCB4783-8438-48C1-9C0C-8C9C4A00EC81}" type="presParOf" srcId="{3449FD2D-18FE-48F2-AE4C-505209517461}" destId="{FDAD1036-53D3-4C24-B3D7-C980FFB59259}" srcOrd="8" destOrd="0" presId="urn:microsoft.com/office/officeart/2005/8/layout/process5"/>
    <dgm:cxn modelId="{B008AAB7-D647-422B-B342-A28A98B0F226}" type="presParOf" srcId="{3449FD2D-18FE-48F2-AE4C-505209517461}" destId="{4193FEF1-194F-43E2-B728-F226E12EF5C5}" srcOrd="9" destOrd="0" presId="urn:microsoft.com/office/officeart/2005/8/layout/process5"/>
    <dgm:cxn modelId="{1F8A7720-8050-40DD-BE77-F46639A9AB47}" type="presParOf" srcId="{4193FEF1-194F-43E2-B728-F226E12EF5C5}" destId="{7EF11973-58C5-4034-96FF-D061868D1B6B}" srcOrd="0" destOrd="0" presId="urn:microsoft.com/office/officeart/2005/8/layout/process5"/>
    <dgm:cxn modelId="{E361D703-514C-4172-96D4-28C8879672CC}" type="presParOf" srcId="{3449FD2D-18FE-48F2-AE4C-505209517461}" destId="{732BC689-9E87-4033-923E-C292D82DD10E}" srcOrd="10" destOrd="0" presId="urn:microsoft.com/office/officeart/2005/8/layout/process5"/>
    <dgm:cxn modelId="{DFA4B99B-E648-4D93-9CB9-B9BC13F07EC4}" type="presParOf" srcId="{3449FD2D-18FE-48F2-AE4C-505209517461}" destId="{31E0C0C0-F28C-40A0-A957-6FDF89E3059A}" srcOrd="11" destOrd="0" presId="urn:microsoft.com/office/officeart/2005/8/layout/process5"/>
    <dgm:cxn modelId="{76498ED0-16E0-44CD-816C-55624944A3FE}" type="presParOf" srcId="{31E0C0C0-F28C-40A0-A957-6FDF89E3059A}" destId="{360EE28C-76D9-40F6-9F53-EAB400FF08A8}" srcOrd="0" destOrd="0" presId="urn:microsoft.com/office/officeart/2005/8/layout/process5"/>
    <dgm:cxn modelId="{E2FF4C59-6EDE-42B7-92E8-92FD16F07D58}" type="presParOf" srcId="{3449FD2D-18FE-48F2-AE4C-505209517461}" destId="{4D81DD85-CCB0-4837-8B34-FB2A79841E42}" srcOrd="12" destOrd="0" presId="urn:microsoft.com/office/officeart/2005/8/layout/process5"/>
    <dgm:cxn modelId="{71A1AA6A-7656-415A-852A-4454F916B8E1}" type="presParOf" srcId="{3449FD2D-18FE-48F2-AE4C-505209517461}" destId="{CA7F7EFF-D043-4A6D-9497-B951707C69BA}" srcOrd="13" destOrd="0" presId="urn:microsoft.com/office/officeart/2005/8/layout/process5"/>
    <dgm:cxn modelId="{A84202FE-2AFA-4F87-90CD-F0FFAA00AB7B}" type="presParOf" srcId="{CA7F7EFF-D043-4A6D-9497-B951707C69BA}" destId="{B82815CA-737B-4C27-866A-78F25EB7BCDA}" srcOrd="0" destOrd="0" presId="urn:microsoft.com/office/officeart/2005/8/layout/process5"/>
    <dgm:cxn modelId="{B058B1E2-6B86-41CC-8A5A-86A3017FE4DE}" type="presParOf" srcId="{3449FD2D-18FE-48F2-AE4C-505209517461}" destId="{2944899B-31A7-4FE0-A46C-B789D55C14D9}" srcOrd="1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3739D7-3E69-49CA-B92E-68C6C83AE9C4}"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US"/>
        </a:p>
      </dgm:t>
    </dgm:pt>
    <dgm:pt modelId="{2909A0FE-C41C-417A-BA64-6D26BD497DDE}">
      <dgm:prSet phldrT="[Text]"/>
      <dgm:spPr/>
      <dgm:t>
        <a:bodyPr/>
        <a:lstStyle/>
        <a:p>
          <a:r>
            <a:rPr lang="ar-sa" dirty="0">
              <a:rtl/>
            </a:rPr>
            <a:t>ملف تعريف التقييم</a:t>
          </a:r>
        </a:p>
      </dgm:t>
    </dgm:pt>
    <dgm:pt modelId="{8B202884-8F62-4331-A493-2804E3B78837}" type="parTrans" cxnId="{6A325B9F-8506-4466-ACB9-40DEC9C8BCE7}">
      <dgm:prSet/>
      <dgm:spPr/>
      <dgm:t>
        <a:bodyPr/>
        <a:lstStyle/>
        <a:p>
          <a:endParaRPr lang="en-US"/>
        </a:p>
      </dgm:t>
    </dgm:pt>
    <dgm:pt modelId="{48B00260-0427-4CCB-8837-5828047166A7}" type="sibTrans" cxnId="{6A325B9F-8506-4466-ACB9-40DEC9C8BCE7}">
      <dgm:prSet/>
      <dgm:spPr/>
      <dgm:t>
        <a:bodyPr/>
        <a:lstStyle/>
        <a:p>
          <a:endParaRPr lang="en-US"/>
        </a:p>
      </dgm:t>
    </dgm:pt>
    <dgm:pt modelId="{7468DC46-0E47-4BD0-BA6F-02AFD39A34E0}">
      <dgm:prSet phldrT="[Text]"/>
      <dgm:spPr/>
      <dgm:t>
        <a:bodyPr/>
        <a:lstStyle/>
        <a:p>
          <a:r>
            <a:rPr lang="ar-sa" dirty="0">
              <a:rtl/>
            </a:rPr>
            <a:t>شركة الشحن</a:t>
          </a:r>
        </a:p>
      </dgm:t>
    </dgm:pt>
    <dgm:pt modelId="{2801496E-9EDC-4F8B-8EF6-3302D0027E51}" type="parTrans" cxnId="{ABD1AB0F-EA58-440D-BA7C-B4B44A6FE686}">
      <dgm:prSet/>
      <dgm:spPr/>
      <dgm:t>
        <a:bodyPr/>
        <a:lstStyle/>
        <a:p>
          <a:endParaRPr lang="en-US"/>
        </a:p>
      </dgm:t>
    </dgm:pt>
    <dgm:pt modelId="{48D422B0-992E-4259-953B-6AABE46F1026}" type="sibTrans" cxnId="{ABD1AB0F-EA58-440D-BA7C-B4B44A6FE686}">
      <dgm:prSet/>
      <dgm:spPr/>
      <dgm:t>
        <a:bodyPr/>
        <a:lstStyle/>
        <a:p>
          <a:endParaRPr lang="en-US"/>
        </a:p>
      </dgm:t>
    </dgm:pt>
    <dgm:pt modelId="{A52D7812-C78A-4D42-9DC0-4608BC52F1D6}">
      <dgm:prSet phldrT="[Text]"/>
      <dgm:spPr/>
      <dgm:t>
        <a:bodyPr/>
        <a:lstStyle/>
        <a:p>
          <a:r>
            <a:rPr lang="ar-sa" dirty="0">
              <a:rtl/>
            </a:rPr>
            <a:t>الموقع والمستودع</a:t>
          </a:r>
        </a:p>
      </dgm:t>
    </dgm:pt>
    <dgm:pt modelId="{01A3CA6A-CC3C-4FDA-9AE3-8BE5ADE1B452}" type="parTrans" cxnId="{1CDEFBFB-5376-4B33-AEDA-327B129FBDEB}">
      <dgm:prSet/>
      <dgm:spPr/>
      <dgm:t>
        <a:bodyPr/>
        <a:lstStyle/>
        <a:p>
          <a:endParaRPr lang="en-US"/>
        </a:p>
      </dgm:t>
    </dgm:pt>
    <dgm:pt modelId="{E1616A52-8366-495F-B04E-65BF93ABB6B8}" type="sibTrans" cxnId="{1CDEFBFB-5376-4B33-AEDA-327B129FBDEB}">
      <dgm:prSet/>
      <dgm:spPr/>
      <dgm:t>
        <a:bodyPr/>
        <a:lstStyle/>
        <a:p>
          <a:endParaRPr lang="en-US"/>
        </a:p>
      </dgm:t>
    </dgm:pt>
    <dgm:pt modelId="{E19E8CC9-D26A-4FC6-ADDC-D746D4385FDC}">
      <dgm:prSet phldrT="[Text]"/>
      <dgm:spPr/>
      <dgm:t>
        <a:bodyPr/>
        <a:lstStyle/>
        <a:p>
          <a:r>
            <a:rPr lang="ar-sa" dirty="0">
              <a:rtl/>
            </a:rPr>
            <a:t>محرك الأسعار</a:t>
          </a:r>
        </a:p>
      </dgm:t>
    </dgm:pt>
    <dgm:pt modelId="{44C6DF41-ED8E-4D4B-855C-F4680AB1D4DB}" type="parTrans" cxnId="{99E8D5F9-C23F-47F1-9B3D-93B5F37A1EA5}">
      <dgm:prSet/>
      <dgm:spPr/>
      <dgm:t>
        <a:bodyPr/>
        <a:lstStyle/>
        <a:p>
          <a:endParaRPr lang="en-US"/>
        </a:p>
      </dgm:t>
    </dgm:pt>
    <dgm:pt modelId="{DE2B5F8E-3E7B-4E94-8C1B-7D1E97C6380C}" type="sibTrans" cxnId="{99E8D5F9-C23F-47F1-9B3D-93B5F37A1EA5}">
      <dgm:prSet/>
      <dgm:spPr/>
      <dgm:t>
        <a:bodyPr/>
        <a:lstStyle/>
        <a:p>
          <a:endParaRPr lang="en-US"/>
        </a:p>
      </dgm:t>
    </dgm:pt>
    <dgm:pt modelId="{3247E97D-3F44-4D0F-82DE-F755994FB9CE}">
      <dgm:prSet phldrT="[Text]"/>
      <dgm:spPr/>
      <dgm:t>
        <a:bodyPr/>
        <a:lstStyle/>
        <a:p>
          <a:r>
            <a:rPr lang="ar-sa" dirty="0">
              <a:rtl/>
            </a:rPr>
            <a:t>السعر الرئيسي</a:t>
          </a:r>
        </a:p>
      </dgm:t>
    </dgm:pt>
    <dgm:pt modelId="{16340BB3-ACE0-4D54-91B7-DCDAB0DBDC10}" type="parTrans" cxnId="{07A01D45-0544-406C-98CD-89E72950598F}">
      <dgm:prSet/>
      <dgm:spPr/>
      <dgm:t>
        <a:bodyPr/>
        <a:lstStyle/>
        <a:p>
          <a:endParaRPr lang="en-US"/>
        </a:p>
      </dgm:t>
    </dgm:pt>
    <dgm:pt modelId="{1AD1F123-97D4-42C0-8A1D-BCD027AE2451}" type="sibTrans" cxnId="{07A01D45-0544-406C-98CD-89E72950598F}">
      <dgm:prSet/>
      <dgm:spPr/>
      <dgm:t>
        <a:bodyPr/>
        <a:lstStyle/>
        <a:p>
          <a:endParaRPr lang="en-US"/>
        </a:p>
      </dgm:t>
    </dgm:pt>
    <dgm:pt modelId="{62803191-54E9-4202-85DB-F88185F708CC}">
      <dgm:prSet phldrT="[Text]"/>
      <dgm:spPr/>
      <dgm:t>
        <a:bodyPr/>
        <a:lstStyle/>
        <a:p>
          <a:r>
            <a:rPr lang="ar-sa" dirty="0">
              <a:rtl/>
            </a:rPr>
            <a:t>محرك وقت الانتقال</a:t>
          </a:r>
        </a:p>
      </dgm:t>
    </dgm:pt>
    <dgm:pt modelId="{D5AE084E-4656-4FBA-8DEE-A8377DF9D850}" type="parTrans" cxnId="{DC988AEE-8C8D-4A7C-B2B7-F8F53E852010}">
      <dgm:prSet/>
      <dgm:spPr/>
      <dgm:t>
        <a:bodyPr/>
        <a:lstStyle/>
        <a:p>
          <a:endParaRPr lang="en-US"/>
        </a:p>
      </dgm:t>
    </dgm:pt>
    <dgm:pt modelId="{1396A61B-27E4-4216-A619-107298FC5D7F}" type="sibTrans" cxnId="{DC988AEE-8C8D-4A7C-B2B7-F8F53E852010}">
      <dgm:prSet/>
      <dgm:spPr/>
      <dgm:t>
        <a:bodyPr/>
        <a:lstStyle/>
        <a:p>
          <a:endParaRPr lang="en-US"/>
        </a:p>
      </dgm:t>
    </dgm:pt>
    <dgm:pt modelId="{A9AFF6AF-6AA4-42C6-858C-E7AB9824B3D4}">
      <dgm:prSet phldrT="[Text]"/>
      <dgm:spPr/>
      <dgm:t>
        <a:bodyPr/>
        <a:lstStyle/>
        <a:p>
          <a:r>
            <a:rPr lang="ar-sa" dirty="0">
              <a:rtl/>
            </a:rPr>
            <a:t>مؤشر وقود الناقل</a:t>
          </a:r>
        </a:p>
      </dgm:t>
    </dgm:pt>
    <dgm:pt modelId="{AD2267D0-9373-4929-AD53-985014915060}" type="parTrans" cxnId="{7C030B48-C75B-4256-B709-EA62B24B180D}">
      <dgm:prSet/>
      <dgm:spPr/>
      <dgm:t>
        <a:bodyPr/>
        <a:lstStyle/>
        <a:p>
          <a:endParaRPr lang="en-US"/>
        </a:p>
      </dgm:t>
    </dgm:pt>
    <dgm:pt modelId="{CBEBE539-EC8F-4B1C-ADB3-95EE0F538395}" type="sibTrans" cxnId="{7C030B48-C75B-4256-B709-EA62B24B180D}">
      <dgm:prSet/>
      <dgm:spPr/>
      <dgm:t>
        <a:bodyPr/>
        <a:lstStyle/>
        <a:p>
          <a:endParaRPr lang="en-US"/>
        </a:p>
      </dgm:t>
    </dgm:pt>
    <dgm:pt modelId="{4AD9B546-5B5D-4819-A752-15BE4EE3D3F6}">
      <dgm:prSet phldrT="[Text]"/>
      <dgm:spPr/>
      <dgm:t>
        <a:bodyPr/>
        <a:lstStyle/>
        <a:p>
          <a:r>
            <a:rPr lang="ar-sa" dirty="0">
              <a:rtl/>
            </a:rPr>
            <a:t>تواريخ السريان</a:t>
          </a:r>
        </a:p>
      </dgm:t>
    </dgm:pt>
    <dgm:pt modelId="{F94969A7-F023-419F-A204-47C85A052D57}" type="parTrans" cxnId="{EE179F2D-7A7A-4B21-AA99-68F93A1EE098}">
      <dgm:prSet/>
      <dgm:spPr/>
      <dgm:t>
        <a:bodyPr/>
        <a:lstStyle/>
        <a:p>
          <a:endParaRPr lang="en-US"/>
        </a:p>
      </dgm:t>
    </dgm:pt>
    <dgm:pt modelId="{3F01BB0A-B649-419B-ABFF-EFBD0E040167}" type="sibTrans" cxnId="{EE179F2D-7A7A-4B21-AA99-68F93A1EE098}">
      <dgm:prSet/>
      <dgm:spPr/>
      <dgm:t>
        <a:bodyPr/>
        <a:lstStyle/>
        <a:p>
          <a:endParaRPr lang="en-US"/>
        </a:p>
      </dgm:t>
    </dgm:pt>
    <dgm:pt modelId="{536133A4-4508-4723-818A-644A02938164}" type="pres">
      <dgm:prSet presAssocID="{8C3739D7-3E69-49CA-B92E-68C6C83AE9C4}" presName="Name0" presStyleCnt="0">
        <dgm:presLayoutVars>
          <dgm:chMax val="1"/>
          <dgm:dir/>
          <dgm:animLvl val="ctr"/>
          <dgm:resizeHandles val="exact"/>
        </dgm:presLayoutVars>
      </dgm:prSet>
      <dgm:spPr/>
    </dgm:pt>
    <dgm:pt modelId="{3C8576EB-5BEB-49F2-8E6E-946BE2A234C0}" type="pres">
      <dgm:prSet presAssocID="{2909A0FE-C41C-417A-BA64-6D26BD497DDE}" presName="centerShape" presStyleLbl="node0" presStyleIdx="0" presStyleCnt="1"/>
      <dgm:spPr/>
    </dgm:pt>
    <dgm:pt modelId="{2641D69F-8398-478D-9C01-BEB018706BF6}" type="pres">
      <dgm:prSet presAssocID="{7468DC46-0E47-4BD0-BA6F-02AFD39A34E0}" presName="node" presStyleLbl="node1" presStyleIdx="0" presStyleCnt="7" custScaleX="154343">
        <dgm:presLayoutVars>
          <dgm:bulletEnabled val="1"/>
        </dgm:presLayoutVars>
      </dgm:prSet>
      <dgm:spPr/>
    </dgm:pt>
    <dgm:pt modelId="{A9A04716-DED6-4897-B4F5-51AD392E8B70}" type="pres">
      <dgm:prSet presAssocID="{7468DC46-0E47-4BD0-BA6F-02AFD39A34E0}" presName="dummy" presStyleCnt="0"/>
      <dgm:spPr/>
    </dgm:pt>
    <dgm:pt modelId="{71D83EFC-B1BC-4977-8BE9-26FAADF7F88D}" type="pres">
      <dgm:prSet presAssocID="{48D422B0-992E-4259-953B-6AABE46F1026}" presName="sibTrans" presStyleLbl="sibTrans2D1" presStyleIdx="0" presStyleCnt="7"/>
      <dgm:spPr/>
    </dgm:pt>
    <dgm:pt modelId="{55D0CF15-9209-4A76-B9B9-39B28C634545}" type="pres">
      <dgm:prSet presAssocID="{A52D7812-C78A-4D42-9DC0-4608BC52F1D6}" presName="node" presStyleLbl="node1" presStyleIdx="1" presStyleCnt="7" custScaleX="154343">
        <dgm:presLayoutVars>
          <dgm:bulletEnabled val="1"/>
        </dgm:presLayoutVars>
      </dgm:prSet>
      <dgm:spPr/>
    </dgm:pt>
    <dgm:pt modelId="{AF117D0B-8BB8-4223-9223-BB3AEC3A0297}" type="pres">
      <dgm:prSet presAssocID="{A52D7812-C78A-4D42-9DC0-4608BC52F1D6}" presName="dummy" presStyleCnt="0"/>
      <dgm:spPr/>
    </dgm:pt>
    <dgm:pt modelId="{A990F420-5E77-4F85-B807-F55BD4AC3287}" type="pres">
      <dgm:prSet presAssocID="{E1616A52-8366-495F-B04E-65BF93ABB6B8}" presName="sibTrans" presStyleLbl="sibTrans2D1" presStyleIdx="1" presStyleCnt="7"/>
      <dgm:spPr/>
    </dgm:pt>
    <dgm:pt modelId="{91310331-E23F-412E-81F6-3EE27D632815}" type="pres">
      <dgm:prSet presAssocID="{E19E8CC9-D26A-4FC6-ADDC-D746D4385FDC}" presName="node" presStyleLbl="node1" presStyleIdx="2" presStyleCnt="7" custScaleX="154343">
        <dgm:presLayoutVars>
          <dgm:bulletEnabled val="1"/>
        </dgm:presLayoutVars>
      </dgm:prSet>
      <dgm:spPr/>
    </dgm:pt>
    <dgm:pt modelId="{B0DDEAAB-4F0F-4B66-9D5C-5CA4549FC3B9}" type="pres">
      <dgm:prSet presAssocID="{E19E8CC9-D26A-4FC6-ADDC-D746D4385FDC}" presName="dummy" presStyleCnt="0"/>
      <dgm:spPr/>
    </dgm:pt>
    <dgm:pt modelId="{3C38BA1F-C67A-43B3-B156-DCA9C228A19B}" type="pres">
      <dgm:prSet presAssocID="{DE2B5F8E-3E7B-4E94-8C1B-7D1E97C6380C}" presName="sibTrans" presStyleLbl="sibTrans2D1" presStyleIdx="2" presStyleCnt="7"/>
      <dgm:spPr/>
    </dgm:pt>
    <dgm:pt modelId="{B924F89F-D45F-40AA-A02B-65007BF6FBE9}" type="pres">
      <dgm:prSet presAssocID="{3247E97D-3F44-4D0F-82DE-F755994FB9CE}" presName="node" presStyleLbl="node1" presStyleIdx="3" presStyleCnt="7" custScaleX="154343">
        <dgm:presLayoutVars>
          <dgm:bulletEnabled val="1"/>
        </dgm:presLayoutVars>
      </dgm:prSet>
      <dgm:spPr/>
    </dgm:pt>
    <dgm:pt modelId="{2BDEA4DE-662E-48DE-A116-1AD3623044EA}" type="pres">
      <dgm:prSet presAssocID="{3247E97D-3F44-4D0F-82DE-F755994FB9CE}" presName="dummy" presStyleCnt="0"/>
      <dgm:spPr/>
    </dgm:pt>
    <dgm:pt modelId="{55AC9A5A-0EA9-4E80-8034-1A1C7FC7100C}" type="pres">
      <dgm:prSet presAssocID="{1AD1F123-97D4-42C0-8A1D-BCD027AE2451}" presName="sibTrans" presStyleLbl="sibTrans2D1" presStyleIdx="3" presStyleCnt="7"/>
      <dgm:spPr/>
    </dgm:pt>
    <dgm:pt modelId="{2B2DAEE9-A5F9-443F-AB97-EDD5A1BBA474}" type="pres">
      <dgm:prSet presAssocID="{62803191-54E9-4202-85DB-F88185F708CC}" presName="node" presStyleLbl="node1" presStyleIdx="4" presStyleCnt="7" custScaleX="154343">
        <dgm:presLayoutVars>
          <dgm:bulletEnabled val="1"/>
        </dgm:presLayoutVars>
      </dgm:prSet>
      <dgm:spPr/>
    </dgm:pt>
    <dgm:pt modelId="{4AF98A3D-924C-498E-8F77-0AF0BCC6BABC}" type="pres">
      <dgm:prSet presAssocID="{62803191-54E9-4202-85DB-F88185F708CC}" presName="dummy" presStyleCnt="0"/>
      <dgm:spPr/>
    </dgm:pt>
    <dgm:pt modelId="{6A38677D-F6B2-46E8-8F8A-EA250A3ECF86}" type="pres">
      <dgm:prSet presAssocID="{1396A61B-27E4-4216-A619-107298FC5D7F}" presName="sibTrans" presStyleLbl="sibTrans2D1" presStyleIdx="4" presStyleCnt="7"/>
      <dgm:spPr/>
    </dgm:pt>
    <dgm:pt modelId="{1DC38DB4-213D-4031-B868-D9BBE6895CA0}" type="pres">
      <dgm:prSet presAssocID="{A9AFF6AF-6AA4-42C6-858C-E7AB9824B3D4}" presName="node" presStyleLbl="node1" presStyleIdx="5" presStyleCnt="7" custScaleX="154343">
        <dgm:presLayoutVars>
          <dgm:bulletEnabled val="1"/>
        </dgm:presLayoutVars>
      </dgm:prSet>
      <dgm:spPr/>
    </dgm:pt>
    <dgm:pt modelId="{1B603E9E-018D-4295-A2DD-7AB3117C5F34}" type="pres">
      <dgm:prSet presAssocID="{A9AFF6AF-6AA4-42C6-858C-E7AB9824B3D4}" presName="dummy" presStyleCnt="0"/>
      <dgm:spPr/>
    </dgm:pt>
    <dgm:pt modelId="{F16B0196-DB42-44CB-8BD1-4C17FBF2800D}" type="pres">
      <dgm:prSet presAssocID="{CBEBE539-EC8F-4B1C-ADB3-95EE0F538395}" presName="sibTrans" presStyleLbl="sibTrans2D1" presStyleIdx="5" presStyleCnt="7"/>
      <dgm:spPr/>
    </dgm:pt>
    <dgm:pt modelId="{BD4E2CA2-9DAB-4492-9C12-8A67F0491A30}" type="pres">
      <dgm:prSet presAssocID="{4AD9B546-5B5D-4819-A752-15BE4EE3D3F6}" presName="node" presStyleLbl="node1" presStyleIdx="6" presStyleCnt="7" custScaleX="154343">
        <dgm:presLayoutVars>
          <dgm:bulletEnabled val="1"/>
        </dgm:presLayoutVars>
      </dgm:prSet>
      <dgm:spPr/>
    </dgm:pt>
    <dgm:pt modelId="{21423DD6-559D-41E2-B7C2-24E586139325}" type="pres">
      <dgm:prSet presAssocID="{4AD9B546-5B5D-4819-A752-15BE4EE3D3F6}" presName="dummy" presStyleCnt="0"/>
      <dgm:spPr/>
    </dgm:pt>
    <dgm:pt modelId="{7F08580B-9C40-4BE1-8505-08886C079BF8}" type="pres">
      <dgm:prSet presAssocID="{3F01BB0A-B649-419B-ABFF-EFBD0E040167}" presName="sibTrans" presStyleLbl="sibTrans2D1" presStyleIdx="6" presStyleCnt="7"/>
      <dgm:spPr/>
    </dgm:pt>
  </dgm:ptLst>
  <dgm:cxnLst>
    <dgm:cxn modelId="{ABD1AB0F-EA58-440D-BA7C-B4B44A6FE686}" srcId="{2909A0FE-C41C-417A-BA64-6D26BD497DDE}" destId="{7468DC46-0E47-4BD0-BA6F-02AFD39A34E0}" srcOrd="0" destOrd="0" parTransId="{2801496E-9EDC-4F8B-8EF6-3302D0027E51}" sibTransId="{48D422B0-992E-4259-953B-6AABE46F1026}"/>
    <dgm:cxn modelId="{84908717-F847-419B-A0E4-445D4101A1DD}" type="presOf" srcId="{48D422B0-992E-4259-953B-6AABE46F1026}" destId="{71D83EFC-B1BC-4977-8BE9-26FAADF7F88D}" srcOrd="0" destOrd="0" presId="urn:microsoft.com/office/officeart/2005/8/layout/radial6"/>
    <dgm:cxn modelId="{EE179F2D-7A7A-4B21-AA99-68F93A1EE098}" srcId="{2909A0FE-C41C-417A-BA64-6D26BD497DDE}" destId="{4AD9B546-5B5D-4819-A752-15BE4EE3D3F6}" srcOrd="6" destOrd="0" parTransId="{F94969A7-F023-419F-A204-47C85A052D57}" sibTransId="{3F01BB0A-B649-419B-ABFF-EFBD0E040167}"/>
    <dgm:cxn modelId="{EC0C7630-8A3A-40D9-8F87-55F0C4AFBCCB}" type="presOf" srcId="{A52D7812-C78A-4D42-9DC0-4608BC52F1D6}" destId="{55D0CF15-9209-4A76-B9B9-39B28C634545}" srcOrd="0" destOrd="0" presId="urn:microsoft.com/office/officeart/2005/8/layout/radial6"/>
    <dgm:cxn modelId="{72024834-8E22-43B1-A37D-F0A99A3D9565}" type="presOf" srcId="{CBEBE539-EC8F-4B1C-ADB3-95EE0F538395}" destId="{F16B0196-DB42-44CB-8BD1-4C17FBF2800D}" srcOrd="0" destOrd="0" presId="urn:microsoft.com/office/officeart/2005/8/layout/radial6"/>
    <dgm:cxn modelId="{29B0E236-3963-4A1F-BD10-78E826941836}" type="presOf" srcId="{E19E8CC9-D26A-4FC6-ADDC-D746D4385FDC}" destId="{91310331-E23F-412E-81F6-3EE27D632815}" srcOrd="0" destOrd="0" presId="urn:microsoft.com/office/officeart/2005/8/layout/radial6"/>
    <dgm:cxn modelId="{07A01D45-0544-406C-98CD-89E72950598F}" srcId="{2909A0FE-C41C-417A-BA64-6D26BD497DDE}" destId="{3247E97D-3F44-4D0F-82DE-F755994FB9CE}" srcOrd="3" destOrd="0" parTransId="{16340BB3-ACE0-4D54-91B7-DCDAB0DBDC10}" sibTransId="{1AD1F123-97D4-42C0-8A1D-BCD027AE2451}"/>
    <dgm:cxn modelId="{0E37F846-027C-4CF0-BC00-653E1D713243}" type="presOf" srcId="{E1616A52-8366-495F-B04E-65BF93ABB6B8}" destId="{A990F420-5E77-4F85-B807-F55BD4AC3287}" srcOrd="0" destOrd="0" presId="urn:microsoft.com/office/officeart/2005/8/layout/radial6"/>
    <dgm:cxn modelId="{7C030B48-C75B-4256-B709-EA62B24B180D}" srcId="{2909A0FE-C41C-417A-BA64-6D26BD497DDE}" destId="{A9AFF6AF-6AA4-42C6-858C-E7AB9824B3D4}" srcOrd="5" destOrd="0" parTransId="{AD2267D0-9373-4929-AD53-985014915060}" sibTransId="{CBEBE539-EC8F-4B1C-ADB3-95EE0F538395}"/>
    <dgm:cxn modelId="{DCB9DC70-F527-4DDA-AD0F-15C6F27ECC89}" type="presOf" srcId="{DE2B5F8E-3E7B-4E94-8C1B-7D1E97C6380C}" destId="{3C38BA1F-C67A-43B3-B156-DCA9C228A19B}" srcOrd="0" destOrd="0" presId="urn:microsoft.com/office/officeart/2005/8/layout/radial6"/>
    <dgm:cxn modelId="{B73F9A51-E119-4E6C-A4E4-0B52BEBF342B}" type="presOf" srcId="{4AD9B546-5B5D-4819-A752-15BE4EE3D3F6}" destId="{BD4E2CA2-9DAB-4492-9C12-8A67F0491A30}" srcOrd="0" destOrd="0" presId="urn:microsoft.com/office/officeart/2005/8/layout/radial6"/>
    <dgm:cxn modelId="{77E25794-D553-4EFF-B3BE-816D5BF401C4}" type="presOf" srcId="{1396A61B-27E4-4216-A619-107298FC5D7F}" destId="{6A38677D-F6B2-46E8-8F8A-EA250A3ECF86}" srcOrd="0" destOrd="0" presId="urn:microsoft.com/office/officeart/2005/8/layout/radial6"/>
    <dgm:cxn modelId="{75F2E596-8609-4C52-873E-81E20E58A204}" type="presOf" srcId="{2909A0FE-C41C-417A-BA64-6D26BD497DDE}" destId="{3C8576EB-5BEB-49F2-8E6E-946BE2A234C0}" srcOrd="0" destOrd="0" presId="urn:microsoft.com/office/officeart/2005/8/layout/radial6"/>
    <dgm:cxn modelId="{58ACBC98-5F27-4A21-B19C-C02AA1024FA4}" type="presOf" srcId="{3F01BB0A-B649-419B-ABFF-EFBD0E040167}" destId="{7F08580B-9C40-4BE1-8505-08886C079BF8}" srcOrd="0" destOrd="0" presId="urn:microsoft.com/office/officeart/2005/8/layout/radial6"/>
    <dgm:cxn modelId="{6A325B9F-8506-4466-ACB9-40DEC9C8BCE7}" srcId="{8C3739D7-3E69-49CA-B92E-68C6C83AE9C4}" destId="{2909A0FE-C41C-417A-BA64-6D26BD497DDE}" srcOrd="0" destOrd="0" parTransId="{8B202884-8F62-4331-A493-2804E3B78837}" sibTransId="{48B00260-0427-4CCB-8837-5828047166A7}"/>
    <dgm:cxn modelId="{76E4CCA4-F4A0-47E0-BAF1-5DEC7B62A75A}" type="presOf" srcId="{3247E97D-3F44-4D0F-82DE-F755994FB9CE}" destId="{B924F89F-D45F-40AA-A02B-65007BF6FBE9}" srcOrd="0" destOrd="0" presId="urn:microsoft.com/office/officeart/2005/8/layout/radial6"/>
    <dgm:cxn modelId="{7A363DAF-9C22-4756-80AE-B192CC72D214}" type="presOf" srcId="{62803191-54E9-4202-85DB-F88185F708CC}" destId="{2B2DAEE9-A5F9-443F-AB97-EDD5A1BBA474}" srcOrd="0" destOrd="0" presId="urn:microsoft.com/office/officeart/2005/8/layout/radial6"/>
    <dgm:cxn modelId="{9489DBD6-52F7-4A51-A4BB-D8E265C89632}" type="presOf" srcId="{8C3739D7-3E69-49CA-B92E-68C6C83AE9C4}" destId="{536133A4-4508-4723-818A-644A02938164}" srcOrd="0" destOrd="0" presId="urn:microsoft.com/office/officeart/2005/8/layout/radial6"/>
    <dgm:cxn modelId="{AE1294DE-7058-4567-9B40-BB4D0DDA81CE}" type="presOf" srcId="{1AD1F123-97D4-42C0-8A1D-BCD027AE2451}" destId="{55AC9A5A-0EA9-4E80-8034-1A1C7FC7100C}" srcOrd="0" destOrd="0" presId="urn:microsoft.com/office/officeart/2005/8/layout/radial6"/>
    <dgm:cxn modelId="{E30744EE-35DD-482B-8AE2-EF72525209F7}" type="presOf" srcId="{7468DC46-0E47-4BD0-BA6F-02AFD39A34E0}" destId="{2641D69F-8398-478D-9C01-BEB018706BF6}" srcOrd="0" destOrd="0" presId="urn:microsoft.com/office/officeart/2005/8/layout/radial6"/>
    <dgm:cxn modelId="{DC988AEE-8C8D-4A7C-B2B7-F8F53E852010}" srcId="{2909A0FE-C41C-417A-BA64-6D26BD497DDE}" destId="{62803191-54E9-4202-85DB-F88185F708CC}" srcOrd="4" destOrd="0" parTransId="{D5AE084E-4656-4FBA-8DEE-A8377DF9D850}" sibTransId="{1396A61B-27E4-4216-A619-107298FC5D7F}"/>
    <dgm:cxn modelId="{99E8D5F9-C23F-47F1-9B3D-93B5F37A1EA5}" srcId="{2909A0FE-C41C-417A-BA64-6D26BD497DDE}" destId="{E19E8CC9-D26A-4FC6-ADDC-D746D4385FDC}" srcOrd="2" destOrd="0" parTransId="{44C6DF41-ED8E-4D4B-855C-F4680AB1D4DB}" sibTransId="{DE2B5F8E-3E7B-4E94-8C1B-7D1E97C6380C}"/>
    <dgm:cxn modelId="{A63FF2FA-DCEE-410C-9CDD-5B7CFDB3D493}" type="presOf" srcId="{A9AFF6AF-6AA4-42C6-858C-E7AB9824B3D4}" destId="{1DC38DB4-213D-4031-B868-D9BBE6895CA0}" srcOrd="0" destOrd="0" presId="urn:microsoft.com/office/officeart/2005/8/layout/radial6"/>
    <dgm:cxn modelId="{1CDEFBFB-5376-4B33-AEDA-327B129FBDEB}" srcId="{2909A0FE-C41C-417A-BA64-6D26BD497DDE}" destId="{A52D7812-C78A-4D42-9DC0-4608BC52F1D6}" srcOrd="1" destOrd="0" parTransId="{01A3CA6A-CC3C-4FDA-9AE3-8BE5ADE1B452}" sibTransId="{E1616A52-8366-495F-B04E-65BF93ABB6B8}"/>
    <dgm:cxn modelId="{7D1C4429-C84F-431D-9DA6-947D1C14A7AB}" type="presParOf" srcId="{536133A4-4508-4723-818A-644A02938164}" destId="{3C8576EB-5BEB-49F2-8E6E-946BE2A234C0}" srcOrd="0" destOrd="0" presId="urn:microsoft.com/office/officeart/2005/8/layout/radial6"/>
    <dgm:cxn modelId="{C73DC7E8-5A37-4744-AB75-43C75C7AA5B1}" type="presParOf" srcId="{536133A4-4508-4723-818A-644A02938164}" destId="{2641D69F-8398-478D-9C01-BEB018706BF6}" srcOrd="1" destOrd="0" presId="urn:microsoft.com/office/officeart/2005/8/layout/radial6"/>
    <dgm:cxn modelId="{6F9076BC-C469-4817-9CFD-DA7AD4D07690}" type="presParOf" srcId="{536133A4-4508-4723-818A-644A02938164}" destId="{A9A04716-DED6-4897-B4F5-51AD392E8B70}" srcOrd="2" destOrd="0" presId="urn:microsoft.com/office/officeart/2005/8/layout/radial6"/>
    <dgm:cxn modelId="{A4BE0203-4B75-4930-BA5E-14507AA619B3}" type="presParOf" srcId="{536133A4-4508-4723-818A-644A02938164}" destId="{71D83EFC-B1BC-4977-8BE9-26FAADF7F88D}" srcOrd="3" destOrd="0" presId="urn:microsoft.com/office/officeart/2005/8/layout/radial6"/>
    <dgm:cxn modelId="{368DA185-E173-4CC5-95E3-B47693429A3E}" type="presParOf" srcId="{536133A4-4508-4723-818A-644A02938164}" destId="{55D0CF15-9209-4A76-B9B9-39B28C634545}" srcOrd="4" destOrd="0" presId="urn:microsoft.com/office/officeart/2005/8/layout/radial6"/>
    <dgm:cxn modelId="{C22E2E71-0318-4342-B9AC-56E38B9E4F3A}" type="presParOf" srcId="{536133A4-4508-4723-818A-644A02938164}" destId="{AF117D0B-8BB8-4223-9223-BB3AEC3A0297}" srcOrd="5" destOrd="0" presId="urn:microsoft.com/office/officeart/2005/8/layout/radial6"/>
    <dgm:cxn modelId="{366A85F2-AE46-4195-A408-412D73A7D4D1}" type="presParOf" srcId="{536133A4-4508-4723-818A-644A02938164}" destId="{A990F420-5E77-4F85-B807-F55BD4AC3287}" srcOrd="6" destOrd="0" presId="urn:microsoft.com/office/officeart/2005/8/layout/radial6"/>
    <dgm:cxn modelId="{5842439F-28D4-42F7-978D-96EA20D3E8D1}" type="presParOf" srcId="{536133A4-4508-4723-818A-644A02938164}" destId="{91310331-E23F-412E-81F6-3EE27D632815}" srcOrd="7" destOrd="0" presId="urn:microsoft.com/office/officeart/2005/8/layout/radial6"/>
    <dgm:cxn modelId="{B4D7B8AA-0830-49F9-AE9B-F3AE131C661B}" type="presParOf" srcId="{536133A4-4508-4723-818A-644A02938164}" destId="{B0DDEAAB-4F0F-4B66-9D5C-5CA4549FC3B9}" srcOrd="8" destOrd="0" presId="urn:microsoft.com/office/officeart/2005/8/layout/radial6"/>
    <dgm:cxn modelId="{3BCD4B21-7FD7-4A7C-AA04-2CB9482D7026}" type="presParOf" srcId="{536133A4-4508-4723-818A-644A02938164}" destId="{3C38BA1F-C67A-43B3-B156-DCA9C228A19B}" srcOrd="9" destOrd="0" presId="urn:microsoft.com/office/officeart/2005/8/layout/radial6"/>
    <dgm:cxn modelId="{E74A6D5B-79F0-4BAC-811F-6E9440E6FF17}" type="presParOf" srcId="{536133A4-4508-4723-818A-644A02938164}" destId="{B924F89F-D45F-40AA-A02B-65007BF6FBE9}" srcOrd="10" destOrd="0" presId="urn:microsoft.com/office/officeart/2005/8/layout/radial6"/>
    <dgm:cxn modelId="{61F37B18-D202-4998-B5EF-DA8EBF0DE5BD}" type="presParOf" srcId="{536133A4-4508-4723-818A-644A02938164}" destId="{2BDEA4DE-662E-48DE-A116-1AD3623044EA}" srcOrd="11" destOrd="0" presId="urn:microsoft.com/office/officeart/2005/8/layout/radial6"/>
    <dgm:cxn modelId="{EC3D7896-246B-4A43-9D29-FF3AC8133B88}" type="presParOf" srcId="{536133A4-4508-4723-818A-644A02938164}" destId="{55AC9A5A-0EA9-4E80-8034-1A1C7FC7100C}" srcOrd="12" destOrd="0" presId="urn:microsoft.com/office/officeart/2005/8/layout/radial6"/>
    <dgm:cxn modelId="{0A17DBE1-3EB3-4433-AB21-57016EE48573}" type="presParOf" srcId="{536133A4-4508-4723-818A-644A02938164}" destId="{2B2DAEE9-A5F9-443F-AB97-EDD5A1BBA474}" srcOrd="13" destOrd="0" presId="urn:microsoft.com/office/officeart/2005/8/layout/radial6"/>
    <dgm:cxn modelId="{EC165F01-A7A7-4E73-8521-950609156496}" type="presParOf" srcId="{536133A4-4508-4723-818A-644A02938164}" destId="{4AF98A3D-924C-498E-8F77-0AF0BCC6BABC}" srcOrd="14" destOrd="0" presId="urn:microsoft.com/office/officeart/2005/8/layout/radial6"/>
    <dgm:cxn modelId="{106A39B9-58D4-4ED5-B3C7-D375B6489D67}" type="presParOf" srcId="{536133A4-4508-4723-818A-644A02938164}" destId="{6A38677D-F6B2-46E8-8F8A-EA250A3ECF86}" srcOrd="15" destOrd="0" presId="urn:microsoft.com/office/officeart/2005/8/layout/radial6"/>
    <dgm:cxn modelId="{500FD7F7-14DF-4229-A5B1-A9D6B421C669}" type="presParOf" srcId="{536133A4-4508-4723-818A-644A02938164}" destId="{1DC38DB4-213D-4031-B868-D9BBE6895CA0}" srcOrd="16" destOrd="0" presId="urn:microsoft.com/office/officeart/2005/8/layout/radial6"/>
    <dgm:cxn modelId="{1C63B92E-43E2-482C-B9D3-B1E89814B0C6}" type="presParOf" srcId="{536133A4-4508-4723-818A-644A02938164}" destId="{1B603E9E-018D-4295-A2DD-7AB3117C5F34}" srcOrd="17" destOrd="0" presId="urn:microsoft.com/office/officeart/2005/8/layout/radial6"/>
    <dgm:cxn modelId="{4AE25873-1DF9-4C3F-85BB-4117B71147F8}" type="presParOf" srcId="{536133A4-4508-4723-818A-644A02938164}" destId="{F16B0196-DB42-44CB-8BD1-4C17FBF2800D}" srcOrd="18" destOrd="0" presId="urn:microsoft.com/office/officeart/2005/8/layout/radial6"/>
    <dgm:cxn modelId="{5D3E81B5-C8B2-4281-8A21-6916EC569DD8}" type="presParOf" srcId="{536133A4-4508-4723-818A-644A02938164}" destId="{BD4E2CA2-9DAB-4492-9C12-8A67F0491A30}" srcOrd="19" destOrd="0" presId="urn:microsoft.com/office/officeart/2005/8/layout/radial6"/>
    <dgm:cxn modelId="{52E64684-102C-4788-9AD8-09838E1A812E}" type="presParOf" srcId="{536133A4-4508-4723-818A-644A02938164}" destId="{21423DD6-559D-41E2-B7C2-24E586139325}" srcOrd="20" destOrd="0" presId="urn:microsoft.com/office/officeart/2005/8/layout/radial6"/>
    <dgm:cxn modelId="{25DB7512-81F8-4E53-81B0-5C2B7EAE7954}" type="presParOf" srcId="{536133A4-4508-4723-818A-644A02938164}" destId="{7F08580B-9C40-4BE1-8505-08886C079BF8}" srcOrd="21"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0020FF-C2CB-48D9-902E-C19994D6C306}"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94FC0099-C62C-4088-95B6-3B6D98477CD9}">
      <dgm:prSet phldrT="[Text]"/>
      <dgm:spPr/>
      <dgm:t>
        <a:bodyPr/>
        <a:lstStyle/>
        <a:p>
          <a:r>
            <a:rPr lang="ar-sa" dirty="0">
              <a:rtl/>
            </a:rPr>
            <a:t>شركة نقل</a:t>
          </a:r>
        </a:p>
      </dgm:t>
    </dgm:pt>
    <dgm:pt modelId="{9BB15ACC-38E5-4E00-8234-D6A1B100CE5A}" type="parTrans" cxnId="{BC121E63-0152-4B9D-95EB-8F186E042E9A}">
      <dgm:prSet/>
      <dgm:spPr/>
      <dgm:t>
        <a:bodyPr/>
        <a:lstStyle/>
        <a:p>
          <a:endParaRPr lang="en-US"/>
        </a:p>
      </dgm:t>
    </dgm:pt>
    <dgm:pt modelId="{5F2B6A17-AC5D-4B46-850B-A0FE70557866}" type="sibTrans" cxnId="{BC121E63-0152-4B9D-95EB-8F186E042E9A}">
      <dgm:prSet/>
      <dgm:spPr/>
      <dgm:t>
        <a:bodyPr/>
        <a:lstStyle/>
        <a:p>
          <a:endParaRPr lang="en-US"/>
        </a:p>
      </dgm:t>
    </dgm:pt>
    <dgm:pt modelId="{C0ABFEE9-6B1F-4952-9E87-FF13F70F969D}">
      <dgm:prSet phldrT="[Text]"/>
      <dgm:spPr/>
      <dgm:t>
        <a:bodyPr/>
        <a:lstStyle/>
        <a:p>
          <a:r>
            <a:rPr lang="ar-sa" dirty="0">
              <a:rtl/>
            </a:rPr>
            <a:t>قالب</a:t>
          </a:r>
        </a:p>
      </dgm:t>
    </dgm:pt>
    <dgm:pt modelId="{8D0B231C-CE42-4BB9-8715-71FFB210BFCE}" type="parTrans" cxnId="{5F176C80-BB65-44F6-875F-6D907DBB05B8}">
      <dgm:prSet/>
      <dgm:spPr/>
      <dgm:t>
        <a:bodyPr/>
        <a:lstStyle/>
        <a:p>
          <a:endParaRPr lang="en-US"/>
        </a:p>
      </dgm:t>
    </dgm:pt>
    <dgm:pt modelId="{07F786E3-14B4-44CB-8B1A-239D4DDE2371}" type="sibTrans" cxnId="{5F176C80-BB65-44F6-875F-6D907DBB05B8}">
      <dgm:prSet/>
      <dgm:spPr/>
      <dgm:t>
        <a:bodyPr/>
        <a:lstStyle/>
        <a:p>
          <a:endParaRPr lang="en-US"/>
        </a:p>
      </dgm:t>
    </dgm:pt>
    <dgm:pt modelId="{16825153-CEC7-481B-B161-ACA1E711B251}">
      <dgm:prSet phldrT="[Text]"/>
      <dgm:spPr/>
      <dgm:t>
        <a:bodyPr/>
        <a:lstStyle/>
        <a:p>
          <a:r>
            <a:rPr lang="ar-sa">
              <a:rtl/>
            </a:rPr>
            <a:t>إعداد التقييم العام</a:t>
          </a:r>
          <a:endParaRPr lang="en-US" dirty="0"/>
        </a:p>
      </dgm:t>
    </dgm:pt>
    <dgm:pt modelId="{586BB3AA-A258-42AA-9315-F7238C168401}" type="parTrans" cxnId="{2E2DFE8A-8800-44C1-B057-C56100C1B3E6}">
      <dgm:prSet/>
      <dgm:spPr/>
      <dgm:t>
        <a:bodyPr/>
        <a:lstStyle/>
        <a:p>
          <a:endParaRPr lang="en-US"/>
        </a:p>
      </dgm:t>
    </dgm:pt>
    <dgm:pt modelId="{D2A45DDE-A18A-4809-96D9-10FDA01786BF}" type="sibTrans" cxnId="{2E2DFE8A-8800-44C1-B057-C56100C1B3E6}">
      <dgm:prSet/>
      <dgm:spPr/>
      <dgm:t>
        <a:bodyPr/>
        <a:lstStyle/>
        <a:p>
          <a:endParaRPr lang="en-US"/>
        </a:p>
      </dgm:t>
    </dgm:pt>
    <dgm:pt modelId="{1B1C25BD-DDD1-43C9-8875-D9A517062A02}">
      <dgm:prSet phldrT="[Text]"/>
      <dgm:spPr/>
      <dgm:t>
        <a:bodyPr/>
        <a:lstStyle/>
        <a:p>
          <a:r>
            <a:rPr lang="ar-sa">
              <a:rtl/>
            </a:rPr>
            <a:t>تجاوز التكلفة</a:t>
          </a:r>
          <a:endParaRPr lang="en-US" dirty="0"/>
        </a:p>
      </dgm:t>
    </dgm:pt>
    <dgm:pt modelId="{DD3D57FF-F287-49FE-8CA8-DB3063B43EE1}" type="parTrans" cxnId="{679A87BA-5DC6-40AF-9E3D-BFD70BF856E3}">
      <dgm:prSet/>
      <dgm:spPr/>
      <dgm:t>
        <a:bodyPr/>
        <a:lstStyle/>
        <a:p>
          <a:endParaRPr lang="en-US"/>
        </a:p>
      </dgm:t>
    </dgm:pt>
    <dgm:pt modelId="{69BDD2B4-4C19-4E17-8972-7CE011476F9C}" type="sibTrans" cxnId="{679A87BA-5DC6-40AF-9E3D-BFD70BF856E3}">
      <dgm:prSet/>
      <dgm:spPr/>
      <dgm:t>
        <a:bodyPr/>
        <a:lstStyle/>
        <a:p>
          <a:endParaRPr lang="en-US"/>
        </a:p>
      </dgm:t>
    </dgm:pt>
    <dgm:pt modelId="{9C7DB445-F5D1-4F3C-8C33-694871B3B468}">
      <dgm:prSet phldrT="[Text]"/>
      <dgm:spPr/>
      <dgm:t>
        <a:bodyPr/>
        <a:lstStyle/>
        <a:p>
          <a:r>
            <a:rPr lang="ar-sa" dirty="0">
              <a:rtl/>
            </a:rPr>
            <a:t>العميل</a:t>
          </a:r>
        </a:p>
      </dgm:t>
    </dgm:pt>
    <dgm:pt modelId="{46BF2208-1E22-4F64-BDAC-CC638979ED6F}" type="parTrans" cxnId="{8AB75E52-FBDC-418B-8710-70D6D04D5CD6}">
      <dgm:prSet/>
      <dgm:spPr/>
      <dgm:t>
        <a:bodyPr/>
        <a:lstStyle/>
        <a:p>
          <a:endParaRPr lang="en-US"/>
        </a:p>
      </dgm:t>
    </dgm:pt>
    <dgm:pt modelId="{15436B5B-8452-42C5-96E8-165794203ABB}" type="sibTrans" cxnId="{8AB75E52-FBDC-418B-8710-70D6D04D5CD6}">
      <dgm:prSet/>
      <dgm:spPr/>
      <dgm:t>
        <a:bodyPr/>
        <a:lstStyle/>
        <a:p>
          <a:endParaRPr lang="en-US"/>
        </a:p>
      </dgm:t>
    </dgm:pt>
    <dgm:pt modelId="{1FC18F06-E5FC-4647-A84A-FB54099C1511}">
      <dgm:prSet phldrT="[Text]"/>
      <dgm:spPr/>
      <dgm:t>
        <a:bodyPr/>
        <a:lstStyle/>
        <a:p>
          <a:r>
            <a:rPr lang="ar-sa" dirty="0">
              <a:rtl/>
            </a:rPr>
            <a:t>شركة نقل</a:t>
          </a:r>
        </a:p>
      </dgm:t>
    </dgm:pt>
    <dgm:pt modelId="{C4AF9A42-C849-4FE9-AF53-A0CCB0130EC2}" type="parTrans" cxnId="{22F7624E-9DDB-4C31-8976-D58AF5E1603F}">
      <dgm:prSet/>
      <dgm:spPr/>
      <dgm:t>
        <a:bodyPr/>
        <a:lstStyle/>
        <a:p>
          <a:endParaRPr lang="en-US"/>
        </a:p>
      </dgm:t>
    </dgm:pt>
    <dgm:pt modelId="{59794227-67D1-497B-B342-F014D1BACF79}" type="sibTrans" cxnId="{22F7624E-9DDB-4C31-8976-D58AF5E1603F}">
      <dgm:prSet/>
      <dgm:spPr/>
      <dgm:t>
        <a:bodyPr/>
        <a:lstStyle/>
        <a:p>
          <a:endParaRPr lang="en-US"/>
        </a:p>
      </dgm:t>
    </dgm:pt>
    <dgm:pt modelId="{7F9431AC-CED1-4C89-ABA6-39C75E4586EF}">
      <dgm:prSet phldrT="[Text]"/>
      <dgm:spPr/>
      <dgm:t>
        <a:bodyPr/>
        <a:lstStyle/>
        <a:p>
          <a:r>
            <a:rPr lang="ar-sa" dirty="0">
              <a:rtl/>
            </a:rPr>
            <a:t>المصروفات</a:t>
          </a:r>
        </a:p>
      </dgm:t>
    </dgm:pt>
    <dgm:pt modelId="{32137780-A1C5-44C8-A770-4A0AB7DB091A}" type="parTrans" cxnId="{9D70A523-6479-41F9-8820-12A4E1DE2C77}">
      <dgm:prSet/>
      <dgm:spPr/>
      <dgm:t>
        <a:bodyPr/>
        <a:lstStyle/>
        <a:p>
          <a:endParaRPr lang="en-US"/>
        </a:p>
      </dgm:t>
    </dgm:pt>
    <dgm:pt modelId="{BA4B27A4-B260-475A-BEFB-935C6B970D72}" type="sibTrans" cxnId="{9D70A523-6479-41F9-8820-12A4E1DE2C77}">
      <dgm:prSet/>
      <dgm:spPr/>
      <dgm:t>
        <a:bodyPr/>
        <a:lstStyle/>
        <a:p>
          <a:endParaRPr lang="en-US"/>
        </a:p>
      </dgm:t>
    </dgm:pt>
    <dgm:pt modelId="{57DA2336-5A52-4039-B541-E1B87A4437FE}" type="pres">
      <dgm:prSet presAssocID="{E50020FF-C2CB-48D9-902E-C19994D6C306}" presName="Name0" presStyleCnt="0">
        <dgm:presLayoutVars>
          <dgm:chPref val="1"/>
          <dgm:dir/>
          <dgm:animOne val="branch"/>
          <dgm:animLvl val="lvl"/>
          <dgm:resizeHandles/>
        </dgm:presLayoutVars>
      </dgm:prSet>
      <dgm:spPr/>
    </dgm:pt>
    <dgm:pt modelId="{EB7142B6-E551-46E2-9884-70D54127C858}" type="pres">
      <dgm:prSet presAssocID="{94FC0099-C62C-4088-95B6-3B6D98477CD9}" presName="vertOne" presStyleCnt="0"/>
      <dgm:spPr/>
    </dgm:pt>
    <dgm:pt modelId="{B193AE4D-01EF-4A6D-8B9C-44625432DA7F}" type="pres">
      <dgm:prSet presAssocID="{94FC0099-C62C-4088-95B6-3B6D98477CD9}" presName="txOne" presStyleLbl="node0" presStyleIdx="0" presStyleCnt="1" custLinFactNeighborX="1360" custLinFactNeighborY="-70028">
        <dgm:presLayoutVars>
          <dgm:chPref val="3"/>
        </dgm:presLayoutVars>
      </dgm:prSet>
      <dgm:spPr/>
    </dgm:pt>
    <dgm:pt modelId="{A9DE35E5-6766-45DA-AE74-DA5AA66A8B8A}" type="pres">
      <dgm:prSet presAssocID="{94FC0099-C62C-4088-95B6-3B6D98477CD9}" presName="parTransOne" presStyleCnt="0"/>
      <dgm:spPr/>
    </dgm:pt>
    <dgm:pt modelId="{9C75BF55-6C5E-4F93-AFF4-DBDD547332B3}" type="pres">
      <dgm:prSet presAssocID="{94FC0099-C62C-4088-95B6-3B6D98477CD9}" presName="horzOne" presStyleCnt="0"/>
      <dgm:spPr/>
    </dgm:pt>
    <dgm:pt modelId="{00875797-9E62-4BAD-8C7F-8182640029B0}" type="pres">
      <dgm:prSet presAssocID="{C0ABFEE9-6B1F-4952-9E87-FF13F70F969D}" presName="vertTwo" presStyleCnt="0"/>
      <dgm:spPr/>
    </dgm:pt>
    <dgm:pt modelId="{276CDE3F-C8D3-4025-8AFA-E4CE17F2BCB5}" type="pres">
      <dgm:prSet presAssocID="{C0ABFEE9-6B1F-4952-9E87-FF13F70F969D}" presName="txTwo" presStyleLbl="node2" presStyleIdx="0" presStyleCnt="2">
        <dgm:presLayoutVars>
          <dgm:chPref val="3"/>
        </dgm:presLayoutVars>
      </dgm:prSet>
      <dgm:spPr/>
    </dgm:pt>
    <dgm:pt modelId="{20244573-373A-4AAF-93C8-090EF4ADD7B5}" type="pres">
      <dgm:prSet presAssocID="{C0ABFEE9-6B1F-4952-9E87-FF13F70F969D}" presName="parTransTwo" presStyleCnt="0"/>
      <dgm:spPr/>
    </dgm:pt>
    <dgm:pt modelId="{A4DC9FA0-504A-4A0C-B144-AE49A3B6F182}" type="pres">
      <dgm:prSet presAssocID="{C0ABFEE9-6B1F-4952-9E87-FF13F70F969D}" presName="horzTwo" presStyleCnt="0"/>
      <dgm:spPr/>
    </dgm:pt>
    <dgm:pt modelId="{B4F371C3-749E-40BF-83FA-4D987AE1F949}" type="pres">
      <dgm:prSet presAssocID="{9C7DB445-F5D1-4F3C-8C33-694871B3B468}" presName="vertThree" presStyleCnt="0"/>
      <dgm:spPr/>
    </dgm:pt>
    <dgm:pt modelId="{7D462D26-4817-466C-8D31-26A04538B7A3}" type="pres">
      <dgm:prSet presAssocID="{9C7DB445-F5D1-4F3C-8C33-694871B3B468}" presName="txThree" presStyleLbl="node3" presStyleIdx="0" presStyleCnt="4">
        <dgm:presLayoutVars>
          <dgm:chPref val="3"/>
        </dgm:presLayoutVars>
      </dgm:prSet>
      <dgm:spPr/>
    </dgm:pt>
    <dgm:pt modelId="{70BC30BF-6E62-43DB-BD85-7D3E60B6B2CD}" type="pres">
      <dgm:prSet presAssocID="{9C7DB445-F5D1-4F3C-8C33-694871B3B468}" presName="horzThree" presStyleCnt="0"/>
      <dgm:spPr/>
    </dgm:pt>
    <dgm:pt modelId="{69D82695-EA3E-417F-8212-A4C1884A382C}" type="pres">
      <dgm:prSet presAssocID="{15436B5B-8452-42C5-96E8-165794203ABB}" presName="sibSpaceThree" presStyleCnt="0"/>
      <dgm:spPr/>
    </dgm:pt>
    <dgm:pt modelId="{D4FC64A8-A0C7-482A-8C19-EDBB57B5C3CB}" type="pres">
      <dgm:prSet presAssocID="{1FC18F06-E5FC-4647-A84A-FB54099C1511}" presName="vertThree" presStyleCnt="0"/>
      <dgm:spPr/>
    </dgm:pt>
    <dgm:pt modelId="{1C32AB78-E907-4B59-A119-07E6CD2D1F5E}" type="pres">
      <dgm:prSet presAssocID="{1FC18F06-E5FC-4647-A84A-FB54099C1511}" presName="txThree" presStyleLbl="node3" presStyleIdx="1" presStyleCnt="4">
        <dgm:presLayoutVars>
          <dgm:chPref val="3"/>
        </dgm:presLayoutVars>
      </dgm:prSet>
      <dgm:spPr/>
    </dgm:pt>
    <dgm:pt modelId="{6032BA18-2B5B-459E-B310-2249875D32A5}" type="pres">
      <dgm:prSet presAssocID="{1FC18F06-E5FC-4647-A84A-FB54099C1511}" presName="horzThree" presStyleCnt="0"/>
      <dgm:spPr/>
    </dgm:pt>
    <dgm:pt modelId="{7A8A133A-A25B-4866-922D-55D7D01C0297}" type="pres">
      <dgm:prSet presAssocID="{59794227-67D1-497B-B342-F014D1BACF79}" presName="sibSpaceThree" presStyleCnt="0"/>
      <dgm:spPr/>
    </dgm:pt>
    <dgm:pt modelId="{FA9CCAF7-AD45-48DC-91D4-523F7315BDEC}" type="pres">
      <dgm:prSet presAssocID="{7F9431AC-CED1-4C89-ABA6-39C75E4586EF}" presName="vertThree" presStyleCnt="0"/>
      <dgm:spPr/>
    </dgm:pt>
    <dgm:pt modelId="{E9575E3D-8360-48D7-84FD-CD8D116F24AA}" type="pres">
      <dgm:prSet presAssocID="{7F9431AC-CED1-4C89-ABA6-39C75E4586EF}" presName="txThree" presStyleLbl="node3" presStyleIdx="2" presStyleCnt="4">
        <dgm:presLayoutVars>
          <dgm:chPref val="3"/>
        </dgm:presLayoutVars>
      </dgm:prSet>
      <dgm:spPr/>
    </dgm:pt>
    <dgm:pt modelId="{0651BBEA-A073-4A02-BA84-01154319EA2D}" type="pres">
      <dgm:prSet presAssocID="{7F9431AC-CED1-4C89-ABA6-39C75E4586EF}" presName="horzThree" presStyleCnt="0"/>
      <dgm:spPr/>
    </dgm:pt>
    <dgm:pt modelId="{39575A6E-81FB-460F-9C63-E40E4B106420}" type="pres">
      <dgm:prSet presAssocID="{07F786E3-14B4-44CB-8B1A-239D4DDE2371}" presName="sibSpaceTwo" presStyleCnt="0"/>
      <dgm:spPr/>
    </dgm:pt>
    <dgm:pt modelId="{D215620A-8E96-4283-B885-C9DD51FE6FDD}" type="pres">
      <dgm:prSet presAssocID="{16825153-CEC7-481B-B161-ACA1E711B251}" presName="vertTwo" presStyleCnt="0"/>
      <dgm:spPr/>
    </dgm:pt>
    <dgm:pt modelId="{60C5B0CE-3F07-4449-8E26-B8B68C0A3BB9}" type="pres">
      <dgm:prSet presAssocID="{16825153-CEC7-481B-B161-ACA1E711B251}" presName="txTwo" presStyleLbl="node2" presStyleIdx="1" presStyleCnt="2">
        <dgm:presLayoutVars>
          <dgm:chPref val="3"/>
        </dgm:presLayoutVars>
      </dgm:prSet>
      <dgm:spPr/>
    </dgm:pt>
    <dgm:pt modelId="{6B891E8F-6B8A-4229-85B3-86693C3B9AB1}" type="pres">
      <dgm:prSet presAssocID="{16825153-CEC7-481B-B161-ACA1E711B251}" presName="parTransTwo" presStyleCnt="0"/>
      <dgm:spPr/>
    </dgm:pt>
    <dgm:pt modelId="{80EB1BD6-2BDF-4F62-9736-84DC877D8AB6}" type="pres">
      <dgm:prSet presAssocID="{16825153-CEC7-481B-B161-ACA1E711B251}" presName="horzTwo" presStyleCnt="0"/>
      <dgm:spPr/>
    </dgm:pt>
    <dgm:pt modelId="{1A506BB3-BB1C-40FE-BB60-4E25B9DCF1A6}" type="pres">
      <dgm:prSet presAssocID="{1B1C25BD-DDD1-43C9-8875-D9A517062A02}" presName="vertThree" presStyleCnt="0"/>
      <dgm:spPr/>
    </dgm:pt>
    <dgm:pt modelId="{5DD88688-EFC3-4732-A192-C0499DF5775B}" type="pres">
      <dgm:prSet presAssocID="{1B1C25BD-DDD1-43C9-8875-D9A517062A02}" presName="txThree" presStyleLbl="node3" presStyleIdx="3" presStyleCnt="4">
        <dgm:presLayoutVars>
          <dgm:chPref val="3"/>
        </dgm:presLayoutVars>
      </dgm:prSet>
      <dgm:spPr/>
    </dgm:pt>
    <dgm:pt modelId="{F5EECD29-75ED-4AB4-9F88-B4982D6262E3}" type="pres">
      <dgm:prSet presAssocID="{1B1C25BD-DDD1-43C9-8875-D9A517062A02}" presName="horzThree" presStyleCnt="0"/>
      <dgm:spPr/>
    </dgm:pt>
  </dgm:ptLst>
  <dgm:cxnLst>
    <dgm:cxn modelId="{BD9F2C02-F3EF-49CA-B660-08A8C54F44CD}" type="presOf" srcId="{7F9431AC-CED1-4C89-ABA6-39C75E4586EF}" destId="{E9575E3D-8360-48D7-84FD-CD8D116F24AA}" srcOrd="0" destOrd="0" presId="urn:microsoft.com/office/officeart/2005/8/layout/hierarchy4"/>
    <dgm:cxn modelId="{5335A214-90B2-40E5-879C-FCA1D1DB9C89}" type="presOf" srcId="{C0ABFEE9-6B1F-4952-9E87-FF13F70F969D}" destId="{276CDE3F-C8D3-4025-8AFA-E4CE17F2BCB5}" srcOrd="0" destOrd="0" presId="urn:microsoft.com/office/officeart/2005/8/layout/hierarchy4"/>
    <dgm:cxn modelId="{9690C017-865E-40B3-8683-47FDD7B6C816}" type="presOf" srcId="{1B1C25BD-DDD1-43C9-8875-D9A517062A02}" destId="{5DD88688-EFC3-4732-A192-C0499DF5775B}" srcOrd="0" destOrd="0" presId="urn:microsoft.com/office/officeart/2005/8/layout/hierarchy4"/>
    <dgm:cxn modelId="{9D70A523-6479-41F9-8820-12A4E1DE2C77}" srcId="{C0ABFEE9-6B1F-4952-9E87-FF13F70F969D}" destId="{7F9431AC-CED1-4C89-ABA6-39C75E4586EF}" srcOrd="2" destOrd="0" parTransId="{32137780-A1C5-44C8-A770-4A0AB7DB091A}" sibTransId="{BA4B27A4-B260-475A-BEFB-935C6B970D72}"/>
    <dgm:cxn modelId="{13474E42-8663-49F5-A67A-90EDD72C6E72}" type="presOf" srcId="{E50020FF-C2CB-48D9-902E-C19994D6C306}" destId="{57DA2336-5A52-4039-B541-E1B87A4437FE}" srcOrd="0" destOrd="0" presId="urn:microsoft.com/office/officeart/2005/8/layout/hierarchy4"/>
    <dgm:cxn modelId="{BC121E63-0152-4B9D-95EB-8F186E042E9A}" srcId="{E50020FF-C2CB-48D9-902E-C19994D6C306}" destId="{94FC0099-C62C-4088-95B6-3B6D98477CD9}" srcOrd="0" destOrd="0" parTransId="{9BB15ACC-38E5-4E00-8234-D6A1B100CE5A}" sibTransId="{5F2B6A17-AC5D-4B46-850B-A0FE70557866}"/>
    <dgm:cxn modelId="{22F7624E-9DDB-4C31-8976-D58AF5E1603F}" srcId="{C0ABFEE9-6B1F-4952-9E87-FF13F70F969D}" destId="{1FC18F06-E5FC-4647-A84A-FB54099C1511}" srcOrd="1" destOrd="0" parTransId="{C4AF9A42-C849-4FE9-AF53-A0CCB0130EC2}" sibTransId="{59794227-67D1-497B-B342-F014D1BACF79}"/>
    <dgm:cxn modelId="{ECAC6850-274A-4082-BBC8-BAFF55F5A324}" type="presOf" srcId="{1FC18F06-E5FC-4647-A84A-FB54099C1511}" destId="{1C32AB78-E907-4B59-A119-07E6CD2D1F5E}" srcOrd="0" destOrd="0" presId="urn:microsoft.com/office/officeart/2005/8/layout/hierarchy4"/>
    <dgm:cxn modelId="{8AB75E52-FBDC-418B-8710-70D6D04D5CD6}" srcId="{C0ABFEE9-6B1F-4952-9E87-FF13F70F969D}" destId="{9C7DB445-F5D1-4F3C-8C33-694871B3B468}" srcOrd="0" destOrd="0" parTransId="{46BF2208-1E22-4F64-BDAC-CC638979ED6F}" sibTransId="{15436B5B-8452-42C5-96E8-165794203ABB}"/>
    <dgm:cxn modelId="{5F176C80-BB65-44F6-875F-6D907DBB05B8}" srcId="{94FC0099-C62C-4088-95B6-3B6D98477CD9}" destId="{C0ABFEE9-6B1F-4952-9E87-FF13F70F969D}" srcOrd="0" destOrd="0" parTransId="{8D0B231C-CE42-4BB9-8715-71FFB210BFCE}" sibTransId="{07F786E3-14B4-44CB-8B1A-239D4DDE2371}"/>
    <dgm:cxn modelId="{2E2DFE8A-8800-44C1-B057-C56100C1B3E6}" srcId="{94FC0099-C62C-4088-95B6-3B6D98477CD9}" destId="{16825153-CEC7-481B-B161-ACA1E711B251}" srcOrd="1" destOrd="0" parTransId="{586BB3AA-A258-42AA-9315-F7238C168401}" sibTransId="{D2A45DDE-A18A-4809-96D9-10FDA01786BF}"/>
    <dgm:cxn modelId="{B8946EAF-7397-4309-9A7F-5C4F3E0B1097}" type="presOf" srcId="{9C7DB445-F5D1-4F3C-8C33-694871B3B468}" destId="{7D462D26-4817-466C-8D31-26A04538B7A3}" srcOrd="0" destOrd="0" presId="urn:microsoft.com/office/officeart/2005/8/layout/hierarchy4"/>
    <dgm:cxn modelId="{679A87BA-5DC6-40AF-9E3D-BFD70BF856E3}" srcId="{16825153-CEC7-481B-B161-ACA1E711B251}" destId="{1B1C25BD-DDD1-43C9-8875-D9A517062A02}" srcOrd="0" destOrd="0" parTransId="{DD3D57FF-F287-49FE-8CA8-DB3063B43EE1}" sibTransId="{69BDD2B4-4C19-4E17-8972-7CE011476F9C}"/>
    <dgm:cxn modelId="{D9E924D2-1A93-46AF-9303-EE793FB8E00D}" type="presOf" srcId="{16825153-CEC7-481B-B161-ACA1E711B251}" destId="{60C5B0CE-3F07-4449-8E26-B8B68C0A3BB9}" srcOrd="0" destOrd="0" presId="urn:microsoft.com/office/officeart/2005/8/layout/hierarchy4"/>
    <dgm:cxn modelId="{DDE177D9-9D5D-4952-A23B-352E79623EFC}" type="presOf" srcId="{94FC0099-C62C-4088-95B6-3B6D98477CD9}" destId="{B193AE4D-01EF-4A6D-8B9C-44625432DA7F}" srcOrd="0" destOrd="0" presId="urn:microsoft.com/office/officeart/2005/8/layout/hierarchy4"/>
    <dgm:cxn modelId="{33502780-439A-441A-B6C9-48613B50B359}" type="presParOf" srcId="{57DA2336-5A52-4039-B541-E1B87A4437FE}" destId="{EB7142B6-E551-46E2-9884-70D54127C858}" srcOrd="0" destOrd="0" presId="urn:microsoft.com/office/officeart/2005/8/layout/hierarchy4"/>
    <dgm:cxn modelId="{477603BE-6AFC-4C51-894D-AD09B0B2F63E}" type="presParOf" srcId="{EB7142B6-E551-46E2-9884-70D54127C858}" destId="{B193AE4D-01EF-4A6D-8B9C-44625432DA7F}" srcOrd="0" destOrd="0" presId="urn:microsoft.com/office/officeart/2005/8/layout/hierarchy4"/>
    <dgm:cxn modelId="{9B80D834-09BB-4107-992C-0D4DDDF25606}" type="presParOf" srcId="{EB7142B6-E551-46E2-9884-70D54127C858}" destId="{A9DE35E5-6766-45DA-AE74-DA5AA66A8B8A}" srcOrd="1" destOrd="0" presId="urn:microsoft.com/office/officeart/2005/8/layout/hierarchy4"/>
    <dgm:cxn modelId="{0528D1E2-5FDF-4A0F-AD74-4C9C5AF96396}" type="presParOf" srcId="{EB7142B6-E551-46E2-9884-70D54127C858}" destId="{9C75BF55-6C5E-4F93-AFF4-DBDD547332B3}" srcOrd="2" destOrd="0" presId="urn:microsoft.com/office/officeart/2005/8/layout/hierarchy4"/>
    <dgm:cxn modelId="{594C9AE7-2DB8-4C7E-90C0-3850397E3E01}" type="presParOf" srcId="{9C75BF55-6C5E-4F93-AFF4-DBDD547332B3}" destId="{00875797-9E62-4BAD-8C7F-8182640029B0}" srcOrd="0" destOrd="0" presId="urn:microsoft.com/office/officeart/2005/8/layout/hierarchy4"/>
    <dgm:cxn modelId="{2C22F345-3DB2-47AA-899A-B6D8CACABD04}" type="presParOf" srcId="{00875797-9E62-4BAD-8C7F-8182640029B0}" destId="{276CDE3F-C8D3-4025-8AFA-E4CE17F2BCB5}" srcOrd="0" destOrd="0" presId="urn:microsoft.com/office/officeart/2005/8/layout/hierarchy4"/>
    <dgm:cxn modelId="{D61F99C3-D4DF-4136-805C-EE6DFB314FA8}" type="presParOf" srcId="{00875797-9E62-4BAD-8C7F-8182640029B0}" destId="{20244573-373A-4AAF-93C8-090EF4ADD7B5}" srcOrd="1" destOrd="0" presId="urn:microsoft.com/office/officeart/2005/8/layout/hierarchy4"/>
    <dgm:cxn modelId="{87186B19-85D7-4421-9F6C-F4CD5159264A}" type="presParOf" srcId="{00875797-9E62-4BAD-8C7F-8182640029B0}" destId="{A4DC9FA0-504A-4A0C-B144-AE49A3B6F182}" srcOrd="2" destOrd="0" presId="urn:microsoft.com/office/officeart/2005/8/layout/hierarchy4"/>
    <dgm:cxn modelId="{361FC17A-D2B9-4BBF-9F4C-B8B3E8D97E7E}" type="presParOf" srcId="{A4DC9FA0-504A-4A0C-B144-AE49A3B6F182}" destId="{B4F371C3-749E-40BF-83FA-4D987AE1F949}" srcOrd="0" destOrd="0" presId="urn:microsoft.com/office/officeart/2005/8/layout/hierarchy4"/>
    <dgm:cxn modelId="{3BF5C42A-8846-420A-9992-316A502673CD}" type="presParOf" srcId="{B4F371C3-749E-40BF-83FA-4D987AE1F949}" destId="{7D462D26-4817-466C-8D31-26A04538B7A3}" srcOrd="0" destOrd="0" presId="urn:microsoft.com/office/officeart/2005/8/layout/hierarchy4"/>
    <dgm:cxn modelId="{D876593F-1E3C-4591-A810-78B607C5CFA3}" type="presParOf" srcId="{B4F371C3-749E-40BF-83FA-4D987AE1F949}" destId="{70BC30BF-6E62-43DB-BD85-7D3E60B6B2CD}" srcOrd="1" destOrd="0" presId="urn:microsoft.com/office/officeart/2005/8/layout/hierarchy4"/>
    <dgm:cxn modelId="{89EBA663-3183-477F-A153-D905857F7920}" type="presParOf" srcId="{A4DC9FA0-504A-4A0C-B144-AE49A3B6F182}" destId="{69D82695-EA3E-417F-8212-A4C1884A382C}" srcOrd="1" destOrd="0" presId="urn:microsoft.com/office/officeart/2005/8/layout/hierarchy4"/>
    <dgm:cxn modelId="{61D02E63-FA6F-410B-8474-52F82AF4F8DE}" type="presParOf" srcId="{A4DC9FA0-504A-4A0C-B144-AE49A3B6F182}" destId="{D4FC64A8-A0C7-482A-8C19-EDBB57B5C3CB}" srcOrd="2" destOrd="0" presId="urn:microsoft.com/office/officeart/2005/8/layout/hierarchy4"/>
    <dgm:cxn modelId="{5650AD5B-7BB1-4BE3-A1D7-8B31940B8FF2}" type="presParOf" srcId="{D4FC64A8-A0C7-482A-8C19-EDBB57B5C3CB}" destId="{1C32AB78-E907-4B59-A119-07E6CD2D1F5E}" srcOrd="0" destOrd="0" presId="urn:microsoft.com/office/officeart/2005/8/layout/hierarchy4"/>
    <dgm:cxn modelId="{21E11920-664A-4FE5-9BAE-458C03C1BD73}" type="presParOf" srcId="{D4FC64A8-A0C7-482A-8C19-EDBB57B5C3CB}" destId="{6032BA18-2B5B-459E-B310-2249875D32A5}" srcOrd="1" destOrd="0" presId="urn:microsoft.com/office/officeart/2005/8/layout/hierarchy4"/>
    <dgm:cxn modelId="{11EFC8EA-0652-4C0B-ACE9-601D80881A8C}" type="presParOf" srcId="{A4DC9FA0-504A-4A0C-B144-AE49A3B6F182}" destId="{7A8A133A-A25B-4866-922D-55D7D01C0297}" srcOrd="3" destOrd="0" presId="urn:microsoft.com/office/officeart/2005/8/layout/hierarchy4"/>
    <dgm:cxn modelId="{F977FD92-5D6A-47C3-B211-7E5BDD5906FF}" type="presParOf" srcId="{A4DC9FA0-504A-4A0C-B144-AE49A3B6F182}" destId="{FA9CCAF7-AD45-48DC-91D4-523F7315BDEC}" srcOrd="4" destOrd="0" presId="urn:microsoft.com/office/officeart/2005/8/layout/hierarchy4"/>
    <dgm:cxn modelId="{62E3FD56-5A3A-42DC-B610-D3B64AE663AC}" type="presParOf" srcId="{FA9CCAF7-AD45-48DC-91D4-523F7315BDEC}" destId="{E9575E3D-8360-48D7-84FD-CD8D116F24AA}" srcOrd="0" destOrd="0" presId="urn:microsoft.com/office/officeart/2005/8/layout/hierarchy4"/>
    <dgm:cxn modelId="{0A3B9112-017F-407D-805F-7245E5C7A2B8}" type="presParOf" srcId="{FA9CCAF7-AD45-48DC-91D4-523F7315BDEC}" destId="{0651BBEA-A073-4A02-BA84-01154319EA2D}" srcOrd="1" destOrd="0" presId="urn:microsoft.com/office/officeart/2005/8/layout/hierarchy4"/>
    <dgm:cxn modelId="{593F3378-C0F2-4FDA-9BBE-485C78E91C12}" type="presParOf" srcId="{9C75BF55-6C5E-4F93-AFF4-DBDD547332B3}" destId="{39575A6E-81FB-460F-9C63-E40E4B106420}" srcOrd="1" destOrd="0" presId="urn:microsoft.com/office/officeart/2005/8/layout/hierarchy4"/>
    <dgm:cxn modelId="{5C4F1B79-C886-4E85-AA86-4BC9520F2C65}" type="presParOf" srcId="{9C75BF55-6C5E-4F93-AFF4-DBDD547332B3}" destId="{D215620A-8E96-4283-B885-C9DD51FE6FDD}" srcOrd="2" destOrd="0" presId="urn:microsoft.com/office/officeart/2005/8/layout/hierarchy4"/>
    <dgm:cxn modelId="{7EFD5FBE-56DE-4B47-8DC1-00C950D060E0}" type="presParOf" srcId="{D215620A-8E96-4283-B885-C9DD51FE6FDD}" destId="{60C5B0CE-3F07-4449-8E26-B8B68C0A3BB9}" srcOrd="0" destOrd="0" presId="urn:microsoft.com/office/officeart/2005/8/layout/hierarchy4"/>
    <dgm:cxn modelId="{B6406AF6-DE62-4C4C-9BFF-D60C40771512}" type="presParOf" srcId="{D215620A-8E96-4283-B885-C9DD51FE6FDD}" destId="{6B891E8F-6B8A-4229-85B3-86693C3B9AB1}" srcOrd="1" destOrd="0" presId="urn:microsoft.com/office/officeart/2005/8/layout/hierarchy4"/>
    <dgm:cxn modelId="{EA5D3F2E-892B-40BB-9606-A97EA871F72C}" type="presParOf" srcId="{D215620A-8E96-4283-B885-C9DD51FE6FDD}" destId="{80EB1BD6-2BDF-4F62-9736-84DC877D8AB6}" srcOrd="2" destOrd="0" presId="urn:microsoft.com/office/officeart/2005/8/layout/hierarchy4"/>
    <dgm:cxn modelId="{D730E423-4393-4ABC-AED9-2B149C9D076E}" type="presParOf" srcId="{80EB1BD6-2BDF-4F62-9736-84DC877D8AB6}" destId="{1A506BB3-BB1C-40FE-BB60-4E25B9DCF1A6}" srcOrd="0" destOrd="0" presId="urn:microsoft.com/office/officeart/2005/8/layout/hierarchy4"/>
    <dgm:cxn modelId="{266A01EF-ABF0-4FB7-A4E6-E82B08469F92}" type="presParOf" srcId="{1A506BB3-BB1C-40FE-BB60-4E25B9DCF1A6}" destId="{5DD88688-EFC3-4732-A192-C0499DF5775B}" srcOrd="0" destOrd="0" presId="urn:microsoft.com/office/officeart/2005/8/layout/hierarchy4"/>
    <dgm:cxn modelId="{8B0F3596-DEF2-4612-960B-E3BC2504BE21}" type="presParOf" srcId="{1A506BB3-BB1C-40FE-BB60-4E25B9DCF1A6}" destId="{F5EECD29-75ED-4AB4-9F88-B4982D6262E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DF236C3-A1C4-4F9A-9308-FE3FB0C17B8B}" type="doc">
      <dgm:prSet loTypeId="urn:microsoft.com/office/officeart/2005/8/layout/process1" loCatId="process" qsTypeId="urn:microsoft.com/office/officeart/2005/8/quickstyle/simple1" qsCatId="simple" csTypeId="urn:microsoft.com/office/officeart/2005/8/colors/accent2_2" csCatId="accent2" phldr="1"/>
      <dgm:spPr/>
    </dgm:pt>
    <dgm:pt modelId="{570DBB42-AE80-400C-89E1-76B0B1B72915}">
      <dgm:prSet phldrT="[Text]"/>
      <dgm:spPr/>
      <dgm:t>
        <a:bodyPr/>
        <a:lstStyle/>
        <a:p>
          <a:r>
            <a:rPr lang="ar-sa" b="1">
              <a:rtl/>
            </a:rPr>
            <a:t>مناطق مؤشرات الوقود</a:t>
          </a:r>
          <a:endParaRPr lang="en-US" b="1" dirty="0"/>
        </a:p>
      </dgm:t>
    </dgm:pt>
    <dgm:pt modelId="{79973982-D1C0-4827-9170-A93A1812618F}" type="parTrans" cxnId="{3EEBA5B8-2C08-4C90-835A-18ABB8DAF7BC}">
      <dgm:prSet/>
      <dgm:spPr/>
      <dgm:t>
        <a:bodyPr/>
        <a:lstStyle/>
        <a:p>
          <a:endParaRPr lang="en-US" b="1">
            <a:solidFill>
              <a:schemeClr val="tx1"/>
            </a:solidFill>
          </a:endParaRPr>
        </a:p>
      </dgm:t>
    </dgm:pt>
    <dgm:pt modelId="{7D0CC044-B423-424D-83AF-9473E934A968}" type="sibTrans" cxnId="{3EEBA5B8-2C08-4C90-835A-18ABB8DAF7BC}">
      <dgm:prSet/>
      <dgm:spPr/>
      <dgm:t>
        <a:bodyPr/>
        <a:lstStyle/>
        <a:p>
          <a:endParaRPr lang="en-US" b="1">
            <a:solidFill>
              <a:schemeClr val="tx1"/>
            </a:solidFill>
          </a:endParaRPr>
        </a:p>
      </dgm:t>
    </dgm:pt>
    <dgm:pt modelId="{A70A7B9F-2CB0-4CDF-9830-AEF007DF68C0}">
      <dgm:prSet phldrT="[Text]"/>
      <dgm:spPr/>
      <dgm:t>
        <a:bodyPr/>
        <a:lstStyle/>
        <a:p>
          <a:r>
            <a:rPr lang="ar-sa" b="1">
              <a:rtl/>
            </a:rPr>
            <a:t>مؤشرات الوقود</a:t>
          </a:r>
          <a:endParaRPr lang="en-US" b="1" dirty="0"/>
        </a:p>
      </dgm:t>
    </dgm:pt>
    <dgm:pt modelId="{7B8A9CC1-CE98-4092-8A57-8CFBFADE8663}" type="parTrans" cxnId="{2F328708-7702-4A96-86A4-DE1F8A2718F9}">
      <dgm:prSet/>
      <dgm:spPr/>
      <dgm:t>
        <a:bodyPr/>
        <a:lstStyle/>
        <a:p>
          <a:endParaRPr lang="en-US" b="1">
            <a:solidFill>
              <a:schemeClr val="tx1"/>
            </a:solidFill>
          </a:endParaRPr>
        </a:p>
      </dgm:t>
    </dgm:pt>
    <dgm:pt modelId="{04833D6C-D991-4138-9C94-93CCD3384200}" type="sibTrans" cxnId="{2F328708-7702-4A96-86A4-DE1F8A2718F9}">
      <dgm:prSet/>
      <dgm:spPr/>
      <dgm:t>
        <a:bodyPr/>
        <a:lstStyle/>
        <a:p>
          <a:endParaRPr lang="en-US" b="1">
            <a:solidFill>
              <a:schemeClr val="tx1"/>
            </a:solidFill>
          </a:endParaRPr>
        </a:p>
      </dgm:t>
    </dgm:pt>
    <dgm:pt modelId="{ED5B126A-648B-4C58-94F7-22A032832881}">
      <dgm:prSet phldrT="[Text]"/>
      <dgm:spPr/>
      <dgm:t>
        <a:bodyPr/>
        <a:lstStyle/>
        <a:p>
          <a:r>
            <a:rPr lang="ar-sa" b="1">
              <a:rtl/>
            </a:rPr>
            <a:t>مؤشرات وقود شركة النقل</a:t>
          </a:r>
          <a:endParaRPr lang="en-US" b="1" dirty="0"/>
        </a:p>
      </dgm:t>
    </dgm:pt>
    <dgm:pt modelId="{487D235A-EA43-46AF-A2D2-9C6F26C44F51}" type="parTrans" cxnId="{4E7B8038-6323-4E8F-81E6-34FD125C9D7D}">
      <dgm:prSet/>
      <dgm:spPr/>
      <dgm:t>
        <a:bodyPr/>
        <a:lstStyle/>
        <a:p>
          <a:endParaRPr lang="en-US" b="1">
            <a:solidFill>
              <a:schemeClr val="tx1"/>
            </a:solidFill>
          </a:endParaRPr>
        </a:p>
      </dgm:t>
    </dgm:pt>
    <dgm:pt modelId="{3C2239A5-374D-4333-BAF9-314621579893}" type="sibTrans" cxnId="{4E7B8038-6323-4E8F-81E6-34FD125C9D7D}">
      <dgm:prSet/>
      <dgm:spPr/>
      <dgm:t>
        <a:bodyPr/>
        <a:lstStyle/>
        <a:p>
          <a:endParaRPr lang="en-US" b="1">
            <a:solidFill>
              <a:schemeClr val="tx1"/>
            </a:solidFill>
          </a:endParaRPr>
        </a:p>
      </dgm:t>
    </dgm:pt>
    <dgm:pt modelId="{E343AA6F-B901-4CE1-A3F6-2C565CCD8D72}">
      <dgm:prSet phldrT="[Text]"/>
      <dgm:spPr/>
      <dgm:t>
        <a:bodyPr/>
        <a:lstStyle/>
        <a:p>
          <a:r>
            <a:rPr lang="ar-sa" b="1">
              <a:rtl/>
            </a:rPr>
            <a:t>ربط شركة نقل بمنطقة</a:t>
          </a:r>
          <a:endParaRPr lang="en-US" b="1" dirty="0"/>
        </a:p>
      </dgm:t>
    </dgm:pt>
    <dgm:pt modelId="{CC8F9BCE-2BDA-4F69-9F7B-5D741204D406}" type="parTrans" cxnId="{5045E9DF-8940-4322-A870-DC1AA1ABBB1D}">
      <dgm:prSet/>
      <dgm:spPr/>
      <dgm:t>
        <a:bodyPr/>
        <a:lstStyle/>
        <a:p>
          <a:endParaRPr lang="en-US" b="1">
            <a:solidFill>
              <a:schemeClr val="tx1"/>
            </a:solidFill>
          </a:endParaRPr>
        </a:p>
      </dgm:t>
    </dgm:pt>
    <dgm:pt modelId="{9D3410AF-269F-4F4F-B001-B2ADB215A51C}" type="sibTrans" cxnId="{5045E9DF-8940-4322-A870-DC1AA1ABBB1D}">
      <dgm:prSet/>
      <dgm:spPr/>
      <dgm:t>
        <a:bodyPr/>
        <a:lstStyle/>
        <a:p>
          <a:endParaRPr lang="en-US" b="1">
            <a:solidFill>
              <a:schemeClr val="tx1"/>
            </a:solidFill>
          </a:endParaRPr>
        </a:p>
      </dgm:t>
    </dgm:pt>
    <dgm:pt modelId="{7885EDED-A4A2-4FA8-9B7C-B66D466196B6}" type="pres">
      <dgm:prSet presAssocID="{DDF236C3-A1C4-4F9A-9308-FE3FB0C17B8B}" presName="Name0" presStyleCnt="0">
        <dgm:presLayoutVars>
          <dgm:dir/>
          <dgm:resizeHandles val="exact"/>
        </dgm:presLayoutVars>
      </dgm:prSet>
      <dgm:spPr/>
    </dgm:pt>
    <dgm:pt modelId="{894B49BB-00E7-4909-A490-2834D4F06AE1}" type="pres">
      <dgm:prSet presAssocID="{570DBB42-AE80-400C-89E1-76B0B1B72915}" presName="node" presStyleLbl="node1" presStyleIdx="0" presStyleCnt="4">
        <dgm:presLayoutVars>
          <dgm:bulletEnabled val="1"/>
        </dgm:presLayoutVars>
      </dgm:prSet>
      <dgm:spPr/>
    </dgm:pt>
    <dgm:pt modelId="{D7F34EA0-7F2E-4624-933B-3D5C26B61591}" type="pres">
      <dgm:prSet presAssocID="{7D0CC044-B423-424D-83AF-9473E934A968}" presName="sibTrans" presStyleLbl="sibTrans2D1" presStyleIdx="0" presStyleCnt="3"/>
      <dgm:spPr/>
    </dgm:pt>
    <dgm:pt modelId="{E8D4176F-68DA-4EA3-803D-BC5E304575BD}" type="pres">
      <dgm:prSet presAssocID="{7D0CC044-B423-424D-83AF-9473E934A968}" presName="connectorText" presStyleLbl="sibTrans2D1" presStyleIdx="0" presStyleCnt="3"/>
      <dgm:spPr/>
    </dgm:pt>
    <dgm:pt modelId="{F5B303BF-A690-4FD1-A499-CE37240C7F8A}" type="pres">
      <dgm:prSet presAssocID="{A70A7B9F-2CB0-4CDF-9830-AEF007DF68C0}" presName="node" presStyleLbl="node1" presStyleIdx="1" presStyleCnt="4">
        <dgm:presLayoutVars>
          <dgm:bulletEnabled val="1"/>
        </dgm:presLayoutVars>
      </dgm:prSet>
      <dgm:spPr/>
    </dgm:pt>
    <dgm:pt modelId="{9495BB69-8292-45F4-9D71-3D8D8F578CE7}" type="pres">
      <dgm:prSet presAssocID="{04833D6C-D991-4138-9C94-93CCD3384200}" presName="sibTrans" presStyleLbl="sibTrans2D1" presStyleIdx="1" presStyleCnt="3"/>
      <dgm:spPr/>
    </dgm:pt>
    <dgm:pt modelId="{15C853D3-F9D4-4964-BF3B-F67C3121AD54}" type="pres">
      <dgm:prSet presAssocID="{04833D6C-D991-4138-9C94-93CCD3384200}" presName="connectorText" presStyleLbl="sibTrans2D1" presStyleIdx="1" presStyleCnt="3"/>
      <dgm:spPr/>
    </dgm:pt>
    <dgm:pt modelId="{8825F68C-4397-402D-94D0-DCEE548EEDE1}" type="pres">
      <dgm:prSet presAssocID="{ED5B126A-648B-4C58-94F7-22A032832881}" presName="node" presStyleLbl="node1" presStyleIdx="2" presStyleCnt="4">
        <dgm:presLayoutVars>
          <dgm:bulletEnabled val="1"/>
        </dgm:presLayoutVars>
      </dgm:prSet>
      <dgm:spPr/>
    </dgm:pt>
    <dgm:pt modelId="{E734EB5C-1712-4088-A0B6-CA856E188FDC}" type="pres">
      <dgm:prSet presAssocID="{3C2239A5-374D-4333-BAF9-314621579893}" presName="sibTrans" presStyleLbl="sibTrans2D1" presStyleIdx="2" presStyleCnt="3"/>
      <dgm:spPr/>
    </dgm:pt>
    <dgm:pt modelId="{4BB9D2CE-7289-42B2-A107-0C8086746317}" type="pres">
      <dgm:prSet presAssocID="{3C2239A5-374D-4333-BAF9-314621579893}" presName="connectorText" presStyleLbl="sibTrans2D1" presStyleIdx="2" presStyleCnt="3"/>
      <dgm:spPr/>
    </dgm:pt>
    <dgm:pt modelId="{970B669F-1689-4043-B634-D37D20C3E3EB}" type="pres">
      <dgm:prSet presAssocID="{E343AA6F-B901-4CE1-A3F6-2C565CCD8D72}" presName="node" presStyleLbl="node1" presStyleIdx="3" presStyleCnt="4">
        <dgm:presLayoutVars>
          <dgm:bulletEnabled val="1"/>
        </dgm:presLayoutVars>
      </dgm:prSet>
      <dgm:spPr/>
    </dgm:pt>
  </dgm:ptLst>
  <dgm:cxnLst>
    <dgm:cxn modelId="{3AF40002-E920-4BC4-93D7-E4A717514009}" type="presOf" srcId="{7D0CC044-B423-424D-83AF-9473E934A968}" destId="{E8D4176F-68DA-4EA3-803D-BC5E304575BD}" srcOrd="1" destOrd="0" presId="urn:microsoft.com/office/officeart/2005/8/layout/process1"/>
    <dgm:cxn modelId="{2F328708-7702-4A96-86A4-DE1F8A2718F9}" srcId="{DDF236C3-A1C4-4F9A-9308-FE3FB0C17B8B}" destId="{A70A7B9F-2CB0-4CDF-9830-AEF007DF68C0}" srcOrd="1" destOrd="0" parTransId="{7B8A9CC1-CE98-4092-8A57-8CFBFADE8663}" sibTransId="{04833D6C-D991-4138-9C94-93CCD3384200}"/>
    <dgm:cxn modelId="{989FD520-18F9-4144-B33C-7885F306C16D}" type="presOf" srcId="{7D0CC044-B423-424D-83AF-9473E934A968}" destId="{D7F34EA0-7F2E-4624-933B-3D5C26B61591}" srcOrd="0" destOrd="0" presId="urn:microsoft.com/office/officeart/2005/8/layout/process1"/>
    <dgm:cxn modelId="{753FC927-FA8D-446A-8A75-9B74BDFF8CDA}" type="presOf" srcId="{04833D6C-D991-4138-9C94-93CCD3384200}" destId="{9495BB69-8292-45F4-9D71-3D8D8F578CE7}" srcOrd="0" destOrd="0" presId="urn:microsoft.com/office/officeart/2005/8/layout/process1"/>
    <dgm:cxn modelId="{3CFF0638-0056-40D3-B112-B1FA791A610B}" type="presOf" srcId="{04833D6C-D991-4138-9C94-93CCD3384200}" destId="{15C853D3-F9D4-4964-BF3B-F67C3121AD54}" srcOrd="1" destOrd="0" presId="urn:microsoft.com/office/officeart/2005/8/layout/process1"/>
    <dgm:cxn modelId="{4E7B8038-6323-4E8F-81E6-34FD125C9D7D}" srcId="{DDF236C3-A1C4-4F9A-9308-FE3FB0C17B8B}" destId="{ED5B126A-648B-4C58-94F7-22A032832881}" srcOrd="2" destOrd="0" parTransId="{487D235A-EA43-46AF-A2D2-9C6F26C44F51}" sibTransId="{3C2239A5-374D-4333-BAF9-314621579893}"/>
    <dgm:cxn modelId="{8AAAD366-1BCD-476F-98DB-3AABA6DCED0A}" type="presOf" srcId="{E343AA6F-B901-4CE1-A3F6-2C565CCD8D72}" destId="{970B669F-1689-4043-B634-D37D20C3E3EB}" srcOrd="0" destOrd="0" presId="urn:microsoft.com/office/officeart/2005/8/layout/process1"/>
    <dgm:cxn modelId="{62F14B6C-616D-4C59-B94B-B379D5BCE307}" type="presOf" srcId="{3C2239A5-374D-4333-BAF9-314621579893}" destId="{E734EB5C-1712-4088-A0B6-CA856E188FDC}" srcOrd="0" destOrd="0" presId="urn:microsoft.com/office/officeart/2005/8/layout/process1"/>
    <dgm:cxn modelId="{00335656-7A43-4830-939D-1F85222DF5F5}" type="presOf" srcId="{DDF236C3-A1C4-4F9A-9308-FE3FB0C17B8B}" destId="{7885EDED-A4A2-4FA8-9B7C-B66D466196B6}" srcOrd="0" destOrd="0" presId="urn:microsoft.com/office/officeart/2005/8/layout/process1"/>
    <dgm:cxn modelId="{66E07057-16DF-49C1-9B6C-48147201555A}" type="presOf" srcId="{ED5B126A-648B-4C58-94F7-22A032832881}" destId="{8825F68C-4397-402D-94D0-DCEE548EEDE1}" srcOrd="0" destOrd="0" presId="urn:microsoft.com/office/officeart/2005/8/layout/process1"/>
    <dgm:cxn modelId="{62F03FAE-52B9-49AB-9EA8-341EB19A10D4}" type="presOf" srcId="{570DBB42-AE80-400C-89E1-76B0B1B72915}" destId="{894B49BB-00E7-4909-A490-2834D4F06AE1}" srcOrd="0" destOrd="0" presId="urn:microsoft.com/office/officeart/2005/8/layout/process1"/>
    <dgm:cxn modelId="{3EEBA5B8-2C08-4C90-835A-18ABB8DAF7BC}" srcId="{DDF236C3-A1C4-4F9A-9308-FE3FB0C17B8B}" destId="{570DBB42-AE80-400C-89E1-76B0B1B72915}" srcOrd="0" destOrd="0" parTransId="{79973982-D1C0-4827-9170-A93A1812618F}" sibTransId="{7D0CC044-B423-424D-83AF-9473E934A968}"/>
    <dgm:cxn modelId="{EC0E92C6-02F7-48FB-8645-EF9C0C606A06}" type="presOf" srcId="{A70A7B9F-2CB0-4CDF-9830-AEF007DF68C0}" destId="{F5B303BF-A690-4FD1-A499-CE37240C7F8A}" srcOrd="0" destOrd="0" presId="urn:microsoft.com/office/officeart/2005/8/layout/process1"/>
    <dgm:cxn modelId="{934643D2-9EDD-477A-BBB1-D4702D779805}" type="presOf" srcId="{3C2239A5-374D-4333-BAF9-314621579893}" destId="{4BB9D2CE-7289-42B2-A107-0C8086746317}" srcOrd="1" destOrd="0" presId="urn:microsoft.com/office/officeart/2005/8/layout/process1"/>
    <dgm:cxn modelId="{5045E9DF-8940-4322-A870-DC1AA1ABBB1D}" srcId="{DDF236C3-A1C4-4F9A-9308-FE3FB0C17B8B}" destId="{E343AA6F-B901-4CE1-A3F6-2C565CCD8D72}" srcOrd="3" destOrd="0" parTransId="{CC8F9BCE-2BDA-4F69-9F7B-5D741204D406}" sibTransId="{9D3410AF-269F-4F4F-B001-B2ADB215A51C}"/>
    <dgm:cxn modelId="{792B470B-F91C-4BE4-B016-27FF498F5047}" type="presParOf" srcId="{7885EDED-A4A2-4FA8-9B7C-B66D466196B6}" destId="{894B49BB-00E7-4909-A490-2834D4F06AE1}" srcOrd="0" destOrd="0" presId="urn:microsoft.com/office/officeart/2005/8/layout/process1"/>
    <dgm:cxn modelId="{5CB7F3B9-81A3-4B8B-A89D-9E9630D203F8}" type="presParOf" srcId="{7885EDED-A4A2-4FA8-9B7C-B66D466196B6}" destId="{D7F34EA0-7F2E-4624-933B-3D5C26B61591}" srcOrd="1" destOrd="0" presId="urn:microsoft.com/office/officeart/2005/8/layout/process1"/>
    <dgm:cxn modelId="{FE95B4A5-1199-4267-ACF9-A17818C296A1}" type="presParOf" srcId="{D7F34EA0-7F2E-4624-933B-3D5C26B61591}" destId="{E8D4176F-68DA-4EA3-803D-BC5E304575BD}" srcOrd="0" destOrd="0" presId="urn:microsoft.com/office/officeart/2005/8/layout/process1"/>
    <dgm:cxn modelId="{070B4746-553F-48F9-AED2-2EF2B9750C5C}" type="presParOf" srcId="{7885EDED-A4A2-4FA8-9B7C-B66D466196B6}" destId="{F5B303BF-A690-4FD1-A499-CE37240C7F8A}" srcOrd="2" destOrd="0" presId="urn:microsoft.com/office/officeart/2005/8/layout/process1"/>
    <dgm:cxn modelId="{418802B0-D236-4C8C-9C59-023C6A1B0085}" type="presParOf" srcId="{7885EDED-A4A2-4FA8-9B7C-B66D466196B6}" destId="{9495BB69-8292-45F4-9D71-3D8D8F578CE7}" srcOrd="3" destOrd="0" presId="urn:microsoft.com/office/officeart/2005/8/layout/process1"/>
    <dgm:cxn modelId="{226E4F7B-FECD-4E72-AC37-43AC911412E0}" type="presParOf" srcId="{9495BB69-8292-45F4-9D71-3D8D8F578CE7}" destId="{15C853D3-F9D4-4964-BF3B-F67C3121AD54}" srcOrd="0" destOrd="0" presId="urn:microsoft.com/office/officeart/2005/8/layout/process1"/>
    <dgm:cxn modelId="{30045BE1-9E76-4A73-B317-2FC08F769D38}" type="presParOf" srcId="{7885EDED-A4A2-4FA8-9B7C-B66D466196B6}" destId="{8825F68C-4397-402D-94D0-DCEE548EEDE1}" srcOrd="4" destOrd="0" presId="urn:microsoft.com/office/officeart/2005/8/layout/process1"/>
    <dgm:cxn modelId="{1E856C0B-B63A-4827-AFE3-19A0327E58D5}" type="presParOf" srcId="{7885EDED-A4A2-4FA8-9B7C-B66D466196B6}" destId="{E734EB5C-1712-4088-A0B6-CA856E188FDC}" srcOrd="5" destOrd="0" presId="urn:microsoft.com/office/officeart/2005/8/layout/process1"/>
    <dgm:cxn modelId="{14AE0F88-F341-46F4-9FDC-7D17D325E635}" type="presParOf" srcId="{E734EB5C-1712-4088-A0B6-CA856E188FDC}" destId="{4BB9D2CE-7289-42B2-A107-0C8086746317}" srcOrd="0" destOrd="0" presId="urn:microsoft.com/office/officeart/2005/8/layout/process1"/>
    <dgm:cxn modelId="{EB356BC3-A690-4F26-85D7-BE0CED66FC31}" type="presParOf" srcId="{7885EDED-A4A2-4FA8-9B7C-B66D466196B6}" destId="{970B669F-1689-4043-B634-D37D20C3E3E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116B9D2-64C4-4B06-8E7C-93DC446003BA}"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5DACBB56-B47A-4CE1-B80B-26E89789B68D}">
      <dgm:prSet phldrT="[Text]"/>
      <dgm:spPr/>
      <dgm:t>
        <a:bodyPr/>
        <a:lstStyle/>
        <a:p>
          <a:r>
            <a:rPr lang="ar-sa" dirty="0">
              <a:rtl/>
            </a:rPr>
            <a:t>إنشاء أمر شراء</a:t>
          </a:r>
        </a:p>
      </dgm:t>
    </dgm:pt>
    <dgm:pt modelId="{79E4824C-52D6-497B-A3D4-9CC56D66B0A7}" type="parTrans" cxnId="{B31EE915-6E61-4EAB-9D70-639369B93D9E}">
      <dgm:prSet/>
      <dgm:spPr/>
      <dgm:t>
        <a:bodyPr/>
        <a:lstStyle/>
        <a:p>
          <a:endParaRPr lang="en-US"/>
        </a:p>
      </dgm:t>
    </dgm:pt>
    <dgm:pt modelId="{17E671D8-F3CD-4409-A5BF-6B582A04E0AE}" type="sibTrans" cxnId="{B31EE915-6E61-4EAB-9D70-639369B93D9E}">
      <dgm:prSet/>
      <dgm:spPr/>
      <dgm:t>
        <a:bodyPr/>
        <a:lstStyle/>
        <a:p>
          <a:endParaRPr lang="en-US"/>
        </a:p>
      </dgm:t>
    </dgm:pt>
    <dgm:pt modelId="{98B85F2D-6591-4815-A82C-58E701F17727}">
      <dgm:prSet phldrT="[Text]"/>
      <dgm:spPr/>
      <dgm:t>
        <a:bodyPr/>
        <a:lstStyle/>
        <a:p>
          <a:r>
            <a:rPr lang="ar-sa" dirty="0">
              <a:rtl/>
            </a:rPr>
            <a:t>إنشاء حمل عمل</a:t>
          </a:r>
        </a:p>
      </dgm:t>
    </dgm:pt>
    <dgm:pt modelId="{DD2B5816-1FDA-431F-A796-26E8DA610629}" type="parTrans" cxnId="{2445D097-332A-411B-B9B4-6BFAFD53A13B}">
      <dgm:prSet/>
      <dgm:spPr/>
      <dgm:t>
        <a:bodyPr/>
        <a:lstStyle/>
        <a:p>
          <a:endParaRPr lang="en-US"/>
        </a:p>
      </dgm:t>
    </dgm:pt>
    <dgm:pt modelId="{520DF93C-8736-4D8C-B1B9-CCE7555CFF40}" type="sibTrans" cxnId="{2445D097-332A-411B-B9B4-6BFAFD53A13B}">
      <dgm:prSet/>
      <dgm:spPr/>
      <dgm:t>
        <a:bodyPr/>
        <a:lstStyle/>
        <a:p>
          <a:endParaRPr lang="en-US"/>
        </a:p>
      </dgm:t>
    </dgm:pt>
    <dgm:pt modelId="{0865CC8E-611B-4A0C-B8A5-CB1628770CF5}">
      <dgm:prSet phldrT="[Text]"/>
      <dgm:spPr/>
      <dgm:t>
        <a:bodyPr/>
        <a:lstStyle/>
        <a:p>
          <a:r>
            <a:rPr lang="ar-sa" dirty="0">
              <a:rtl/>
            </a:rPr>
            <a:t>سعر المتجر</a:t>
          </a:r>
        </a:p>
      </dgm:t>
    </dgm:pt>
    <dgm:pt modelId="{0F16C997-E121-4DDD-A30A-7BBA8E26B4FE}" type="parTrans" cxnId="{B79B33B5-5CA5-4B58-8B59-91B07EFF8380}">
      <dgm:prSet/>
      <dgm:spPr/>
      <dgm:t>
        <a:bodyPr/>
        <a:lstStyle/>
        <a:p>
          <a:endParaRPr lang="en-US"/>
        </a:p>
      </dgm:t>
    </dgm:pt>
    <dgm:pt modelId="{27B05BB5-6652-4C62-879B-F693F6E41F7A}" type="sibTrans" cxnId="{B79B33B5-5CA5-4B58-8B59-91B07EFF8380}">
      <dgm:prSet/>
      <dgm:spPr/>
      <dgm:t>
        <a:bodyPr/>
        <a:lstStyle/>
        <a:p>
          <a:endParaRPr lang="en-US"/>
        </a:p>
      </dgm:t>
    </dgm:pt>
    <dgm:pt modelId="{B7E92565-A8DB-4FCE-B345-B3E6DD9BCBD0}">
      <dgm:prSet phldrT="[Text]"/>
      <dgm:spPr/>
      <dgm:t>
        <a:bodyPr/>
        <a:lstStyle/>
        <a:p>
          <a:r>
            <a:rPr lang="ar-sa" dirty="0">
              <a:rtl/>
            </a:rPr>
            <a:t>جدولة المواعيد</a:t>
          </a:r>
        </a:p>
      </dgm:t>
    </dgm:pt>
    <dgm:pt modelId="{B579A655-9531-46F2-9699-7DA1DF65FA75}" type="parTrans" cxnId="{40469EC2-EEE8-4383-8787-331081C9BECE}">
      <dgm:prSet/>
      <dgm:spPr/>
      <dgm:t>
        <a:bodyPr/>
        <a:lstStyle/>
        <a:p>
          <a:endParaRPr lang="en-US"/>
        </a:p>
      </dgm:t>
    </dgm:pt>
    <dgm:pt modelId="{CF29B432-D26D-48F2-A5BE-E119A96588BF}" type="sibTrans" cxnId="{40469EC2-EEE8-4383-8787-331081C9BECE}">
      <dgm:prSet/>
      <dgm:spPr/>
      <dgm:t>
        <a:bodyPr/>
        <a:lstStyle/>
        <a:p>
          <a:endParaRPr lang="en-US"/>
        </a:p>
      </dgm:t>
    </dgm:pt>
    <dgm:pt modelId="{FEBAC68E-F812-4C08-8CB4-2CA590BE8957}">
      <dgm:prSet phldrT="[Text]"/>
      <dgm:spPr/>
      <dgm:t>
        <a:bodyPr/>
        <a:lstStyle/>
        <a:p>
          <a:r>
            <a:rPr lang="ar-sa" dirty="0">
              <a:rtl/>
            </a:rPr>
            <a:t>استلام أمر الشراء</a:t>
          </a:r>
        </a:p>
      </dgm:t>
    </dgm:pt>
    <dgm:pt modelId="{4428BCE7-FA9F-408C-BF3D-B63ECB4D1B54}" type="parTrans" cxnId="{0C0D01C3-9A97-4AF6-92B3-0502F6CD4620}">
      <dgm:prSet/>
      <dgm:spPr/>
      <dgm:t>
        <a:bodyPr/>
        <a:lstStyle/>
        <a:p>
          <a:endParaRPr lang="en-US"/>
        </a:p>
      </dgm:t>
    </dgm:pt>
    <dgm:pt modelId="{3B5144E8-914A-4686-8A3A-B8EFF61ED782}" type="sibTrans" cxnId="{0C0D01C3-9A97-4AF6-92B3-0502F6CD4620}">
      <dgm:prSet/>
      <dgm:spPr/>
      <dgm:t>
        <a:bodyPr/>
        <a:lstStyle/>
        <a:p>
          <a:endParaRPr lang="en-US"/>
        </a:p>
      </dgm:t>
    </dgm:pt>
    <dgm:pt modelId="{841990AE-3D84-4BA9-A6EF-452E45A45218}">
      <dgm:prSet phldrT="[Text]"/>
      <dgm:spPr/>
      <dgm:t>
        <a:bodyPr/>
        <a:lstStyle/>
        <a:p>
          <a:r>
            <a:rPr lang="ar-sa" dirty="0">
              <a:rtl/>
            </a:rPr>
            <a:t>تأكيد الحمل الوارد</a:t>
          </a:r>
        </a:p>
      </dgm:t>
    </dgm:pt>
    <dgm:pt modelId="{CF5DE1F4-0805-4BE1-B900-869C75159A43}" type="parTrans" cxnId="{8518E8FD-A436-444A-B079-FAF49AE9CB14}">
      <dgm:prSet/>
      <dgm:spPr/>
      <dgm:t>
        <a:bodyPr/>
        <a:lstStyle/>
        <a:p>
          <a:endParaRPr lang="en-US"/>
        </a:p>
      </dgm:t>
    </dgm:pt>
    <dgm:pt modelId="{8C97C768-F696-41A8-AFED-E60D08102037}" type="sibTrans" cxnId="{8518E8FD-A436-444A-B079-FAF49AE9CB14}">
      <dgm:prSet/>
      <dgm:spPr/>
      <dgm:t>
        <a:bodyPr/>
        <a:lstStyle/>
        <a:p>
          <a:endParaRPr lang="en-US"/>
        </a:p>
      </dgm:t>
    </dgm:pt>
    <dgm:pt modelId="{F56A1A68-29B2-42C3-9043-136D4E6F3990}">
      <dgm:prSet phldrT="[Text]"/>
      <dgm:spPr/>
      <dgm:t>
        <a:bodyPr/>
        <a:lstStyle/>
        <a:p>
          <a:r>
            <a:rPr lang="ar-sa" dirty="0">
              <a:rtl/>
            </a:rPr>
            <a:t>مراجعة تكاليف الشحن</a:t>
          </a:r>
        </a:p>
      </dgm:t>
    </dgm:pt>
    <dgm:pt modelId="{51C35CEA-67AA-4522-862C-2C4AB04D2139}" type="parTrans" cxnId="{F37DC3F4-896C-45DC-8A52-59935563EAE4}">
      <dgm:prSet/>
      <dgm:spPr/>
      <dgm:t>
        <a:bodyPr/>
        <a:lstStyle/>
        <a:p>
          <a:endParaRPr lang="en-US"/>
        </a:p>
      </dgm:t>
    </dgm:pt>
    <dgm:pt modelId="{56C8C025-675F-4F11-8786-EE7D614475CD}" type="sibTrans" cxnId="{F37DC3F4-896C-45DC-8A52-59935563EAE4}">
      <dgm:prSet/>
      <dgm:spPr/>
      <dgm:t>
        <a:bodyPr/>
        <a:lstStyle/>
        <a:p>
          <a:endParaRPr lang="en-US"/>
        </a:p>
      </dgm:t>
    </dgm:pt>
    <dgm:pt modelId="{984F97DE-2196-4C73-96C3-02588E386706}">
      <dgm:prSet phldrT="[Text]"/>
      <dgm:spPr/>
      <dgm:t>
        <a:bodyPr/>
        <a:lstStyle/>
        <a:p>
          <a:r>
            <a:rPr lang="ar-sa" dirty="0">
              <a:rtl/>
            </a:rPr>
            <a:t>الفاتورة والدفع للمورد</a:t>
          </a:r>
        </a:p>
      </dgm:t>
    </dgm:pt>
    <dgm:pt modelId="{C6B1A63F-C77B-4010-A8E0-DF91EC4E8F2E}" type="parTrans" cxnId="{D93BEFD4-004A-44B5-ACAD-0B5D0724D816}">
      <dgm:prSet/>
      <dgm:spPr/>
      <dgm:t>
        <a:bodyPr/>
        <a:lstStyle/>
        <a:p>
          <a:endParaRPr lang="en-US"/>
        </a:p>
      </dgm:t>
    </dgm:pt>
    <dgm:pt modelId="{0CA0FBA2-558C-4C78-815F-8FB9B0BC2AFD}" type="sibTrans" cxnId="{D93BEFD4-004A-44B5-ACAD-0B5D0724D816}">
      <dgm:prSet/>
      <dgm:spPr/>
      <dgm:t>
        <a:bodyPr/>
        <a:lstStyle/>
        <a:p>
          <a:endParaRPr lang="en-US"/>
        </a:p>
      </dgm:t>
    </dgm:pt>
    <dgm:pt modelId="{96C70DE2-97D9-4273-BB65-79DE40790A7E}" type="pres">
      <dgm:prSet presAssocID="{D116B9D2-64C4-4B06-8E7C-93DC446003BA}" presName="diagram" presStyleCnt="0">
        <dgm:presLayoutVars>
          <dgm:dir/>
          <dgm:resizeHandles val="exact"/>
        </dgm:presLayoutVars>
      </dgm:prSet>
      <dgm:spPr/>
    </dgm:pt>
    <dgm:pt modelId="{E20A5E06-DE27-4BD4-9DD9-6082284C919A}" type="pres">
      <dgm:prSet presAssocID="{5DACBB56-B47A-4CE1-B80B-26E89789B68D}" presName="node" presStyleLbl="node1" presStyleIdx="0" presStyleCnt="8">
        <dgm:presLayoutVars>
          <dgm:bulletEnabled val="1"/>
        </dgm:presLayoutVars>
      </dgm:prSet>
      <dgm:spPr/>
    </dgm:pt>
    <dgm:pt modelId="{76E7A174-5744-489A-BB31-FB9205F4E018}" type="pres">
      <dgm:prSet presAssocID="{17E671D8-F3CD-4409-A5BF-6B582A04E0AE}" presName="sibTrans" presStyleLbl="sibTrans2D1" presStyleIdx="0" presStyleCnt="7"/>
      <dgm:spPr/>
    </dgm:pt>
    <dgm:pt modelId="{B4AF6DCC-9E69-45F6-8BF4-F2095E5997B9}" type="pres">
      <dgm:prSet presAssocID="{17E671D8-F3CD-4409-A5BF-6B582A04E0AE}" presName="connectorText" presStyleLbl="sibTrans2D1" presStyleIdx="0" presStyleCnt="7"/>
      <dgm:spPr/>
    </dgm:pt>
    <dgm:pt modelId="{96CE9221-7596-458D-A58A-691D64E2C29A}" type="pres">
      <dgm:prSet presAssocID="{98B85F2D-6591-4815-A82C-58E701F17727}" presName="node" presStyleLbl="node1" presStyleIdx="1" presStyleCnt="8">
        <dgm:presLayoutVars>
          <dgm:bulletEnabled val="1"/>
        </dgm:presLayoutVars>
      </dgm:prSet>
      <dgm:spPr/>
    </dgm:pt>
    <dgm:pt modelId="{93CE2B5B-F658-446F-A1B2-E2F89ED4CFBA}" type="pres">
      <dgm:prSet presAssocID="{520DF93C-8736-4D8C-B1B9-CCE7555CFF40}" presName="sibTrans" presStyleLbl="sibTrans2D1" presStyleIdx="1" presStyleCnt="7"/>
      <dgm:spPr/>
    </dgm:pt>
    <dgm:pt modelId="{41752DDC-155D-4158-89F5-220A174936C6}" type="pres">
      <dgm:prSet presAssocID="{520DF93C-8736-4D8C-B1B9-CCE7555CFF40}" presName="connectorText" presStyleLbl="sibTrans2D1" presStyleIdx="1" presStyleCnt="7"/>
      <dgm:spPr/>
    </dgm:pt>
    <dgm:pt modelId="{807B5E1F-2963-40F5-A7FF-B5A1B7EE4110}" type="pres">
      <dgm:prSet presAssocID="{0865CC8E-611B-4A0C-B8A5-CB1628770CF5}" presName="node" presStyleLbl="node1" presStyleIdx="2" presStyleCnt="8">
        <dgm:presLayoutVars>
          <dgm:bulletEnabled val="1"/>
        </dgm:presLayoutVars>
      </dgm:prSet>
      <dgm:spPr/>
    </dgm:pt>
    <dgm:pt modelId="{63131FAA-7A3F-44BE-95FC-B1455D6486E2}" type="pres">
      <dgm:prSet presAssocID="{27B05BB5-6652-4C62-879B-F693F6E41F7A}" presName="sibTrans" presStyleLbl="sibTrans2D1" presStyleIdx="2" presStyleCnt="7"/>
      <dgm:spPr/>
    </dgm:pt>
    <dgm:pt modelId="{500FD3B9-49D3-40DB-A288-F098B77A8864}" type="pres">
      <dgm:prSet presAssocID="{27B05BB5-6652-4C62-879B-F693F6E41F7A}" presName="connectorText" presStyleLbl="sibTrans2D1" presStyleIdx="2" presStyleCnt="7"/>
      <dgm:spPr/>
    </dgm:pt>
    <dgm:pt modelId="{8FE12A01-E2AA-4156-AAB3-940E3729B204}" type="pres">
      <dgm:prSet presAssocID="{B7E92565-A8DB-4FCE-B345-B3E6DD9BCBD0}" presName="node" presStyleLbl="node1" presStyleIdx="3" presStyleCnt="8">
        <dgm:presLayoutVars>
          <dgm:bulletEnabled val="1"/>
        </dgm:presLayoutVars>
      </dgm:prSet>
      <dgm:spPr/>
    </dgm:pt>
    <dgm:pt modelId="{6E94E8EB-0A02-4431-AA56-4C0BDBB5C51E}" type="pres">
      <dgm:prSet presAssocID="{CF29B432-D26D-48F2-A5BE-E119A96588BF}" presName="sibTrans" presStyleLbl="sibTrans2D1" presStyleIdx="3" presStyleCnt="7"/>
      <dgm:spPr/>
    </dgm:pt>
    <dgm:pt modelId="{6EDF69BD-DB94-4E73-857E-3F12FA3FC79C}" type="pres">
      <dgm:prSet presAssocID="{CF29B432-D26D-48F2-A5BE-E119A96588BF}" presName="connectorText" presStyleLbl="sibTrans2D1" presStyleIdx="3" presStyleCnt="7"/>
      <dgm:spPr/>
    </dgm:pt>
    <dgm:pt modelId="{EBFB969D-8364-44B7-BD2A-24CE2860FED4}" type="pres">
      <dgm:prSet presAssocID="{FEBAC68E-F812-4C08-8CB4-2CA590BE8957}" presName="node" presStyleLbl="node1" presStyleIdx="4" presStyleCnt="8">
        <dgm:presLayoutVars>
          <dgm:bulletEnabled val="1"/>
        </dgm:presLayoutVars>
      </dgm:prSet>
      <dgm:spPr/>
    </dgm:pt>
    <dgm:pt modelId="{5A394E73-1746-433A-B76F-7D54CDA25D29}" type="pres">
      <dgm:prSet presAssocID="{3B5144E8-914A-4686-8A3A-B8EFF61ED782}" presName="sibTrans" presStyleLbl="sibTrans2D1" presStyleIdx="4" presStyleCnt="7"/>
      <dgm:spPr/>
    </dgm:pt>
    <dgm:pt modelId="{A25F6C6F-4FF3-4AA4-8A4F-D79E42724FC9}" type="pres">
      <dgm:prSet presAssocID="{3B5144E8-914A-4686-8A3A-B8EFF61ED782}" presName="connectorText" presStyleLbl="sibTrans2D1" presStyleIdx="4" presStyleCnt="7"/>
      <dgm:spPr/>
    </dgm:pt>
    <dgm:pt modelId="{67CFC656-DB31-4C33-AE8B-CE43CFA272C3}" type="pres">
      <dgm:prSet presAssocID="{841990AE-3D84-4BA9-A6EF-452E45A45218}" presName="node" presStyleLbl="node1" presStyleIdx="5" presStyleCnt="8">
        <dgm:presLayoutVars>
          <dgm:bulletEnabled val="1"/>
        </dgm:presLayoutVars>
      </dgm:prSet>
      <dgm:spPr/>
    </dgm:pt>
    <dgm:pt modelId="{3D3B5BDB-E12A-4D35-9138-D1DBC5C63AB1}" type="pres">
      <dgm:prSet presAssocID="{8C97C768-F696-41A8-AFED-E60D08102037}" presName="sibTrans" presStyleLbl="sibTrans2D1" presStyleIdx="5" presStyleCnt="7"/>
      <dgm:spPr/>
    </dgm:pt>
    <dgm:pt modelId="{97CCA7F5-223B-40A6-B767-6AF15766FCA7}" type="pres">
      <dgm:prSet presAssocID="{8C97C768-F696-41A8-AFED-E60D08102037}" presName="connectorText" presStyleLbl="sibTrans2D1" presStyleIdx="5" presStyleCnt="7"/>
      <dgm:spPr/>
    </dgm:pt>
    <dgm:pt modelId="{28001398-9C29-4D16-AEA4-ECBDC539237A}" type="pres">
      <dgm:prSet presAssocID="{F56A1A68-29B2-42C3-9043-136D4E6F3990}" presName="node" presStyleLbl="node1" presStyleIdx="6" presStyleCnt="8">
        <dgm:presLayoutVars>
          <dgm:bulletEnabled val="1"/>
        </dgm:presLayoutVars>
      </dgm:prSet>
      <dgm:spPr/>
    </dgm:pt>
    <dgm:pt modelId="{D59DEB5B-8663-4282-BEBE-B650E821DE67}" type="pres">
      <dgm:prSet presAssocID="{56C8C025-675F-4F11-8786-EE7D614475CD}" presName="sibTrans" presStyleLbl="sibTrans2D1" presStyleIdx="6" presStyleCnt="7"/>
      <dgm:spPr/>
    </dgm:pt>
    <dgm:pt modelId="{1144A82F-4C23-4500-B56A-0D6A75AF04BF}" type="pres">
      <dgm:prSet presAssocID="{56C8C025-675F-4F11-8786-EE7D614475CD}" presName="connectorText" presStyleLbl="sibTrans2D1" presStyleIdx="6" presStyleCnt="7"/>
      <dgm:spPr/>
    </dgm:pt>
    <dgm:pt modelId="{E90F6DDA-3DC3-4A30-8A51-84207531F5A4}" type="pres">
      <dgm:prSet presAssocID="{984F97DE-2196-4C73-96C3-02588E386706}" presName="node" presStyleLbl="node1" presStyleIdx="7" presStyleCnt="8">
        <dgm:presLayoutVars>
          <dgm:bulletEnabled val="1"/>
        </dgm:presLayoutVars>
      </dgm:prSet>
      <dgm:spPr/>
    </dgm:pt>
  </dgm:ptLst>
  <dgm:cxnLst>
    <dgm:cxn modelId="{CB21770B-E443-435E-B3B4-274F158F3EA6}" type="presOf" srcId="{841990AE-3D84-4BA9-A6EF-452E45A45218}" destId="{67CFC656-DB31-4C33-AE8B-CE43CFA272C3}" srcOrd="0" destOrd="0" presId="urn:microsoft.com/office/officeart/2005/8/layout/process5"/>
    <dgm:cxn modelId="{34DF6812-24EF-4604-9625-632D633645E7}" type="presOf" srcId="{CF29B432-D26D-48F2-A5BE-E119A96588BF}" destId="{6E94E8EB-0A02-4431-AA56-4C0BDBB5C51E}" srcOrd="0" destOrd="0" presId="urn:microsoft.com/office/officeart/2005/8/layout/process5"/>
    <dgm:cxn modelId="{B31EE915-6E61-4EAB-9D70-639369B93D9E}" srcId="{D116B9D2-64C4-4B06-8E7C-93DC446003BA}" destId="{5DACBB56-B47A-4CE1-B80B-26E89789B68D}" srcOrd="0" destOrd="0" parTransId="{79E4824C-52D6-497B-A3D4-9CC56D66B0A7}" sibTransId="{17E671D8-F3CD-4409-A5BF-6B582A04E0AE}"/>
    <dgm:cxn modelId="{EAA9FA22-7E92-424E-B4B0-335A0F9DDD82}" type="presOf" srcId="{27B05BB5-6652-4C62-879B-F693F6E41F7A}" destId="{63131FAA-7A3F-44BE-95FC-B1455D6486E2}" srcOrd="0" destOrd="0" presId="urn:microsoft.com/office/officeart/2005/8/layout/process5"/>
    <dgm:cxn modelId="{D37DB54B-29C3-4289-AAD6-B9E7DBC7C986}" type="presOf" srcId="{3B5144E8-914A-4686-8A3A-B8EFF61ED782}" destId="{5A394E73-1746-433A-B76F-7D54CDA25D29}" srcOrd="0" destOrd="0" presId="urn:microsoft.com/office/officeart/2005/8/layout/process5"/>
    <dgm:cxn modelId="{923F0C6E-9DB5-4E7F-AAC7-6347E3C8C0D4}" type="presOf" srcId="{27B05BB5-6652-4C62-879B-F693F6E41F7A}" destId="{500FD3B9-49D3-40DB-A288-F098B77A8864}" srcOrd="1" destOrd="0" presId="urn:microsoft.com/office/officeart/2005/8/layout/process5"/>
    <dgm:cxn modelId="{FD20FF4E-71DE-45E9-ACD4-6B82AE7994E9}" type="presOf" srcId="{520DF93C-8736-4D8C-B1B9-CCE7555CFF40}" destId="{41752DDC-155D-4158-89F5-220A174936C6}" srcOrd="1" destOrd="0" presId="urn:microsoft.com/office/officeart/2005/8/layout/process5"/>
    <dgm:cxn modelId="{A307434F-E8C0-4E53-9267-5230F1E567C7}" type="presOf" srcId="{0865CC8E-611B-4A0C-B8A5-CB1628770CF5}" destId="{807B5E1F-2963-40F5-A7FF-B5A1B7EE4110}" srcOrd="0" destOrd="0" presId="urn:microsoft.com/office/officeart/2005/8/layout/process5"/>
    <dgm:cxn modelId="{73B5B671-2167-44A0-B22D-C1B3DAB41E2A}" type="presOf" srcId="{56C8C025-675F-4F11-8786-EE7D614475CD}" destId="{D59DEB5B-8663-4282-BEBE-B650E821DE67}" srcOrd="0" destOrd="0" presId="urn:microsoft.com/office/officeart/2005/8/layout/process5"/>
    <dgm:cxn modelId="{1215FA58-4620-4329-BB44-D1F7A9E52A57}" type="presOf" srcId="{56C8C025-675F-4F11-8786-EE7D614475CD}" destId="{1144A82F-4C23-4500-B56A-0D6A75AF04BF}" srcOrd="1" destOrd="0" presId="urn:microsoft.com/office/officeart/2005/8/layout/process5"/>
    <dgm:cxn modelId="{9331B880-D325-431B-B757-2FE6E6B7041F}" type="presOf" srcId="{FEBAC68E-F812-4C08-8CB4-2CA590BE8957}" destId="{EBFB969D-8364-44B7-BD2A-24CE2860FED4}" srcOrd="0" destOrd="0" presId="urn:microsoft.com/office/officeart/2005/8/layout/process5"/>
    <dgm:cxn modelId="{F389C389-67F7-43B2-9381-ECC414AEF453}" type="presOf" srcId="{CF29B432-D26D-48F2-A5BE-E119A96588BF}" destId="{6EDF69BD-DB94-4E73-857E-3F12FA3FC79C}" srcOrd="1" destOrd="0" presId="urn:microsoft.com/office/officeart/2005/8/layout/process5"/>
    <dgm:cxn modelId="{0941C396-5C90-408D-9CA3-920257FBCA5F}" type="presOf" srcId="{F56A1A68-29B2-42C3-9043-136D4E6F3990}" destId="{28001398-9C29-4D16-AEA4-ECBDC539237A}" srcOrd="0" destOrd="0" presId="urn:microsoft.com/office/officeart/2005/8/layout/process5"/>
    <dgm:cxn modelId="{2445D097-332A-411B-B9B4-6BFAFD53A13B}" srcId="{D116B9D2-64C4-4B06-8E7C-93DC446003BA}" destId="{98B85F2D-6591-4815-A82C-58E701F17727}" srcOrd="1" destOrd="0" parTransId="{DD2B5816-1FDA-431F-A796-26E8DA610629}" sibTransId="{520DF93C-8736-4D8C-B1B9-CCE7555CFF40}"/>
    <dgm:cxn modelId="{9B99819C-AF4B-4D8A-BCDD-54D328A69AAE}" type="presOf" srcId="{17E671D8-F3CD-4409-A5BF-6B582A04E0AE}" destId="{B4AF6DCC-9E69-45F6-8BF4-F2095E5997B9}" srcOrd="1" destOrd="0" presId="urn:microsoft.com/office/officeart/2005/8/layout/process5"/>
    <dgm:cxn modelId="{C65CA19C-5EE7-485B-AA07-8EADE1CA2776}" type="presOf" srcId="{984F97DE-2196-4C73-96C3-02588E386706}" destId="{E90F6DDA-3DC3-4A30-8A51-84207531F5A4}" srcOrd="0" destOrd="0" presId="urn:microsoft.com/office/officeart/2005/8/layout/process5"/>
    <dgm:cxn modelId="{813FAFA6-E417-433C-9391-504B53F1C7A5}" type="presOf" srcId="{3B5144E8-914A-4686-8A3A-B8EFF61ED782}" destId="{A25F6C6F-4FF3-4AA4-8A4F-D79E42724FC9}" srcOrd="1" destOrd="0" presId="urn:microsoft.com/office/officeart/2005/8/layout/process5"/>
    <dgm:cxn modelId="{917BD0AD-0E09-47AF-A22A-7F2D7315A0A5}" type="presOf" srcId="{520DF93C-8736-4D8C-B1B9-CCE7555CFF40}" destId="{93CE2B5B-F658-446F-A1B2-E2F89ED4CFBA}" srcOrd="0" destOrd="0" presId="urn:microsoft.com/office/officeart/2005/8/layout/process5"/>
    <dgm:cxn modelId="{B79B33B5-5CA5-4B58-8B59-91B07EFF8380}" srcId="{D116B9D2-64C4-4B06-8E7C-93DC446003BA}" destId="{0865CC8E-611B-4A0C-B8A5-CB1628770CF5}" srcOrd="2" destOrd="0" parTransId="{0F16C997-E121-4DDD-A30A-7BBA8E26B4FE}" sibTransId="{27B05BB5-6652-4C62-879B-F693F6E41F7A}"/>
    <dgm:cxn modelId="{7EC6AEBB-7CA6-41DD-8DAF-4207C0F0C7E6}" type="presOf" srcId="{B7E92565-A8DB-4FCE-B345-B3E6DD9BCBD0}" destId="{8FE12A01-E2AA-4156-AAB3-940E3729B204}" srcOrd="0" destOrd="0" presId="urn:microsoft.com/office/officeart/2005/8/layout/process5"/>
    <dgm:cxn modelId="{8B3586BF-9E73-42A0-A22A-7775778EF2AB}" type="presOf" srcId="{17E671D8-F3CD-4409-A5BF-6B582A04E0AE}" destId="{76E7A174-5744-489A-BB31-FB9205F4E018}" srcOrd="0" destOrd="0" presId="urn:microsoft.com/office/officeart/2005/8/layout/process5"/>
    <dgm:cxn modelId="{40469EC2-EEE8-4383-8787-331081C9BECE}" srcId="{D116B9D2-64C4-4B06-8E7C-93DC446003BA}" destId="{B7E92565-A8DB-4FCE-B345-B3E6DD9BCBD0}" srcOrd="3" destOrd="0" parTransId="{B579A655-9531-46F2-9699-7DA1DF65FA75}" sibTransId="{CF29B432-D26D-48F2-A5BE-E119A96588BF}"/>
    <dgm:cxn modelId="{0C0D01C3-9A97-4AF6-92B3-0502F6CD4620}" srcId="{D116B9D2-64C4-4B06-8E7C-93DC446003BA}" destId="{FEBAC68E-F812-4C08-8CB4-2CA590BE8957}" srcOrd="4" destOrd="0" parTransId="{4428BCE7-FA9F-408C-BF3D-B63ECB4D1B54}" sibTransId="{3B5144E8-914A-4686-8A3A-B8EFF61ED782}"/>
    <dgm:cxn modelId="{F0C552CB-59D5-43D4-86A5-885006077D7A}" type="presOf" srcId="{8C97C768-F696-41A8-AFED-E60D08102037}" destId="{3D3B5BDB-E12A-4D35-9138-D1DBC5C63AB1}" srcOrd="0" destOrd="0" presId="urn:microsoft.com/office/officeart/2005/8/layout/process5"/>
    <dgm:cxn modelId="{D93BEFD4-004A-44B5-ACAD-0B5D0724D816}" srcId="{D116B9D2-64C4-4B06-8E7C-93DC446003BA}" destId="{984F97DE-2196-4C73-96C3-02588E386706}" srcOrd="7" destOrd="0" parTransId="{C6B1A63F-C77B-4010-A8E0-DF91EC4E8F2E}" sibTransId="{0CA0FBA2-558C-4C78-815F-8FB9B0BC2AFD}"/>
    <dgm:cxn modelId="{2AE897DE-D233-4C86-A412-3AD6F025B72C}" type="presOf" srcId="{98B85F2D-6591-4815-A82C-58E701F17727}" destId="{96CE9221-7596-458D-A58A-691D64E2C29A}" srcOrd="0" destOrd="0" presId="urn:microsoft.com/office/officeart/2005/8/layout/process5"/>
    <dgm:cxn modelId="{9BD4FBE1-D4E8-4D1C-9D28-9B566C75BDAA}" type="presOf" srcId="{8C97C768-F696-41A8-AFED-E60D08102037}" destId="{97CCA7F5-223B-40A6-B767-6AF15766FCA7}" srcOrd="1" destOrd="0" presId="urn:microsoft.com/office/officeart/2005/8/layout/process5"/>
    <dgm:cxn modelId="{3AABCEE2-B149-46C2-A1A8-F5B11112BCFB}" type="presOf" srcId="{5DACBB56-B47A-4CE1-B80B-26E89789B68D}" destId="{E20A5E06-DE27-4BD4-9DD9-6082284C919A}" srcOrd="0" destOrd="0" presId="urn:microsoft.com/office/officeart/2005/8/layout/process5"/>
    <dgm:cxn modelId="{F37DC3F4-896C-45DC-8A52-59935563EAE4}" srcId="{D116B9D2-64C4-4B06-8E7C-93DC446003BA}" destId="{F56A1A68-29B2-42C3-9043-136D4E6F3990}" srcOrd="6" destOrd="0" parTransId="{51C35CEA-67AA-4522-862C-2C4AB04D2139}" sibTransId="{56C8C025-675F-4F11-8786-EE7D614475CD}"/>
    <dgm:cxn modelId="{8518E8FD-A436-444A-B079-FAF49AE9CB14}" srcId="{D116B9D2-64C4-4B06-8E7C-93DC446003BA}" destId="{841990AE-3D84-4BA9-A6EF-452E45A45218}" srcOrd="5" destOrd="0" parTransId="{CF5DE1F4-0805-4BE1-B900-869C75159A43}" sibTransId="{8C97C768-F696-41A8-AFED-E60D08102037}"/>
    <dgm:cxn modelId="{8C1D23FF-AD7F-4911-B418-5B1B98E5DA92}" type="presOf" srcId="{D116B9D2-64C4-4B06-8E7C-93DC446003BA}" destId="{96C70DE2-97D9-4273-BB65-79DE40790A7E}" srcOrd="0" destOrd="0" presId="urn:microsoft.com/office/officeart/2005/8/layout/process5"/>
    <dgm:cxn modelId="{E672B79D-FE57-4F7D-A867-E53CF7A53276}" type="presParOf" srcId="{96C70DE2-97D9-4273-BB65-79DE40790A7E}" destId="{E20A5E06-DE27-4BD4-9DD9-6082284C919A}" srcOrd="0" destOrd="0" presId="urn:microsoft.com/office/officeart/2005/8/layout/process5"/>
    <dgm:cxn modelId="{E58CB4FC-967A-4895-BE03-16EA7604105D}" type="presParOf" srcId="{96C70DE2-97D9-4273-BB65-79DE40790A7E}" destId="{76E7A174-5744-489A-BB31-FB9205F4E018}" srcOrd="1" destOrd="0" presId="urn:microsoft.com/office/officeart/2005/8/layout/process5"/>
    <dgm:cxn modelId="{9BB31E0F-9FF6-4FF5-A3C4-BB925A1C07AF}" type="presParOf" srcId="{76E7A174-5744-489A-BB31-FB9205F4E018}" destId="{B4AF6DCC-9E69-45F6-8BF4-F2095E5997B9}" srcOrd="0" destOrd="0" presId="urn:microsoft.com/office/officeart/2005/8/layout/process5"/>
    <dgm:cxn modelId="{20F13075-C073-4222-B0CF-760A60C5E57E}" type="presParOf" srcId="{96C70DE2-97D9-4273-BB65-79DE40790A7E}" destId="{96CE9221-7596-458D-A58A-691D64E2C29A}" srcOrd="2" destOrd="0" presId="urn:microsoft.com/office/officeart/2005/8/layout/process5"/>
    <dgm:cxn modelId="{A9C962B9-AD84-4DC5-9167-8D616DE1D285}" type="presParOf" srcId="{96C70DE2-97D9-4273-BB65-79DE40790A7E}" destId="{93CE2B5B-F658-446F-A1B2-E2F89ED4CFBA}" srcOrd="3" destOrd="0" presId="urn:microsoft.com/office/officeart/2005/8/layout/process5"/>
    <dgm:cxn modelId="{019A40E8-157B-4524-BDD2-DE0D7743B488}" type="presParOf" srcId="{93CE2B5B-F658-446F-A1B2-E2F89ED4CFBA}" destId="{41752DDC-155D-4158-89F5-220A174936C6}" srcOrd="0" destOrd="0" presId="urn:microsoft.com/office/officeart/2005/8/layout/process5"/>
    <dgm:cxn modelId="{3BABBB08-064C-41F8-B80F-BEFB21D77863}" type="presParOf" srcId="{96C70DE2-97D9-4273-BB65-79DE40790A7E}" destId="{807B5E1F-2963-40F5-A7FF-B5A1B7EE4110}" srcOrd="4" destOrd="0" presId="urn:microsoft.com/office/officeart/2005/8/layout/process5"/>
    <dgm:cxn modelId="{DC328AD6-E018-4973-AE76-130D28D9ABD1}" type="presParOf" srcId="{96C70DE2-97D9-4273-BB65-79DE40790A7E}" destId="{63131FAA-7A3F-44BE-95FC-B1455D6486E2}" srcOrd="5" destOrd="0" presId="urn:microsoft.com/office/officeart/2005/8/layout/process5"/>
    <dgm:cxn modelId="{572DBB19-4AB8-45CE-A24D-85F89275900E}" type="presParOf" srcId="{63131FAA-7A3F-44BE-95FC-B1455D6486E2}" destId="{500FD3B9-49D3-40DB-A288-F098B77A8864}" srcOrd="0" destOrd="0" presId="urn:microsoft.com/office/officeart/2005/8/layout/process5"/>
    <dgm:cxn modelId="{419E92DE-51C8-4B62-8C43-46878AFAD779}" type="presParOf" srcId="{96C70DE2-97D9-4273-BB65-79DE40790A7E}" destId="{8FE12A01-E2AA-4156-AAB3-940E3729B204}" srcOrd="6" destOrd="0" presId="urn:microsoft.com/office/officeart/2005/8/layout/process5"/>
    <dgm:cxn modelId="{B7F34221-DCF4-4B6B-AFDD-89D23B0A4794}" type="presParOf" srcId="{96C70DE2-97D9-4273-BB65-79DE40790A7E}" destId="{6E94E8EB-0A02-4431-AA56-4C0BDBB5C51E}" srcOrd="7" destOrd="0" presId="urn:microsoft.com/office/officeart/2005/8/layout/process5"/>
    <dgm:cxn modelId="{87E46BD2-4372-4741-9F2C-FAAE10CB1871}" type="presParOf" srcId="{6E94E8EB-0A02-4431-AA56-4C0BDBB5C51E}" destId="{6EDF69BD-DB94-4E73-857E-3F12FA3FC79C}" srcOrd="0" destOrd="0" presId="urn:microsoft.com/office/officeart/2005/8/layout/process5"/>
    <dgm:cxn modelId="{80839BDC-E929-442D-881D-5383C7793A20}" type="presParOf" srcId="{96C70DE2-97D9-4273-BB65-79DE40790A7E}" destId="{EBFB969D-8364-44B7-BD2A-24CE2860FED4}" srcOrd="8" destOrd="0" presId="urn:microsoft.com/office/officeart/2005/8/layout/process5"/>
    <dgm:cxn modelId="{00CEDFF2-E83B-47E9-BD92-A74E6F319FD3}" type="presParOf" srcId="{96C70DE2-97D9-4273-BB65-79DE40790A7E}" destId="{5A394E73-1746-433A-B76F-7D54CDA25D29}" srcOrd="9" destOrd="0" presId="urn:microsoft.com/office/officeart/2005/8/layout/process5"/>
    <dgm:cxn modelId="{D93724A7-1C07-4B9B-8156-B204C7DA5677}" type="presParOf" srcId="{5A394E73-1746-433A-B76F-7D54CDA25D29}" destId="{A25F6C6F-4FF3-4AA4-8A4F-D79E42724FC9}" srcOrd="0" destOrd="0" presId="urn:microsoft.com/office/officeart/2005/8/layout/process5"/>
    <dgm:cxn modelId="{26E010CF-832D-4412-8A88-C0EABCA3CD5E}" type="presParOf" srcId="{96C70DE2-97D9-4273-BB65-79DE40790A7E}" destId="{67CFC656-DB31-4C33-AE8B-CE43CFA272C3}" srcOrd="10" destOrd="0" presId="urn:microsoft.com/office/officeart/2005/8/layout/process5"/>
    <dgm:cxn modelId="{80A6AE9E-1F39-4605-A3E1-07C6555C66D2}" type="presParOf" srcId="{96C70DE2-97D9-4273-BB65-79DE40790A7E}" destId="{3D3B5BDB-E12A-4D35-9138-D1DBC5C63AB1}" srcOrd="11" destOrd="0" presId="urn:microsoft.com/office/officeart/2005/8/layout/process5"/>
    <dgm:cxn modelId="{0CD26A42-7230-4B2A-BC83-D3A42AA250E6}" type="presParOf" srcId="{3D3B5BDB-E12A-4D35-9138-D1DBC5C63AB1}" destId="{97CCA7F5-223B-40A6-B767-6AF15766FCA7}" srcOrd="0" destOrd="0" presId="urn:microsoft.com/office/officeart/2005/8/layout/process5"/>
    <dgm:cxn modelId="{47D148B7-585C-4E0F-8411-071943EB022A}" type="presParOf" srcId="{96C70DE2-97D9-4273-BB65-79DE40790A7E}" destId="{28001398-9C29-4D16-AEA4-ECBDC539237A}" srcOrd="12" destOrd="0" presId="urn:microsoft.com/office/officeart/2005/8/layout/process5"/>
    <dgm:cxn modelId="{E992F906-D40D-4001-A755-E0CF940BB10F}" type="presParOf" srcId="{96C70DE2-97D9-4273-BB65-79DE40790A7E}" destId="{D59DEB5B-8663-4282-BEBE-B650E821DE67}" srcOrd="13" destOrd="0" presId="urn:microsoft.com/office/officeart/2005/8/layout/process5"/>
    <dgm:cxn modelId="{4B4C51FC-70ED-4916-AF40-8EB6DCB46D6C}" type="presParOf" srcId="{D59DEB5B-8663-4282-BEBE-B650E821DE67}" destId="{1144A82F-4C23-4500-B56A-0D6A75AF04BF}" srcOrd="0" destOrd="0" presId="urn:microsoft.com/office/officeart/2005/8/layout/process5"/>
    <dgm:cxn modelId="{B5DAFE47-598B-4B70-B5A1-F44584480F31}" type="presParOf" srcId="{96C70DE2-97D9-4273-BB65-79DE40790A7E}" destId="{E90F6DDA-3DC3-4A30-8A51-84207531F5A4}"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116B9D2-64C4-4B06-8E7C-93DC446003BA}"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US"/>
        </a:p>
      </dgm:t>
    </dgm:pt>
    <dgm:pt modelId="{5DACBB56-B47A-4CE1-B80B-26E89789B68D}">
      <dgm:prSet phldrT="[Text]"/>
      <dgm:spPr/>
      <dgm:t>
        <a:bodyPr/>
        <a:lstStyle/>
        <a:p>
          <a:r>
            <a:rPr lang="ar-sa" dirty="0">
              <a:rtl/>
            </a:rPr>
            <a:t>استلام أمر العميل</a:t>
          </a:r>
        </a:p>
      </dgm:t>
    </dgm:pt>
    <dgm:pt modelId="{79E4824C-52D6-497B-A3D4-9CC56D66B0A7}" type="parTrans" cxnId="{B31EE915-6E61-4EAB-9D70-639369B93D9E}">
      <dgm:prSet/>
      <dgm:spPr/>
      <dgm:t>
        <a:bodyPr/>
        <a:lstStyle/>
        <a:p>
          <a:endParaRPr lang="en-US"/>
        </a:p>
      </dgm:t>
    </dgm:pt>
    <dgm:pt modelId="{17E671D8-F3CD-4409-A5BF-6B582A04E0AE}" type="sibTrans" cxnId="{B31EE915-6E61-4EAB-9D70-639369B93D9E}">
      <dgm:prSet/>
      <dgm:spPr/>
      <dgm:t>
        <a:bodyPr/>
        <a:lstStyle/>
        <a:p>
          <a:endParaRPr lang="en-US"/>
        </a:p>
      </dgm:t>
    </dgm:pt>
    <dgm:pt modelId="{98B85F2D-6591-4815-A82C-58E701F17727}">
      <dgm:prSet phldrT="[Text]"/>
      <dgm:spPr/>
      <dgm:t>
        <a:bodyPr/>
        <a:lstStyle/>
        <a:p>
          <a:r>
            <a:rPr lang="ar-sa" dirty="0">
              <a:rtl/>
            </a:rPr>
            <a:t>إنشاء حمل عمل</a:t>
          </a:r>
        </a:p>
      </dgm:t>
    </dgm:pt>
    <dgm:pt modelId="{DD2B5816-1FDA-431F-A796-26E8DA610629}" type="parTrans" cxnId="{2445D097-332A-411B-B9B4-6BFAFD53A13B}">
      <dgm:prSet/>
      <dgm:spPr/>
      <dgm:t>
        <a:bodyPr/>
        <a:lstStyle/>
        <a:p>
          <a:endParaRPr lang="en-US"/>
        </a:p>
      </dgm:t>
    </dgm:pt>
    <dgm:pt modelId="{520DF93C-8736-4D8C-B1B9-CCE7555CFF40}" type="sibTrans" cxnId="{2445D097-332A-411B-B9B4-6BFAFD53A13B}">
      <dgm:prSet/>
      <dgm:spPr/>
      <dgm:t>
        <a:bodyPr/>
        <a:lstStyle/>
        <a:p>
          <a:endParaRPr lang="en-US"/>
        </a:p>
      </dgm:t>
    </dgm:pt>
    <dgm:pt modelId="{0865CC8E-611B-4A0C-B8A5-CB1628770CF5}">
      <dgm:prSet phldrT="[Text]"/>
      <dgm:spPr/>
      <dgm:t>
        <a:bodyPr/>
        <a:lstStyle/>
        <a:p>
          <a:r>
            <a:rPr lang="ar-sa" dirty="0">
              <a:rtl/>
            </a:rPr>
            <a:t>سعر المتجر</a:t>
          </a:r>
        </a:p>
      </dgm:t>
    </dgm:pt>
    <dgm:pt modelId="{0F16C997-E121-4DDD-A30A-7BBA8E26B4FE}" type="parTrans" cxnId="{B79B33B5-5CA5-4B58-8B59-91B07EFF8380}">
      <dgm:prSet/>
      <dgm:spPr/>
      <dgm:t>
        <a:bodyPr/>
        <a:lstStyle/>
        <a:p>
          <a:endParaRPr lang="en-US"/>
        </a:p>
      </dgm:t>
    </dgm:pt>
    <dgm:pt modelId="{27B05BB5-6652-4C62-879B-F693F6E41F7A}" type="sibTrans" cxnId="{B79B33B5-5CA5-4B58-8B59-91B07EFF8380}">
      <dgm:prSet/>
      <dgm:spPr/>
      <dgm:t>
        <a:bodyPr/>
        <a:lstStyle/>
        <a:p>
          <a:endParaRPr lang="en-US"/>
        </a:p>
      </dgm:t>
    </dgm:pt>
    <dgm:pt modelId="{B7E92565-A8DB-4FCE-B345-B3E6DD9BCBD0}">
      <dgm:prSet phldrT="[Text]"/>
      <dgm:spPr/>
      <dgm:t>
        <a:bodyPr/>
        <a:lstStyle/>
        <a:p>
          <a:r>
            <a:rPr lang="ar-sa" dirty="0">
              <a:rtl/>
            </a:rPr>
            <a:t>جدولة المواعيد</a:t>
          </a:r>
        </a:p>
      </dgm:t>
    </dgm:pt>
    <dgm:pt modelId="{B579A655-9531-46F2-9699-7DA1DF65FA75}" type="parTrans" cxnId="{40469EC2-EEE8-4383-8787-331081C9BECE}">
      <dgm:prSet/>
      <dgm:spPr/>
      <dgm:t>
        <a:bodyPr/>
        <a:lstStyle/>
        <a:p>
          <a:endParaRPr lang="en-US"/>
        </a:p>
      </dgm:t>
    </dgm:pt>
    <dgm:pt modelId="{CF29B432-D26D-48F2-A5BE-E119A96588BF}" type="sibTrans" cxnId="{40469EC2-EEE8-4383-8787-331081C9BECE}">
      <dgm:prSet/>
      <dgm:spPr/>
      <dgm:t>
        <a:bodyPr/>
        <a:lstStyle/>
        <a:p>
          <a:endParaRPr lang="en-US"/>
        </a:p>
      </dgm:t>
    </dgm:pt>
    <dgm:pt modelId="{841990AE-3D84-4BA9-A6EF-452E45A45218}">
      <dgm:prSet phldrT="[Text]"/>
      <dgm:spPr/>
      <dgm:t>
        <a:bodyPr/>
        <a:lstStyle/>
        <a:p>
          <a:r>
            <a:rPr lang="ar-sa" dirty="0">
              <a:rtl/>
            </a:rPr>
            <a:t>تأكيد شحنة صادرة</a:t>
          </a:r>
        </a:p>
      </dgm:t>
    </dgm:pt>
    <dgm:pt modelId="{CF5DE1F4-0805-4BE1-B900-869C75159A43}" type="parTrans" cxnId="{8518E8FD-A436-444A-B079-FAF49AE9CB14}">
      <dgm:prSet/>
      <dgm:spPr/>
      <dgm:t>
        <a:bodyPr/>
        <a:lstStyle/>
        <a:p>
          <a:endParaRPr lang="en-US"/>
        </a:p>
      </dgm:t>
    </dgm:pt>
    <dgm:pt modelId="{8C97C768-F696-41A8-AFED-E60D08102037}" type="sibTrans" cxnId="{8518E8FD-A436-444A-B079-FAF49AE9CB14}">
      <dgm:prSet/>
      <dgm:spPr/>
      <dgm:t>
        <a:bodyPr/>
        <a:lstStyle/>
        <a:p>
          <a:endParaRPr lang="en-US"/>
        </a:p>
      </dgm:t>
    </dgm:pt>
    <dgm:pt modelId="{F56A1A68-29B2-42C3-9043-136D4E6F3990}">
      <dgm:prSet phldrT="[Text]"/>
      <dgm:spPr/>
      <dgm:t>
        <a:bodyPr/>
        <a:lstStyle/>
        <a:p>
          <a:r>
            <a:rPr lang="ar-sa" dirty="0">
              <a:rtl/>
            </a:rPr>
            <a:t>تنفيذ أمر مبيعات</a:t>
          </a:r>
        </a:p>
      </dgm:t>
    </dgm:pt>
    <dgm:pt modelId="{51C35CEA-67AA-4522-862C-2C4AB04D2139}" type="parTrans" cxnId="{F37DC3F4-896C-45DC-8A52-59935563EAE4}">
      <dgm:prSet/>
      <dgm:spPr/>
      <dgm:t>
        <a:bodyPr/>
        <a:lstStyle/>
        <a:p>
          <a:endParaRPr lang="en-US"/>
        </a:p>
      </dgm:t>
    </dgm:pt>
    <dgm:pt modelId="{56C8C025-675F-4F11-8786-EE7D614475CD}" type="sibTrans" cxnId="{F37DC3F4-896C-45DC-8A52-59935563EAE4}">
      <dgm:prSet/>
      <dgm:spPr/>
      <dgm:t>
        <a:bodyPr/>
        <a:lstStyle/>
        <a:p>
          <a:endParaRPr lang="en-US"/>
        </a:p>
      </dgm:t>
    </dgm:pt>
    <dgm:pt modelId="{984F97DE-2196-4C73-96C3-02588E386706}">
      <dgm:prSet phldrT="[Text]"/>
      <dgm:spPr/>
      <dgm:t>
        <a:bodyPr/>
        <a:lstStyle/>
        <a:p>
          <a:r>
            <a:rPr lang="ar-sa" dirty="0">
              <a:rtl/>
            </a:rPr>
            <a:t>تسوية فاتورة الشحن</a:t>
          </a:r>
        </a:p>
      </dgm:t>
    </dgm:pt>
    <dgm:pt modelId="{C6B1A63F-C77B-4010-A8E0-DF91EC4E8F2E}" type="parTrans" cxnId="{D93BEFD4-004A-44B5-ACAD-0B5D0724D816}">
      <dgm:prSet/>
      <dgm:spPr/>
      <dgm:t>
        <a:bodyPr/>
        <a:lstStyle/>
        <a:p>
          <a:endParaRPr lang="en-US"/>
        </a:p>
      </dgm:t>
    </dgm:pt>
    <dgm:pt modelId="{0CA0FBA2-558C-4C78-815F-8FB9B0BC2AFD}" type="sibTrans" cxnId="{D93BEFD4-004A-44B5-ACAD-0B5D0724D816}">
      <dgm:prSet/>
      <dgm:spPr/>
      <dgm:t>
        <a:bodyPr/>
        <a:lstStyle/>
        <a:p>
          <a:endParaRPr lang="en-US"/>
        </a:p>
      </dgm:t>
    </dgm:pt>
    <dgm:pt modelId="{7697DE63-0D04-4F84-990C-94A4E642432E}">
      <dgm:prSet phldrT="[Text]"/>
      <dgm:spPr/>
      <dgm:t>
        <a:bodyPr/>
        <a:lstStyle/>
        <a:p>
          <a:r>
            <a:rPr lang="ar-sa" dirty="0">
              <a:rtl/>
            </a:rPr>
            <a:t>حجز المخزون</a:t>
          </a:r>
        </a:p>
      </dgm:t>
    </dgm:pt>
    <dgm:pt modelId="{D4629F1C-12B0-4F8F-BDC9-D26EA8030D92}" type="parTrans" cxnId="{3A3EC9AA-FE45-4F0E-A477-4F0748D2957D}">
      <dgm:prSet/>
      <dgm:spPr/>
      <dgm:t>
        <a:bodyPr/>
        <a:lstStyle/>
        <a:p>
          <a:endParaRPr lang="en-US"/>
        </a:p>
      </dgm:t>
    </dgm:pt>
    <dgm:pt modelId="{65CAE867-937A-4B3D-9E04-79D0A68E78DE}" type="sibTrans" cxnId="{3A3EC9AA-FE45-4F0E-A477-4F0748D2957D}">
      <dgm:prSet/>
      <dgm:spPr/>
      <dgm:t>
        <a:bodyPr/>
        <a:lstStyle/>
        <a:p>
          <a:endParaRPr lang="en-US"/>
        </a:p>
      </dgm:t>
    </dgm:pt>
    <dgm:pt modelId="{D1CEEE45-9D0A-4A11-839D-6206432BDA7F}">
      <dgm:prSet phldrT="[Text]"/>
      <dgm:spPr/>
      <dgm:t>
        <a:bodyPr/>
        <a:lstStyle/>
        <a:p>
          <a:r>
            <a:rPr lang="ar-sa" dirty="0">
              <a:rtl/>
            </a:rPr>
            <a:t>تعيين شركة النقل/الخدمة</a:t>
          </a:r>
        </a:p>
      </dgm:t>
    </dgm:pt>
    <dgm:pt modelId="{EE28B2A0-9D83-4676-B10C-B6247F9EB586}" type="parTrans" cxnId="{9A46DDC9-F3FE-4E78-93A4-0B873BAABF14}">
      <dgm:prSet/>
      <dgm:spPr/>
      <dgm:t>
        <a:bodyPr/>
        <a:lstStyle/>
        <a:p>
          <a:endParaRPr lang="en-US"/>
        </a:p>
      </dgm:t>
    </dgm:pt>
    <dgm:pt modelId="{FF74117B-0C28-4E65-8DD1-13308542B1B3}" type="sibTrans" cxnId="{9A46DDC9-F3FE-4E78-93A4-0B873BAABF14}">
      <dgm:prSet/>
      <dgm:spPr/>
      <dgm:t>
        <a:bodyPr/>
        <a:lstStyle/>
        <a:p>
          <a:endParaRPr lang="en-US"/>
        </a:p>
      </dgm:t>
    </dgm:pt>
    <dgm:pt modelId="{155BDDD9-BE79-4CB1-8366-7126DD3A6CC3}">
      <dgm:prSet phldrT="[Text]"/>
      <dgm:spPr/>
      <dgm:t>
        <a:bodyPr/>
        <a:lstStyle/>
        <a:p>
          <a:r>
            <a:rPr lang="ar-sa" dirty="0">
              <a:rtl/>
            </a:rPr>
            <a:t>إصدار الحمل</a:t>
          </a:r>
        </a:p>
      </dgm:t>
    </dgm:pt>
    <dgm:pt modelId="{132DD94D-C6E7-4EBC-885E-16053DA45633}" type="parTrans" cxnId="{E2CB4F81-FE67-4CB0-8F4A-2D6CC3ED5AA8}">
      <dgm:prSet/>
      <dgm:spPr/>
      <dgm:t>
        <a:bodyPr/>
        <a:lstStyle/>
        <a:p>
          <a:endParaRPr lang="en-US"/>
        </a:p>
      </dgm:t>
    </dgm:pt>
    <dgm:pt modelId="{892FAF72-78F9-415F-B430-8AA19961FCA6}" type="sibTrans" cxnId="{E2CB4F81-FE67-4CB0-8F4A-2D6CC3ED5AA8}">
      <dgm:prSet/>
      <dgm:spPr/>
      <dgm:t>
        <a:bodyPr/>
        <a:lstStyle/>
        <a:p>
          <a:endParaRPr lang="en-US"/>
        </a:p>
      </dgm:t>
    </dgm:pt>
    <dgm:pt modelId="{48C02832-62E1-483C-8A5E-2EABB4396B9C}">
      <dgm:prSet phldrT="[Text]"/>
      <dgm:spPr/>
      <dgm:t>
        <a:bodyPr/>
        <a:lstStyle/>
        <a:p>
          <a:r>
            <a:rPr lang="ar-sa" dirty="0">
              <a:rtl/>
            </a:rPr>
            <a:t>معالجة/إصدار الموجة</a:t>
          </a:r>
        </a:p>
      </dgm:t>
    </dgm:pt>
    <dgm:pt modelId="{6F77696E-BFEB-4EBA-8189-C6C076D02B09}" type="parTrans" cxnId="{697352EE-DC25-4635-A3D3-9F1CB0BB82C5}">
      <dgm:prSet/>
      <dgm:spPr/>
      <dgm:t>
        <a:bodyPr/>
        <a:lstStyle/>
        <a:p>
          <a:endParaRPr lang="en-US"/>
        </a:p>
      </dgm:t>
    </dgm:pt>
    <dgm:pt modelId="{6F63775D-402F-4E9A-9267-A04AA6A68713}" type="sibTrans" cxnId="{697352EE-DC25-4635-A3D3-9F1CB0BB82C5}">
      <dgm:prSet/>
      <dgm:spPr/>
      <dgm:t>
        <a:bodyPr/>
        <a:lstStyle/>
        <a:p>
          <a:endParaRPr lang="en-US"/>
        </a:p>
      </dgm:t>
    </dgm:pt>
    <dgm:pt modelId="{8BCDC20A-99E7-408C-887F-E6ABCDF2E25B}">
      <dgm:prSet phldrT="[Text]"/>
      <dgm:spPr/>
      <dgm:t>
        <a:bodyPr/>
        <a:lstStyle/>
        <a:p>
          <a:r>
            <a:rPr lang="ar-sa" dirty="0">
              <a:rtl/>
            </a:rPr>
            <a:t>إكمال عمل المستودع</a:t>
          </a:r>
        </a:p>
      </dgm:t>
    </dgm:pt>
    <dgm:pt modelId="{9CEA6796-8D99-4973-B281-DDAF79141050}" type="parTrans" cxnId="{FCC844E8-2E0A-4EB2-BFC5-AF0B65192432}">
      <dgm:prSet/>
      <dgm:spPr/>
      <dgm:t>
        <a:bodyPr/>
        <a:lstStyle/>
        <a:p>
          <a:endParaRPr lang="en-US"/>
        </a:p>
      </dgm:t>
    </dgm:pt>
    <dgm:pt modelId="{A8F1EE4E-10E5-4FB0-87FE-3B1F745FFCAE}" type="sibTrans" cxnId="{FCC844E8-2E0A-4EB2-BFC5-AF0B65192432}">
      <dgm:prSet/>
      <dgm:spPr/>
      <dgm:t>
        <a:bodyPr/>
        <a:lstStyle/>
        <a:p>
          <a:endParaRPr lang="en-US"/>
        </a:p>
      </dgm:t>
    </dgm:pt>
    <dgm:pt modelId="{96C70DE2-97D9-4273-BB65-79DE40790A7E}" type="pres">
      <dgm:prSet presAssocID="{D116B9D2-64C4-4B06-8E7C-93DC446003BA}" presName="diagram" presStyleCnt="0">
        <dgm:presLayoutVars>
          <dgm:dir/>
          <dgm:resizeHandles val="exact"/>
        </dgm:presLayoutVars>
      </dgm:prSet>
      <dgm:spPr/>
    </dgm:pt>
    <dgm:pt modelId="{E20A5E06-DE27-4BD4-9DD9-6082284C919A}" type="pres">
      <dgm:prSet presAssocID="{5DACBB56-B47A-4CE1-B80B-26E89789B68D}" presName="node" presStyleLbl="node1" presStyleIdx="0" presStyleCnt="12">
        <dgm:presLayoutVars>
          <dgm:bulletEnabled val="1"/>
        </dgm:presLayoutVars>
      </dgm:prSet>
      <dgm:spPr/>
    </dgm:pt>
    <dgm:pt modelId="{76E7A174-5744-489A-BB31-FB9205F4E018}" type="pres">
      <dgm:prSet presAssocID="{17E671D8-F3CD-4409-A5BF-6B582A04E0AE}" presName="sibTrans" presStyleLbl="sibTrans2D1" presStyleIdx="0" presStyleCnt="11"/>
      <dgm:spPr/>
    </dgm:pt>
    <dgm:pt modelId="{B4AF6DCC-9E69-45F6-8BF4-F2095E5997B9}" type="pres">
      <dgm:prSet presAssocID="{17E671D8-F3CD-4409-A5BF-6B582A04E0AE}" presName="connectorText" presStyleLbl="sibTrans2D1" presStyleIdx="0" presStyleCnt="11"/>
      <dgm:spPr/>
    </dgm:pt>
    <dgm:pt modelId="{0076588C-71E2-40B9-A1DC-E6BA80228305}" type="pres">
      <dgm:prSet presAssocID="{7697DE63-0D04-4F84-990C-94A4E642432E}" presName="node" presStyleLbl="node1" presStyleIdx="1" presStyleCnt="12">
        <dgm:presLayoutVars>
          <dgm:bulletEnabled val="1"/>
        </dgm:presLayoutVars>
      </dgm:prSet>
      <dgm:spPr/>
    </dgm:pt>
    <dgm:pt modelId="{B6880620-43F6-48FD-85FF-9528F9E1F001}" type="pres">
      <dgm:prSet presAssocID="{65CAE867-937A-4B3D-9E04-79D0A68E78DE}" presName="sibTrans" presStyleLbl="sibTrans2D1" presStyleIdx="1" presStyleCnt="11"/>
      <dgm:spPr/>
    </dgm:pt>
    <dgm:pt modelId="{0A3B4D78-15EC-4ADC-9061-B897A63806CE}" type="pres">
      <dgm:prSet presAssocID="{65CAE867-937A-4B3D-9E04-79D0A68E78DE}" presName="connectorText" presStyleLbl="sibTrans2D1" presStyleIdx="1" presStyleCnt="11"/>
      <dgm:spPr/>
    </dgm:pt>
    <dgm:pt modelId="{96CE9221-7596-458D-A58A-691D64E2C29A}" type="pres">
      <dgm:prSet presAssocID="{98B85F2D-6591-4815-A82C-58E701F17727}" presName="node" presStyleLbl="node1" presStyleIdx="2" presStyleCnt="12">
        <dgm:presLayoutVars>
          <dgm:bulletEnabled val="1"/>
        </dgm:presLayoutVars>
      </dgm:prSet>
      <dgm:spPr/>
    </dgm:pt>
    <dgm:pt modelId="{93CE2B5B-F658-446F-A1B2-E2F89ED4CFBA}" type="pres">
      <dgm:prSet presAssocID="{520DF93C-8736-4D8C-B1B9-CCE7555CFF40}" presName="sibTrans" presStyleLbl="sibTrans2D1" presStyleIdx="2" presStyleCnt="11"/>
      <dgm:spPr/>
    </dgm:pt>
    <dgm:pt modelId="{41752DDC-155D-4158-89F5-220A174936C6}" type="pres">
      <dgm:prSet presAssocID="{520DF93C-8736-4D8C-B1B9-CCE7555CFF40}" presName="connectorText" presStyleLbl="sibTrans2D1" presStyleIdx="2" presStyleCnt="11"/>
      <dgm:spPr/>
    </dgm:pt>
    <dgm:pt modelId="{807B5E1F-2963-40F5-A7FF-B5A1B7EE4110}" type="pres">
      <dgm:prSet presAssocID="{0865CC8E-611B-4A0C-B8A5-CB1628770CF5}" presName="node" presStyleLbl="node1" presStyleIdx="3" presStyleCnt="12">
        <dgm:presLayoutVars>
          <dgm:bulletEnabled val="1"/>
        </dgm:presLayoutVars>
      </dgm:prSet>
      <dgm:spPr/>
    </dgm:pt>
    <dgm:pt modelId="{63131FAA-7A3F-44BE-95FC-B1455D6486E2}" type="pres">
      <dgm:prSet presAssocID="{27B05BB5-6652-4C62-879B-F693F6E41F7A}" presName="sibTrans" presStyleLbl="sibTrans2D1" presStyleIdx="3" presStyleCnt="11"/>
      <dgm:spPr/>
    </dgm:pt>
    <dgm:pt modelId="{500FD3B9-49D3-40DB-A288-F098B77A8864}" type="pres">
      <dgm:prSet presAssocID="{27B05BB5-6652-4C62-879B-F693F6E41F7A}" presName="connectorText" presStyleLbl="sibTrans2D1" presStyleIdx="3" presStyleCnt="11"/>
      <dgm:spPr/>
    </dgm:pt>
    <dgm:pt modelId="{B409B4D8-9413-4AFD-86C5-FB7AA0979628}" type="pres">
      <dgm:prSet presAssocID="{D1CEEE45-9D0A-4A11-839D-6206432BDA7F}" presName="node" presStyleLbl="node1" presStyleIdx="4" presStyleCnt="12">
        <dgm:presLayoutVars>
          <dgm:bulletEnabled val="1"/>
        </dgm:presLayoutVars>
      </dgm:prSet>
      <dgm:spPr/>
    </dgm:pt>
    <dgm:pt modelId="{204BAAA9-C05A-4446-A7A2-A8EED6714FF8}" type="pres">
      <dgm:prSet presAssocID="{FF74117B-0C28-4E65-8DD1-13308542B1B3}" presName="sibTrans" presStyleLbl="sibTrans2D1" presStyleIdx="4" presStyleCnt="11"/>
      <dgm:spPr/>
    </dgm:pt>
    <dgm:pt modelId="{210F0EB7-7197-4D97-9811-AA02AC6A9156}" type="pres">
      <dgm:prSet presAssocID="{FF74117B-0C28-4E65-8DD1-13308542B1B3}" presName="connectorText" presStyleLbl="sibTrans2D1" presStyleIdx="4" presStyleCnt="11"/>
      <dgm:spPr/>
    </dgm:pt>
    <dgm:pt modelId="{55471C1D-7E5C-4A89-8468-E554B524C307}" type="pres">
      <dgm:prSet presAssocID="{155BDDD9-BE79-4CB1-8366-7126DD3A6CC3}" presName="node" presStyleLbl="node1" presStyleIdx="5" presStyleCnt="12">
        <dgm:presLayoutVars>
          <dgm:bulletEnabled val="1"/>
        </dgm:presLayoutVars>
      </dgm:prSet>
      <dgm:spPr/>
    </dgm:pt>
    <dgm:pt modelId="{0E03CBCC-D52A-4A17-A3FE-8337BA62F40E}" type="pres">
      <dgm:prSet presAssocID="{892FAF72-78F9-415F-B430-8AA19961FCA6}" presName="sibTrans" presStyleLbl="sibTrans2D1" presStyleIdx="5" presStyleCnt="11"/>
      <dgm:spPr/>
    </dgm:pt>
    <dgm:pt modelId="{6144C539-63E7-4B20-90ED-532D4428DD7E}" type="pres">
      <dgm:prSet presAssocID="{892FAF72-78F9-415F-B430-8AA19961FCA6}" presName="connectorText" presStyleLbl="sibTrans2D1" presStyleIdx="5" presStyleCnt="11"/>
      <dgm:spPr/>
    </dgm:pt>
    <dgm:pt modelId="{8C6C4017-6AA8-4AD9-BA4F-CEBBF672B4DA}" type="pres">
      <dgm:prSet presAssocID="{48C02832-62E1-483C-8A5E-2EABB4396B9C}" presName="node" presStyleLbl="node1" presStyleIdx="6" presStyleCnt="12">
        <dgm:presLayoutVars>
          <dgm:bulletEnabled val="1"/>
        </dgm:presLayoutVars>
      </dgm:prSet>
      <dgm:spPr/>
    </dgm:pt>
    <dgm:pt modelId="{0AC141D6-4079-4FAC-AEC4-31B5B1D19D68}" type="pres">
      <dgm:prSet presAssocID="{6F63775D-402F-4E9A-9267-A04AA6A68713}" presName="sibTrans" presStyleLbl="sibTrans2D1" presStyleIdx="6" presStyleCnt="11"/>
      <dgm:spPr/>
    </dgm:pt>
    <dgm:pt modelId="{A2D7D45B-17D9-4324-AA1F-68F9B5B78EAB}" type="pres">
      <dgm:prSet presAssocID="{6F63775D-402F-4E9A-9267-A04AA6A68713}" presName="connectorText" presStyleLbl="sibTrans2D1" presStyleIdx="6" presStyleCnt="11"/>
      <dgm:spPr/>
    </dgm:pt>
    <dgm:pt modelId="{88A511C8-D352-42CD-B55E-99E468143B09}" type="pres">
      <dgm:prSet presAssocID="{8BCDC20A-99E7-408C-887F-E6ABCDF2E25B}" presName="node" presStyleLbl="node1" presStyleIdx="7" presStyleCnt="12">
        <dgm:presLayoutVars>
          <dgm:bulletEnabled val="1"/>
        </dgm:presLayoutVars>
      </dgm:prSet>
      <dgm:spPr/>
    </dgm:pt>
    <dgm:pt modelId="{9C7A4B1C-2CA4-4D94-89E3-6BC175DCBDE1}" type="pres">
      <dgm:prSet presAssocID="{A8F1EE4E-10E5-4FB0-87FE-3B1F745FFCAE}" presName="sibTrans" presStyleLbl="sibTrans2D1" presStyleIdx="7" presStyleCnt="11"/>
      <dgm:spPr/>
    </dgm:pt>
    <dgm:pt modelId="{BE86217A-1C13-4391-AF15-F9229D905F10}" type="pres">
      <dgm:prSet presAssocID="{A8F1EE4E-10E5-4FB0-87FE-3B1F745FFCAE}" presName="connectorText" presStyleLbl="sibTrans2D1" presStyleIdx="7" presStyleCnt="11"/>
      <dgm:spPr/>
    </dgm:pt>
    <dgm:pt modelId="{8FE12A01-E2AA-4156-AAB3-940E3729B204}" type="pres">
      <dgm:prSet presAssocID="{B7E92565-A8DB-4FCE-B345-B3E6DD9BCBD0}" presName="node" presStyleLbl="node1" presStyleIdx="8" presStyleCnt="12">
        <dgm:presLayoutVars>
          <dgm:bulletEnabled val="1"/>
        </dgm:presLayoutVars>
      </dgm:prSet>
      <dgm:spPr/>
    </dgm:pt>
    <dgm:pt modelId="{6E94E8EB-0A02-4431-AA56-4C0BDBB5C51E}" type="pres">
      <dgm:prSet presAssocID="{CF29B432-D26D-48F2-A5BE-E119A96588BF}" presName="sibTrans" presStyleLbl="sibTrans2D1" presStyleIdx="8" presStyleCnt="11"/>
      <dgm:spPr/>
    </dgm:pt>
    <dgm:pt modelId="{6EDF69BD-DB94-4E73-857E-3F12FA3FC79C}" type="pres">
      <dgm:prSet presAssocID="{CF29B432-D26D-48F2-A5BE-E119A96588BF}" presName="connectorText" presStyleLbl="sibTrans2D1" presStyleIdx="8" presStyleCnt="11"/>
      <dgm:spPr/>
    </dgm:pt>
    <dgm:pt modelId="{67CFC656-DB31-4C33-AE8B-CE43CFA272C3}" type="pres">
      <dgm:prSet presAssocID="{841990AE-3D84-4BA9-A6EF-452E45A45218}" presName="node" presStyleLbl="node1" presStyleIdx="9" presStyleCnt="12">
        <dgm:presLayoutVars>
          <dgm:bulletEnabled val="1"/>
        </dgm:presLayoutVars>
      </dgm:prSet>
      <dgm:spPr/>
    </dgm:pt>
    <dgm:pt modelId="{3D3B5BDB-E12A-4D35-9138-D1DBC5C63AB1}" type="pres">
      <dgm:prSet presAssocID="{8C97C768-F696-41A8-AFED-E60D08102037}" presName="sibTrans" presStyleLbl="sibTrans2D1" presStyleIdx="9" presStyleCnt="11"/>
      <dgm:spPr/>
    </dgm:pt>
    <dgm:pt modelId="{97CCA7F5-223B-40A6-B767-6AF15766FCA7}" type="pres">
      <dgm:prSet presAssocID="{8C97C768-F696-41A8-AFED-E60D08102037}" presName="connectorText" presStyleLbl="sibTrans2D1" presStyleIdx="9" presStyleCnt="11"/>
      <dgm:spPr/>
    </dgm:pt>
    <dgm:pt modelId="{28001398-9C29-4D16-AEA4-ECBDC539237A}" type="pres">
      <dgm:prSet presAssocID="{F56A1A68-29B2-42C3-9043-136D4E6F3990}" presName="node" presStyleLbl="node1" presStyleIdx="10" presStyleCnt="12">
        <dgm:presLayoutVars>
          <dgm:bulletEnabled val="1"/>
        </dgm:presLayoutVars>
      </dgm:prSet>
      <dgm:spPr/>
    </dgm:pt>
    <dgm:pt modelId="{D59DEB5B-8663-4282-BEBE-B650E821DE67}" type="pres">
      <dgm:prSet presAssocID="{56C8C025-675F-4F11-8786-EE7D614475CD}" presName="sibTrans" presStyleLbl="sibTrans2D1" presStyleIdx="10" presStyleCnt="11"/>
      <dgm:spPr/>
    </dgm:pt>
    <dgm:pt modelId="{1144A82F-4C23-4500-B56A-0D6A75AF04BF}" type="pres">
      <dgm:prSet presAssocID="{56C8C025-675F-4F11-8786-EE7D614475CD}" presName="connectorText" presStyleLbl="sibTrans2D1" presStyleIdx="10" presStyleCnt="11"/>
      <dgm:spPr/>
    </dgm:pt>
    <dgm:pt modelId="{E90F6DDA-3DC3-4A30-8A51-84207531F5A4}" type="pres">
      <dgm:prSet presAssocID="{984F97DE-2196-4C73-96C3-02588E386706}" presName="node" presStyleLbl="node1" presStyleIdx="11" presStyleCnt="12">
        <dgm:presLayoutVars>
          <dgm:bulletEnabled val="1"/>
        </dgm:presLayoutVars>
      </dgm:prSet>
      <dgm:spPr/>
    </dgm:pt>
  </dgm:ptLst>
  <dgm:cxnLst>
    <dgm:cxn modelId="{A6212A0E-F72F-42AE-8B19-CD6BFF83AB90}" type="presOf" srcId="{B7E92565-A8DB-4FCE-B345-B3E6DD9BCBD0}" destId="{8FE12A01-E2AA-4156-AAB3-940E3729B204}" srcOrd="0" destOrd="0" presId="urn:microsoft.com/office/officeart/2005/8/layout/process5"/>
    <dgm:cxn modelId="{B31EE915-6E61-4EAB-9D70-639369B93D9E}" srcId="{D116B9D2-64C4-4B06-8E7C-93DC446003BA}" destId="{5DACBB56-B47A-4CE1-B80B-26E89789B68D}" srcOrd="0" destOrd="0" parTransId="{79E4824C-52D6-497B-A3D4-9CC56D66B0A7}" sibTransId="{17E671D8-F3CD-4409-A5BF-6B582A04E0AE}"/>
    <dgm:cxn modelId="{00100D1E-D05D-4830-9E11-59DB61EDCC48}" type="presOf" srcId="{65CAE867-937A-4B3D-9E04-79D0A68E78DE}" destId="{B6880620-43F6-48FD-85FF-9528F9E1F001}" srcOrd="0" destOrd="0" presId="urn:microsoft.com/office/officeart/2005/8/layout/process5"/>
    <dgm:cxn modelId="{4FA90834-250D-4B54-8DD3-91644A9CC881}" type="presOf" srcId="{56C8C025-675F-4F11-8786-EE7D614475CD}" destId="{1144A82F-4C23-4500-B56A-0D6A75AF04BF}" srcOrd="1" destOrd="0" presId="urn:microsoft.com/office/officeart/2005/8/layout/process5"/>
    <dgm:cxn modelId="{61532135-4246-49AB-B1B0-5A3C15A88DFD}" type="presOf" srcId="{892FAF72-78F9-415F-B430-8AA19961FCA6}" destId="{6144C539-63E7-4B20-90ED-532D4428DD7E}" srcOrd="1" destOrd="0" presId="urn:microsoft.com/office/officeart/2005/8/layout/process5"/>
    <dgm:cxn modelId="{5C23AC38-C985-4F57-824B-A3E508C45EEC}" type="presOf" srcId="{8C97C768-F696-41A8-AFED-E60D08102037}" destId="{97CCA7F5-223B-40A6-B767-6AF15766FCA7}" srcOrd="1" destOrd="0" presId="urn:microsoft.com/office/officeart/2005/8/layout/process5"/>
    <dgm:cxn modelId="{72FEFD3A-6078-4B35-8ED6-3CA1D47243CE}" type="presOf" srcId="{FF74117B-0C28-4E65-8DD1-13308542B1B3}" destId="{204BAAA9-C05A-4446-A7A2-A8EED6714FF8}" srcOrd="0" destOrd="0" presId="urn:microsoft.com/office/officeart/2005/8/layout/process5"/>
    <dgm:cxn modelId="{9BEF905E-BC75-4D51-891F-FE24E910D3F9}" type="presOf" srcId="{D116B9D2-64C4-4B06-8E7C-93DC446003BA}" destId="{96C70DE2-97D9-4273-BB65-79DE40790A7E}" srcOrd="0" destOrd="0" presId="urn:microsoft.com/office/officeart/2005/8/layout/process5"/>
    <dgm:cxn modelId="{F64FCC5E-2ECA-4A7A-83EC-3CB857E8C56A}" type="presOf" srcId="{27B05BB5-6652-4C62-879B-F693F6E41F7A}" destId="{500FD3B9-49D3-40DB-A288-F098B77A8864}" srcOrd="1" destOrd="0" presId="urn:microsoft.com/office/officeart/2005/8/layout/process5"/>
    <dgm:cxn modelId="{3C9F7063-113A-45AB-9FD9-DBE13A6F4916}" type="presOf" srcId="{155BDDD9-BE79-4CB1-8366-7126DD3A6CC3}" destId="{55471C1D-7E5C-4A89-8468-E554B524C307}" srcOrd="0" destOrd="0" presId="urn:microsoft.com/office/officeart/2005/8/layout/process5"/>
    <dgm:cxn modelId="{56A37F69-2391-422E-A4F5-C87005CCEC4B}" type="presOf" srcId="{6F63775D-402F-4E9A-9267-A04AA6A68713}" destId="{A2D7D45B-17D9-4324-AA1F-68F9B5B78EAB}" srcOrd="1" destOrd="0" presId="urn:microsoft.com/office/officeart/2005/8/layout/process5"/>
    <dgm:cxn modelId="{774D026A-D95F-440E-BB17-38F95734DDB8}" type="presOf" srcId="{F56A1A68-29B2-42C3-9043-136D4E6F3990}" destId="{28001398-9C29-4D16-AEA4-ECBDC539237A}" srcOrd="0" destOrd="0" presId="urn:microsoft.com/office/officeart/2005/8/layout/process5"/>
    <dgm:cxn modelId="{53CC8C6A-5652-4FFA-ACBA-497DF3D1D9BA}" type="presOf" srcId="{520DF93C-8736-4D8C-B1B9-CCE7555CFF40}" destId="{41752DDC-155D-4158-89F5-220A174936C6}" srcOrd="1" destOrd="0" presId="urn:microsoft.com/office/officeart/2005/8/layout/process5"/>
    <dgm:cxn modelId="{EE5B3E6C-01A1-407A-BD13-10E991416870}" type="presOf" srcId="{8BCDC20A-99E7-408C-887F-E6ABCDF2E25B}" destId="{88A511C8-D352-42CD-B55E-99E468143B09}" srcOrd="0" destOrd="0" presId="urn:microsoft.com/office/officeart/2005/8/layout/process5"/>
    <dgm:cxn modelId="{64091F50-2345-4C46-A1DA-679704D37D46}" type="presOf" srcId="{98B85F2D-6591-4815-A82C-58E701F17727}" destId="{96CE9221-7596-458D-A58A-691D64E2C29A}" srcOrd="0" destOrd="0" presId="urn:microsoft.com/office/officeart/2005/8/layout/process5"/>
    <dgm:cxn modelId="{16461676-3951-40D6-BE6F-E7B4B330E61A}" type="presOf" srcId="{841990AE-3D84-4BA9-A6EF-452E45A45218}" destId="{67CFC656-DB31-4C33-AE8B-CE43CFA272C3}" srcOrd="0" destOrd="0" presId="urn:microsoft.com/office/officeart/2005/8/layout/process5"/>
    <dgm:cxn modelId="{544B3F78-7ABD-482B-B3E7-0AFBD01E90C4}" type="presOf" srcId="{6F63775D-402F-4E9A-9267-A04AA6A68713}" destId="{0AC141D6-4079-4FAC-AEC4-31B5B1D19D68}" srcOrd="0" destOrd="0" presId="urn:microsoft.com/office/officeart/2005/8/layout/process5"/>
    <dgm:cxn modelId="{E2CB4F81-FE67-4CB0-8F4A-2D6CC3ED5AA8}" srcId="{D116B9D2-64C4-4B06-8E7C-93DC446003BA}" destId="{155BDDD9-BE79-4CB1-8366-7126DD3A6CC3}" srcOrd="5" destOrd="0" parTransId="{132DD94D-C6E7-4EBC-885E-16053DA45633}" sibTransId="{892FAF72-78F9-415F-B430-8AA19961FCA6}"/>
    <dgm:cxn modelId="{E8972588-B69A-4F74-8B56-A10521F3A411}" type="presOf" srcId="{56C8C025-675F-4F11-8786-EE7D614475CD}" destId="{D59DEB5B-8663-4282-BEBE-B650E821DE67}" srcOrd="0" destOrd="0" presId="urn:microsoft.com/office/officeart/2005/8/layout/process5"/>
    <dgm:cxn modelId="{8C2ECA89-8D23-4A94-95DB-0409A1DA7DEA}" type="presOf" srcId="{17E671D8-F3CD-4409-A5BF-6B582A04E0AE}" destId="{B4AF6DCC-9E69-45F6-8BF4-F2095E5997B9}" srcOrd="1" destOrd="0" presId="urn:microsoft.com/office/officeart/2005/8/layout/process5"/>
    <dgm:cxn modelId="{1AAC288C-9D85-49E7-89A5-A3FB37C9C119}" type="presOf" srcId="{892FAF72-78F9-415F-B430-8AA19961FCA6}" destId="{0E03CBCC-D52A-4A17-A3FE-8337BA62F40E}" srcOrd="0" destOrd="0" presId="urn:microsoft.com/office/officeart/2005/8/layout/process5"/>
    <dgm:cxn modelId="{A9AEBD96-8DF8-4502-BE43-8754503024F0}" type="presOf" srcId="{CF29B432-D26D-48F2-A5BE-E119A96588BF}" destId="{6EDF69BD-DB94-4E73-857E-3F12FA3FC79C}" srcOrd="1" destOrd="0" presId="urn:microsoft.com/office/officeart/2005/8/layout/process5"/>
    <dgm:cxn modelId="{C4AAF896-5B12-4A57-8962-9424D2C4C52E}" type="presOf" srcId="{CF29B432-D26D-48F2-A5BE-E119A96588BF}" destId="{6E94E8EB-0A02-4431-AA56-4C0BDBB5C51E}" srcOrd="0" destOrd="0" presId="urn:microsoft.com/office/officeart/2005/8/layout/process5"/>
    <dgm:cxn modelId="{2445D097-332A-411B-B9B4-6BFAFD53A13B}" srcId="{D116B9D2-64C4-4B06-8E7C-93DC446003BA}" destId="{98B85F2D-6591-4815-A82C-58E701F17727}" srcOrd="2" destOrd="0" parTransId="{DD2B5816-1FDA-431F-A796-26E8DA610629}" sibTransId="{520DF93C-8736-4D8C-B1B9-CCE7555CFF40}"/>
    <dgm:cxn modelId="{2B31AEA3-36E0-4BEC-B4BF-541B3DBF69FE}" type="presOf" srcId="{0865CC8E-611B-4A0C-B8A5-CB1628770CF5}" destId="{807B5E1F-2963-40F5-A7FF-B5A1B7EE4110}" srcOrd="0" destOrd="0" presId="urn:microsoft.com/office/officeart/2005/8/layout/process5"/>
    <dgm:cxn modelId="{5DB545A4-FC19-423A-A1D6-32B82A0C92A2}" type="presOf" srcId="{17E671D8-F3CD-4409-A5BF-6B582A04E0AE}" destId="{76E7A174-5744-489A-BB31-FB9205F4E018}" srcOrd="0" destOrd="0" presId="urn:microsoft.com/office/officeart/2005/8/layout/process5"/>
    <dgm:cxn modelId="{3FE437A7-479B-4FF8-B132-327829214270}" type="presOf" srcId="{A8F1EE4E-10E5-4FB0-87FE-3B1F745FFCAE}" destId="{BE86217A-1C13-4391-AF15-F9229D905F10}" srcOrd="1" destOrd="0" presId="urn:microsoft.com/office/officeart/2005/8/layout/process5"/>
    <dgm:cxn modelId="{3A3EC9AA-FE45-4F0E-A477-4F0748D2957D}" srcId="{D116B9D2-64C4-4B06-8E7C-93DC446003BA}" destId="{7697DE63-0D04-4F84-990C-94A4E642432E}" srcOrd="1" destOrd="0" parTransId="{D4629F1C-12B0-4F8F-BDC9-D26EA8030D92}" sibTransId="{65CAE867-937A-4B3D-9E04-79D0A68E78DE}"/>
    <dgm:cxn modelId="{058223AF-ED8A-48DF-812A-D8269C826409}" type="presOf" srcId="{27B05BB5-6652-4C62-879B-F693F6E41F7A}" destId="{63131FAA-7A3F-44BE-95FC-B1455D6486E2}" srcOrd="0" destOrd="0" presId="urn:microsoft.com/office/officeart/2005/8/layout/process5"/>
    <dgm:cxn modelId="{612304B2-A774-4BFA-A7F9-279453D39737}" type="presOf" srcId="{8C97C768-F696-41A8-AFED-E60D08102037}" destId="{3D3B5BDB-E12A-4D35-9138-D1DBC5C63AB1}" srcOrd="0" destOrd="0" presId="urn:microsoft.com/office/officeart/2005/8/layout/process5"/>
    <dgm:cxn modelId="{B79B33B5-5CA5-4B58-8B59-91B07EFF8380}" srcId="{D116B9D2-64C4-4B06-8E7C-93DC446003BA}" destId="{0865CC8E-611B-4A0C-B8A5-CB1628770CF5}" srcOrd="3" destOrd="0" parTransId="{0F16C997-E121-4DDD-A30A-7BBA8E26B4FE}" sibTransId="{27B05BB5-6652-4C62-879B-F693F6E41F7A}"/>
    <dgm:cxn modelId="{CA1337B5-5470-4DE6-87E1-ABD63366C6CB}" type="presOf" srcId="{520DF93C-8736-4D8C-B1B9-CCE7555CFF40}" destId="{93CE2B5B-F658-446F-A1B2-E2F89ED4CFBA}" srcOrd="0" destOrd="0" presId="urn:microsoft.com/office/officeart/2005/8/layout/process5"/>
    <dgm:cxn modelId="{40469EC2-EEE8-4383-8787-331081C9BECE}" srcId="{D116B9D2-64C4-4B06-8E7C-93DC446003BA}" destId="{B7E92565-A8DB-4FCE-B345-B3E6DD9BCBD0}" srcOrd="8" destOrd="0" parTransId="{B579A655-9531-46F2-9699-7DA1DF65FA75}" sibTransId="{CF29B432-D26D-48F2-A5BE-E119A96588BF}"/>
    <dgm:cxn modelId="{9A46DDC9-F3FE-4E78-93A4-0B873BAABF14}" srcId="{D116B9D2-64C4-4B06-8E7C-93DC446003BA}" destId="{D1CEEE45-9D0A-4A11-839D-6206432BDA7F}" srcOrd="4" destOrd="0" parTransId="{EE28B2A0-9D83-4676-B10C-B6247F9EB586}" sibTransId="{FF74117B-0C28-4E65-8DD1-13308542B1B3}"/>
    <dgm:cxn modelId="{D93BEFD4-004A-44B5-ACAD-0B5D0724D816}" srcId="{D116B9D2-64C4-4B06-8E7C-93DC446003BA}" destId="{984F97DE-2196-4C73-96C3-02588E386706}" srcOrd="11" destOrd="0" parTransId="{C6B1A63F-C77B-4010-A8E0-DF91EC4E8F2E}" sibTransId="{0CA0FBA2-558C-4C78-815F-8FB9B0BC2AFD}"/>
    <dgm:cxn modelId="{A0BC0BDA-306F-496C-AFF1-85ED26551BFF}" type="presOf" srcId="{984F97DE-2196-4C73-96C3-02588E386706}" destId="{E90F6DDA-3DC3-4A30-8A51-84207531F5A4}" srcOrd="0" destOrd="0" presId="urn:microsoft.com/office/officeart/2005/8/layout/process5"/>
    <dgm:cxn modelId="{EBA480DC-F599-4B63-9B55-AD2317D8A314}" type="presOf" srcId="{A8F1EE4E-10E5-4FB0-87FE-3B1F745FFCAE}" destId="{9C7A4B1C-2CA4-4D94-89E3-6BC175DCBDE1}" srcOrd="0" destOrd="0" presId="urn:microsoft.com/office/officeart/2005/8/layout/process5"/>
    <dgm:cxn modelId="{7D2D24DD-5109-4A3E-9155-CA1F81A6CBCF}" type="presOf" srcId="{FF74117B-0C28-4E65-8DD1-13308542B1B3}" destId="{210F0EB7-7197-4D97-9811-AA02AC6A9156}" srcOrd="1" destOrd="0" presId="urn:microsoft.com/office/officeart/2005/8/layout/process5"/>
    <dgm:cxn modelId="{026E33DE-05BD-4890-8D4A-E47CC46516F0}" type="presOf" srcId="{5DACBB56-B47A-4CE1-B80B-26E89789B68D}" destId="{E20A5E06-DE27-4BD4-9DD9-6082284C919A}" srcOrd="0" destOrd="0" presId="urn:microsoft.com/office/officeart/2005/8/layout/process5"/>
    <dgm:cxn modelId="{FCC844E8-2E0A-4EB2-BFC5-AF0B65192432}" srcId="{D116B9D2-64C4-4B06-8E7C-93DC446003BA}" destId="{8BCDC20A-99E7-408C-887F-E6ABCDF2E25B}" srcOrd="7" destOrd="0" parTransId="{9CEA6796-8D99-4973-B281-DDAF79141050}" sibTransId="{A8F1EE4E-10E5-4FB0-87FE-3B1F745FFCAE}"/>
    <dgm:cxn modelId="{EB0AFAEC-67E2-42F3-92FD-DE46C5333E46}" type="presOf" srcId="{65CAE867-937A-4B3D-9E04-79D0A68E78DE}" destId="{0A3B4D78-15EC-4ADC-9061-B897A63806CE}" srcOrd="1" destOrd="0" presId="urn:microsoft.com/office/officeart/2005/8/layout/process5"/>
    <dgm:cxn modelId="{697352EE-DC25-4635-A3D3-9F1CB0BB82C5}" srcId="{D116B9D2-64C4-4B06-8E7C-93DC446003BA}" destId="{48C02832-62E1-483C-8A5E-2EABB4396B9C}" srcOrd="6" destOrd="0" parTransId="{6F77696E-BFEB-4EBA-8189-C6C076D02B09}" sibTransId="{6F63775D-402F-4E9A-9267-A04AA6A68713}"/>
    <dgm:cxn modelId="{BF9CE4F3-1E81-4BDD-A487-FD73F43CE04E}" type="presOf" srcId="{48C02832-62E1-483C-8A5E-2EABB4396B9C}" destId="{8C6C4017-6AA8-4AD9-BA4F-CEBBF672B4DA}" srcOrd="0" destOrd="0" presId="urn:microsoft.com/office/officeart/2005/8/layout/process5"/>
    <dgm:cxn modelId="{F37DC3F4-896C-45DC-8A52-59935563EAE4}" srcId="{D116B9D2-64C4-4B06-8E7C-93DC446003BA}" destId="{F56A1A68-29B2-42C3-9043-136D4E6F3990}" srcOrd="10" destOrd="0" parTransId="{51C35CEA-67AA-4522-862C-2C4AB04D2139}" sibTransId="{56C8C025-675F-4F11-8786-EE7D614475CD}"/>
    <dgm:cxn modelId="{7C7BB2FA-C987-494D-B910-5EB8D5E2893F}" type="presOf" srcId="{7697DE63-0D04-4F84-990C-94A4E642432E}" destId="{0076588C-71E2-40B9-A1DC-E6BA80228305}" srcOrd="0" destOrd="0" presId="urn:microsoft.com/office/officeart/2005/8/layout/process5"/>
    <dgm:cxn modelId="{B97E74FC-2AC4-49D2-84DD-D2AA635012B8}" type="presOf" srcId="{D1CEEE45-9D0A-4A11-839D-6206432BDA7F}" destId="{B409B4D8-9413-4AFD-86C5-FB7AA0979628}" srcOrd="0" destOrd="0" presId="urn:microsoft.com/office/officeart/2005/8/layout/process5"/>
    <dgm:cxn modelId="{8518E8FD-A436-444A-B079-FAF49AE9CB14}" srcId="{D116B9D2-64C4-4B06-8E7C-93DC446003BA}" destId="{841990AE-3D84-4BA9-A6EF-452E45A45218}" srcOrd="9" destOrd="0" parTransId="{CF5DE1F4-0805-4BE1-B900-869C75159A43}" sibTransId="{8C97C768-F696-41A8-AFED-E60D08102037}"/>
    <dgm:cxn modelId="{A4DF869A-A314-4EFC-A381-9C8602E91192}" type="presParOf" srcId="{96C70DE2-97D9-4273-BB65-79DE40790A7E}" destId="{E20A5E06-DE27-4BD4-9DD9-6082284C919A}" srcOrd="0" destOrd="0" presId="urn:microsoft.com/office/officeart/2005/8/layout/process5"/>
    <dgm:cxn modelId="{ED914CB0-F443-4D02-AF80-3C1DB762FE25}" type="presParOf" srcId="{96C70DE2-97D9-4273-BB65-79DE40790A7E}" destId="{76E7A174-5744-489A-BB31-FB9205F4E018}" srcOrd="1" destOrd="0" presId="urn:microsoft.com/office/officeart/2005/8/layout/process5"/>
    <dgm:cxn modelId="{8CB02FE5-DCC6-4DF5-A227-7CB93791883F}" type="presParOf" srcId="{76E7A174-5744-489A-BB31-FB9205F4E018}" destId="{B4AF6DCC-9E69-45F6-8BF4-F2095E5997B9}" srcOrd="0" destOrd="0" presId="urn:microsoft.com/office/officeart/2005/8/layout/process5"/>
    <dgm:cxn modelId="{6B87596F-0107-419F-874C-924A7A34DB75}" type="presParOf" srcId="{96C70DE2-97D9-4273-BB65-79DE40790A7E}" destId="{0076588C-71E2-40B9-A1DC-E6BA80228305}" srcOrd="2" destOrd="0" presId="urn:microsoft.com/office/officeart/2005/8/layout/process5"/>
    <dgm:cxn modelId="{735C6E3E-6805-4115-80C2-CFF672CFB9A2}" type="presParOf" srcId="{96C70DE2-97D9-4273-BB65-79DE40790A7E}" destId="{B6880620-43F6-48FD-85FF-9528F9E1F001}" srcOrd="3" destOrd="0" presId="urn:microsoft.com/office/officeart/2005/8/layout/process5"/>
    <dgm:cxn modelId="{CB492B31-3104-4F68-AC8A-B468094489BA}" type="presParOf" srcId="{B6880620-43F6-48FD-85FF-9528F9E1F001}" destId="{0A3B4D78-15EC-4ADC-9061-B897A63806CE}" srcOrd="0" destOrd="0" presId="urn:microsoft.com/office/officeart/2005/8/layout/process5"/>
    <dgm:cxn modelId="{137CEEF4-70F2-43A4-AFC3-1DD0D609B159}" type="presParOf" srcId="{96C70DE2-97D9-4273-BB65-79DE40790A7E}" destId="{96CE9221-7596-458D-A58A-691D64E2C29A}" srcOrd="4" destOrd="0" presId="urn:microsoft.com/office/officeart/2005/8/layout/process5"/>
    <dgm:cxn modelId="{0ACEFB70-DCEF-40AA-9D0D-71B5477A5E4C}" type="presParOf" srcId="{96C70DE2-97D9-4273-BB65-79DE40790A7E}" destId="{93CE2B5B-F658-446F-A1B2-E2F89ED4CFBA}" srcOrd="5" destOrd="0" presId="urn:microsoft.com/office/officeart/2005/8/layout/process5"/>
    <dgm:cxn modelId="{342224A3-5E58-4804-89EE-82A0FC748FC5}" type="presParOf" srcId="{93CE2B5B-F658-446F-A1B2-E2F89ED4CFBA}" destId="{41752DDC-155D-4158-89F5-220A174936C6}" srcOrd="0" destOrd="0" presId="urn:microsoft.com/office/officeart/2005/8/layout/process5"/>
    <dgm:cxn modelId="{0DD7D3A7-6140-4DCF-B79B-C0B6D9B2E700}" type="presParOf" srcId="{96C70DE2-97D9-4273-BB65-79DE40790A7E}" destId="{807B5E1F-2963-40F5-A7FF-B5A1B7EE4110}" srcOrd="6" destOrd="0" presId="urn:microsoft.com/office/officeart/2005/8/layout/process5"/>
    <dgm:cxn modelId="{2F639C78-1CA6-4FCF-B23A-FB4A4AA65900}" type="presParOf" srcId="{96C70DE2-97D9-4273-BB65-79DE40790A7E}" destId="{63131FAA-7A3F-44BE-95FC-B1455D6486E2}" srcOrd="7" destOrd="0" presId="urn:microsoft.com/office/officeart/2005/8/layout/process5"/>
    <dgm:cxn modelId="{3403CFC2-45C6-4AFE-9205-24703CBA7DBE}" type="presParOf" srcId="{63131FAA-7A3F-44BE-95FC-B1455D6486E2}" destId="{500FD3B9-49D3-40DB-A288-F098B77A8864}" srcOrd="0" destOrd="0" presId="urn:microsoft.com/office/officeart/2005/8/layout/process5"/>
    <dgm:cxn modelId="{26E05480-909D-48DC-97FE-3830B52861EF}" type="presParOf" srcId="{96C70DE2-97D9-4273-BB65-79DE40790A7E}" destId="{B409B4D8-9413-4AFD-86C5-FB7AA0979628}" srcOrd="8" destOrd="0" presId="urn:microsoft.com/office/officeart/2005/8/layout/process5"/>
    <dgm:cxn modelId="{15CF7383-696D-4F11-8C32-023668F36001}" type="presParOf" srcId="{96C70DE2-97D9-4273-BB65-79DE40790A7E}" destId="{204BAAA9-C05A-4446-A7A2-A8EED6714FF8}" srcOrd="9" destOrd="0" presId="urn:microsoft.com/office/officeart/2005/8/layout/process5"/>
    <dgm:cxn modelId="{857ECD20-B620-4959-AF0A-E607A213F560}" type="presParOf" srcId="{204BAAA9-C05A-4446-A7A2-A8EED6714FF8}" destId="{210F0EB7-7197-4D97-9811-AA02AC6A9156}" srcOrd="0" destOrd="0" presId="urn:microsoft.com/office/officeart/2005/8/layout/process5"/>
    <dgm:cxn modelId="{A8B77F01-DE8C-4CF4-9D1B-0EB50DE31A35}" type="presParOf" srcId="{96C70DE2-97D9-4273-BB65-79DE40790A7E}" destId="{55471C1D-7E5C-4A89-8468-E554B524C307}" srcOrd="10" destOrd="0" presId="urn:microsoft.com/office/officeart/2005/8/layout/process5"/>
    <dgm:cxn modelId="{19459AC7-66D2-4926-930D-D2F988DB95FF}" type="presParOf" srcId="{96C70DE2-97D9-4273-BB65-79DE40790A7E}" destId="{0E03CBCC-D52A-4A17-A3FE-8337BA62F40E}" srcOrd="11" destOrd="0" presId="urn:microsoft.com/office/officeart/2005/8/layout/process5"/>
    <dgm:cxn modelId="{446A09BF-F176-429F-AD33-F74C233DBE0C}" type="presParOf" srcId="{0E03CBCC-D52A-4A17-A3FE-8337BA62F40E}" destId="{6144C539-63E7-4B20-90ED-532D4428DD7E}" srcOrd="0" destOrd="0" presId="urn:microsoft.com/office/officeart/2005/8/layout/process5"/>
    <dgm:cxn modelId="{7D9DD36B-421A-438C-84B1-A8089D492E5B}" type="presParOf" srcId="{96C70DE2-97D9-4273-BB65-79DE40790A7E}" destId="{8C6C4017-6AA8-4AD9-BA4F-CEBBF672B4DA}" srcOrd="12" destOrd="0" presId="urn:microsoft.com/office/officeart/2005/8/layout/process5"/>
    <dgm:cxn modelId="{3CCF99B6-2BAE-4A13-B2A1-AB594E05379A}" type="presParOf" srcId="{96C70DE2-97D9-4273-BB65-79DE40790A7E}" destId="{0AC141D6-4079-4FAC-AEC4-31B5B1D19D68}" srcOrd="13" destOrd="0" presId="urn:microsoft.com/office/officeart/2005/8/layout/process5"/>
    <dgm:cxn modelId="{DFBB4CD3-A860-4870-99DD-BEA6A3418E65}" type="presParOf" srcId="{0AC141D6-4079-4FAC-AEC4-31B5B1D19D68}" destId="{A2D7D45B-17D9-4324-AA1F-68F9B5B78EAB}" srcOrd="0" destOrd="0" presId="urn:microsoft.com/office/officeart/2005/8/layout/process5"/>
    <dgm:cxn modelId="{3B4C9425-2E5F-4BEF-9422-9A60E7EE9510}" type="presParOf" srcId="{96C70DE2-97D9-4273-BB65-79DE40790A7E}" destId="{88A511C8-D352-42CD-B55E-99E468143B09}" srcOrd="14" destOrd="0" presId="urn:microsoft.com/office/officeart/2005/8/layout/process5"/>
    <dgm:cxn modelId="{B0592B8D-5DA1-4BF6-BBD2-29B425EDB535}" type="presParOf" srcId="{96C70DE2-97D9-4273-BB65-79DE40790A7E}" destId="{9C7A4B1C-2CA4-4D94-89E3-6BC175DCBDE1}" srcOrd="15" destOrd="0" presId="urn:microsoft.com/office/officeart/2005/8/layout/process5"/>
    <dgm:cxn modelId="{629D6F12-9FB0-4FFB-863C-B08ECF53BEF5}" type="presParOf" srcId="{9C7A4B1C-2CA4-4D94-89E3-6BC175DCBDE1}" destId="{BE86217A-1C13-4391-AF15-F9229D905F10}" srcOrd="0" destOrd="0" presId="urn:microsoft.com/office/officeart/2005/8/layout/process5"/>
    <dgm:cxn modelId="{9F3DF0D8-C9E1-4B54-BA26-FDBD82B7AD61}" type="presParOf" srcId="{96C70DE2-97D9-4273-BB65-79DE40790A7E}" destId="{8FE12A01-E2AA-4156-AAB3-940E3729B204}" srcOrd="16" destOrd="0" presId="urn:microsoft.com/office/officeart/2005/8/layout/process5"/>
    <dgm:cxn modelId="{350F530D-15C5-4DC9-92C4-DB06AFF6061D}" type="presParOf" srcId="{96C70DE2-97D9-4273-BB65-79DE40790A7E}" destId="{6E94E8EB-0A02-4431-AA56-4C0BDBB5C51E}" srcOrd="17" destOrd="0" presId="urn:microsoft.com/office/officeart/2005/8/layout/process5"/>
    <dgm:cxn modelId="{45976193-0CF4-48BD-8449-71B1E2D85907}" type="presParOf" srcId="{6E94E8EB-0A02-4431-AA56-4C0BDBB5C51E}" destId="{6EDF69BD-DB94-4E73-857E-3F12FA3FC79C}" srcOrd="0" destOrd="0" presId="urn:microsoft.com/office/officeart/2005/8/layout/process5"/>
    <dgm:cxn modelId="{426A7588-1F84-4F8B-A1B8-EB4A05104C9E}" type="presParOf" srcId="{96C70DE2-97D9-4273-BB65-79DE40790A7E}" destId="{67CFC656-DB31-4C33-AE8B-CE43CFA272C3}" srcOrd="18" destOrd="0" presId="urn:microsoft.com/office/officeart/2005/8/layout/process5"/>
    <dgm:cxn modelId="{EED271C0-3DA6-4146-B96C-3D7B2E4B15EA}" type="presParOf" srcId="{96C70DE2-97D9-4273-BB65-79DE40790A7E}" destId="{3D3B5BDB-E12A-4D35-9138-D1DBC5C63AB1}" srcOrd="19" destOrd="0" presId="urn:microsoft.com/office/officeart/2005/8/layout/process5"/>
    <dgm:cxn modelId="{1DF8382C-DDF1-4B6E-B84E-E6C4C3A35309}" type="presParOf" srcId="{3D3B5BDB-E12A-4D35-9138-D1DBC5C63AB1}" destId="{97CCA7F5-223B-40A6-B767-6AF15766FCA7}" srcOrd="0" destOrd="0" presId="urn:microsoft.com/office/officeart/2005/8/layout/process5"/>
    <dgm:cxn modelId="{B5DF83D1-D2CE-46DA-87D9-2BAF528593A2}" type="presParOf" srcId="{96C70DE2-97D9-4273-BB65-79DE40790A7E}" destId="{28001398-9C29-4D16-AEA4-ECBDC539237A}" srcOrd="20" destOrd="0" presId="urn:microsoft.com/office/officeart/2005/8/layout/process5"/>
    <dgm:cxn modelId="{B6D39C7B-F839-4A8F-B605-C21CBFBD65D1}" type="presParOf" srcId="{96C70DE2-97D9-4273-BB65-79DE40790A7E}" destId="{D59DEB5B-8663-4282-BEBE-B650E821DE67}" srcOrd="21" destOrd="0" presId="urn:microsoft.com/office/officeart/2005/8/layout/process5"/>
    <dgm:cxn modelId="{B0B97356-A510-4EE3-9E21-5B8966013A42}" type="presParOf" srcId="{D59DEB5B-8663-4282-BEBE-B650E821DE67}" destId="{1144A82F-4C23-4500-B56A-0D6A75AF04BF}" srcOrd="0" destOrd="0" presId="urn:microsoft.com/office/officeart/2005/8/layout/process5"/>
    <dgm:cxn modelId="{538535F7-B45E-4834-B5C4-BC057DEABECF}" type="presParOf" srcId="{96C70DE2-97D9-4273-BB65-79DE40790A7E}" destId="{E90F6DDA-3DC3-4A30-8A51-84207531F5A4}"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574106B-7670-494B-813E-72C6CBE473D1}" type="doc">
      <dgm:prSet loTypeId="urn:microsoft.com/office/officeart/2005/8/layout/default" loCatId="list" qsTypeId="urn:microsoft.com/office/officeart/2005/8/quickstyle/simple1" qsCatId="simple" csTypeId="urn:microsoft.com/office/officeart/2005/8/colors/accent3_4" csCatId="accent3" phldr="1"/>
      <dgm:spPr/>
      <dgm:t>
        <a:bodyPr/>
        <a:lstStyle/>
        <a:p>
          <a:endParaRPr lang="en-US"/>
        </a:p>
      </dgm:t>
    </dgm:pt>
    <dgm:pt modelId="{D33A6370-8567-4924-AAFD-FEE20E5B4AEB}">
      <dgm:prSet phldrT="[Text]"/>
      <dgm:spPr/>
      <dgm:t>
        <a:bodyPr/>
        <a:lstStyle/>
        <a:p>
          <a:r>
            <a:rPr lang="ar-sa" dirty="0">
              <a:rtl/>
            </a:rPr>
            <a:t>دفتر عناوين العملاء الجديد</a:t>
          </a:r>
        </a:p>
      </dgm:t>
    </dgm:pt>
    <dgm:pt modelId="{9A67949F-AA11-4A5F-BA4E-7CFC4574DF33}" type="parTrans" cxnId="{FF289625-AFBF-4184-A6AB-8E23502E444C}">
      <dgm:prSet/>
      <dgm:spPr/>
      <dgm:t>
        <a:bodyPr/>
        <a:lstStyle/>
        <a:p>
          <a:endParaRPr lang="en-US"/>
        </a:p>
      </dgm:t>
    </dgm:pt>
    <dgm:pt modelId="{4F0D21EE-4B4D-4182-B5F2-817F162617D6}" type="sibTrans" cxnId="{FF289625-AFBF-4184-A6AB-8E23502E444C}">
      <dgm:prSet/>
      <dgm:spPr/>
      <dgm:t>
        <a:bodyPr/>
        <a:lstStyle/>
        <a:p>
          <a:endParaRPr lang="en-US"/>
        </a:p>
      </dgm:t>
    </dgm:pt>
    <dgm:pt modelId="{1AAB4329-4EA9-44F7-AD95-2CA7F2E2294E}">
      <dgm:prSet phldrT="[Text]"/>
      <dgm:spPr/>
      <dgm:t>
        <a:bodyPr/>
        <a:lstStyle/>
        <a:p>
          <a:r>
            <a:rPr lang="ar-sa" dirty="0">
              <a:solidFill>
                <a:schemeClr val="bg2">
                  <a:lumMod val="10000"/>
                </a:schemeClr>
              </a:solidFill>
              <a:rtl/>
            </a:rPr>
            <a:t>مناطق مؤشرات الوقود، ومؤشرات وقود شركة النقل، ومؤشرات الوقود</a:t>
          </a:r>
        </a:p>
      </dgm:t>
    </dgm:pt>
    <dgm:pt modelId="{F125BB82-0B11-460D-BAD9-9D7F6D8D2FBD}" type="parTrans" cxnId="{2C63CE4A-C670-4EF8-B015-E022649FAEB4}">
      <dgm:prSet/>
      <dgm:spPr/>
      <dgm:t>
        <a:bodyPr/>
        <a:lstStyle/>
        <a:p>
          <a:endParaRPr lang="en-US"/>
        </a:p>
      </dgm:t>
    </dgm:pt>
    <dgm:pt modelId="{A21B6DF4-15BE-4C4C-9E8D-D884A8EE9C53}" type="sibTrans" cxnId="{2C63CE4A-C670-4EF8-B015-E022649FAEB4}">
      <dgm:prSet/>
      <dgm:spPr/>
      <dgm:t>
        <a:bodyPr/>
        <a:lstStyle/>
        <a:p>
          <a:endParaRPr lang="en-US"/>
        </a:p>
      </dgm:t>
    </dgm:pt>
    <dgm:pt modelId="{DF155453-AE6E-425E-9C05-5ADBF0E0DD47}">
      <dgm:prSet phldrT="[Text]"/>
      <dgm:spPr/>
      <dgm:t>
        <a:bodyPr/>
        <a:lstStyle/>
        <a:p>
          <a:r>
            <a:rPr lang="ar-sa" dirty="0">
              <a:solidFill>
                <a:schemeClr val="bg2">
                  <a:lumMod val="10000"/>
                </a:schemeClr>
              </a:solidFill>
              <a:rtl/>
            </a:rPr>
            <a:t>التكاليف الإضافية والرئيسية</a:t>
          </a:r>
        </a:p>
      </dgm:t>
    </dgm:pt>
    <dgm:pt modelId="{999ED50E-7778-48E6-ACCD-D6A9394E7AC2}" type="parTrans" cxnId="{50E2F781-D1E8-466D-BE16-16992DDE8D25}">
      <dgm:prSet/>
      <dgm:spPr/>
      <dgm:t>
        <a:bodyPr/>
        <a:lstStyle/>
        <a:p>
          <a:endParaRPr lang="en-US"/>
        </a:p>
      </dgm:t>
    </dgm:pt>
    <dgm:pt modelId="{9B84814B-1108-42FF-8502-A4E5F5F90499}" type="sibTrans" cxnId="{50E2F781-D1E8-466D-BE16-16992DDE8D25}">
      <dgm:prSet/>
      <dgm:spPr/>
      <dgm:t>
        <a:bodyPr/>
        <a:lstStyle/>
        <a:p>
          <a:endParaRPr lang="en-US"/>
        </a:p>
      </dgm:t>
    </dgm:pt>
    <dgm:pt modelId="{32F43FC5-395A-473C-A511-5638E40CC8CA}">
      <dgm:prSet phldrT="[Text]"/>
      <dgm:spPr/>
      <dgm:t>
        <a:bodyPr/>
        <a:lstStyle/>
        <a:p>
          <a:r>
            <a:rPr lang="ar-sa" dirty="0">
              <a:solidFill>
                <a:schemeClr val="bg2">
                  <a:lumMod val="10000"/>
                </a:schemeClr>
              </a:solidFill>
              <a:rtl/>
            </a:rPr>
            <a:t>مهام إضافية</a:t>
          </a:r>
        </a:p>
      </dgm:t>
    </dgm:pt>
    <dgm:pt modelId="{603C5B6D-6349-43B1-B9FE-1E3F6BB21CB6}" type="parTrans" cxnId="{2305F111-E0C1-42AD-93D5-41C66A9B2538}">
      <dgm:prSet/>
      <dgm:spPr/>
      <dgm:t>
        <a:bodyPr/>
        <a:lstStyle/>
        <a:p>
          <a:endParaRPr lang="en-US"/>
        </a:p>
      </dgm:t>
    </dgm:pt>
    <dgm:pt modelId="{4B441019-66B2-4696-BC98-8799EA38FB63}" type="sibTrans" cxnId="{2305F111-E0C1-42AD-93D5-41C66A9B2538}">
      <dgm:prSet/>
      <dgm:spPr/>
      <dgm:t>
        <a:bodyPr/>
        <a:lstStyle/>
        <a:p>
          <a:endParaRPr lang="en-US"/>
        </a:p>
      </dgm:t>
    </dgm:pt>
    <dgm:pt modelId="{6D261568-2F38-4873-8029-B0746C0B6C74}">
      <dgm:prSet phldrT="[Text]"/>
      <dgm:spPr/>
      <dgm:t>
        <a:bodyPr/>
        <a:lstStyle/>
        <a:p>
          <a:r>
            <a:rPr lang="ar-sa" dirty="0">
              <a:rtl/>
            </a:rPr>
            <a:t>مراكز إضافية</a:t>
          </a:r>
        </a:p>
      </dgm:t>
    </dgm:pt>
    <dgm:pt modelId="{475C6D31-1398-4351-893B-876CDD4EC94E}" type="parTrans" cxnId="{08656CD9-59BF-454E-8285-6DDCE87C8978}">
      <dgm:prSet/>
      <dgm:spPr/>
      <dgm:t>
        <a:bodyPr/>
        <a:lstStyle/>
        <a:p>
          <a:endParaRPr lang="en-US"/>
        </a:p>
      </dgm:t>
    </dgm:pt>
    <dgm:pt modelId="{789192E6-E7A9-4F71-B969-D04D5EF02D42}" type="sibTrans" cxnId="{08656CD9-59BF-454E-8285-6DDCE87C8978}">
      <dgm:prSet/>
      <dgm:spPr/>
      <dgm:t>
        <a:bodyPr/>
        <a:lstStyle/>
        <a:p>
          <a:endParaRPr lang="en-US"/>
        </a:p>
      </dgm:t>
    </dgm:pt>
    <dgm:pt modelId="{A8AB33C2-471C-4917-82C7-D10CAAE16C1C}">
      <dgm:prSet phldrT="[Text]"/>
      <dgm:spPr/>
      <dgm:t>
        <a:bodyPr/>
        <a:lstStyle/>
        <a:p>
          <a:r>
            <a:rPr lang="ar-sa" dirty="0">
              <a:rtl/>
            </a:rPr>
            <a:t>الأميال وأوقات الانتقال للمقاطع</a:t>
          </a:r>
        </a:p>
      </dgm:t>
    </dgm:pt>
    <dgm:pt modelId="{8FCC7217-693F-40AB-9897-90310F8C0284}" type="parTrans" cxnId="{FB0B4F7A-4229-4936-B23A-7A47697D921A}">
      <dgm:prSet/>
      <dgm:spPr/>
      <dgm:t>
        <a:bodyPr/>
        <a:lstStyle/>
        <a:p>
          <a:endParaRPr lang="en-US"/>
        </a:p>
      </dgm:t>
    </dgm:pt>
    <dgm:pt modelId="{AA17A466-381A-4C80-A3D8-BF8EEE514559}" type="sibTrans" cxnId="{FB0B4F7A-4229-4936-B23A-7A47697D921A}">
      <dgm:prSet/>
      <dgm:spPr/>
      <dgm:t>
        <a:bodyPr/>
        <a:lstStyle/>
        <a:p>
          <a:endParaRPr lang="en-US"/>
        </a:p>
      </dgm:t>
    </dgm:pt>
    <dgm:pt modelId="{810E1587-D9A0-468F-AED3-0E41E1A14CB6}">
      <dgm:prSet phldrT="[Text]"/>
      <dgm:spPr/>
      <dgm:t>
        <a:bodyPr/>
        <a:lstStyle/>
        <a:p>
          <a:r>
            <a:rPr lang="ar-sa" dirty="0">
              <a:rtl/>
            </a:rPr>
            <a:t>تعيينات أسس الأسعار</a:t>
          </a:r>
        </a:p>
      </dgm:t>
    </dgm:pt>
    <dgm:pt modelId="{151E6193-035E-4E25-8DBA-4890ACD8DDFD}" type="parTrans" cxnId="{29709749-D0F5-4EFD-817D-4D233FE4AD3E}">
      <dgm:prSet/>
      <dgm:spPr/>
      <dgm:t>
        <a:bodyPr/>
        <a:lstStyle/>
        <a:p>
          <a:endParaRPr lang="en-US"/>
        </a:p>
      </dgm:t>
    </dgm:pt>
    <dgm:pt modelId="{DF70C891-EB01-4A7C-8693-CD27EA1FDCF7}" type="sibTrans" cxnId="{29709749-D0F5-4EFD-817D-4D233FE4AD3E}">
      <dgm:prSet/>
      <dgm:spPr/>
      <dgm:t>
        <a:bodyPr/>
        <a:lstStyle/>
        <a:p>
          <a:endParaRPr lang="en-US"/>
        </a:p>
      </dgm:t>
    </dgm:pt>
    <dgm:pt modelId="{B44ED5AC-2653-4075-8A53-3AE78DDB0F87}">
      <dgm:prSet phldrT="[Text]"/>
      <dgm:spPr/>
      <dgm:t>
        <a:bodyPr/>
        <a:lstStyle/>
        <a:p>
          <a:r>
            <a:rPr lang="ar-sa" dirty="0">
              <a:solidFill>
                <a:schemeClr val="bg2">
                  <a:lumMod val="10000"/>
                </a:schemeClr>
              </a:solidFill>
              <a:rtl/>
            </a:rPr>
            <a:t>الدليل وخطة التوجيه متعددة المقاطع</a:t>
          </a:r>
        </a:p>
      </dgm:t>
    </dgm:pt>
    <dgm:pt modelId="{C278D110-0108-458C-BAE4-093E4B86B6E5}" type="parTrans" cxnId="{9104D173-2AEF-47FB-B0DA-FF7AF6702125}">
      <dgm:prSet/>
      <dgm:spPr/>
      <dgm:t>
        <a:bodyPr/>
        <a:lstStyle/>
        <a:p>
          <a:endParaRPr lang="en-US"/>
        </a:p>
      </dgm:t>
    </dgm:pt>
    <dgm:pt modelId="{555CFCD1-472C-4EBD-A50D-A73236F87AB7}" type="sibTrans" cxnId="{9104D173-2AEF-47FB-B0DA-FF7AF6702125}">
      <dgm:prSet/>
      <dgm:spPr/>
      <dgm:t>
        <a:bodyPr/>
        <a:lstStyle/>
        <a:p>
          <a:endParaRPr lang="en-US"/>
        </a:p>
      </dgm:t>
    </dgm:pt>
    <dgm:pt modelId="{0E9AE7DB-85C5-478D-98CF-8F5FA16CEC1D}">
      <dgm:prSet phldrT="[Text]"/>
      <dgm:spPr/>
      <dgm:t>
        <a:bodyPr/>
        <a:lstStyle/>
        <a:p>
          <a:r>
            <a:rPr lang="ar-sa" dirty="0">
              <a:rtl/>
            </a:rPr>
            <a:t>ملف تعريف تقييم شركة النقل</a:t>
          </a:r>
        </a:p>
      </dgm:t>
    </dgm:pt>
    <dgm:pt modelId="{E0D3D140-38D1-4B33-AD69-16C064526A73}" type="parTrans" cxnId="{9DDD8CE6-F374-4E59-8A6A-A11A3444198F}">
      <dgm:prSet/>
      <dgm:spPr/>
      <dgm:t>
        <a:bodyPr/>
        <a:lstStyle/>
        <a:p>
          <a:endParaRPr lang="en-US"/>
        </a:p>
      </dgm:t>
    </dgm:pt>
    <dgm:pt modelId="{BB82B73E-22E7-41D3-A1C3-871DE7446CBE}" type="sibTrans" cxnId="{9DDD8CE6-F374-4E59-8A6A-A11A3444198F}">
      <dgm:prSet/>
      <dgm:spPr/>
      <dgm:t>
        <a:bodyPr/>
        <a:lstStyle/>
        <a:p>
          <a:endParaRPr lang="en-US"/>
        </a:p>
      </dgm:t>
    </dgm:pt>
    <dgm:pt modelId="{42C71A0D-F81B-4D0E-A4F1-50D81003578B}">
      <dgm:prSet phldrT="[Text]"/>
      <dgm:spPr/>
      <dgm:t>
        <a:bodyPr/>
        <a:lstStyle/>
        <a:p>
          <a:r>
            <a:rPr lang="ar-sa" dirty="0">
              <a:rtl/>
            </a:rPr>
            <a:t>رمز التكاليف المتنوعة في الواقع المعزز </a:t>
          </a:r>
          <a:r>
            <a:rPr lang="ar-sa" dirty="0">
              <a:rtl val="0"/>
            </a:rPr>
            <a:t>(AR)</a:t>
          </a:r>
          <a:r>
            <a:rPr lang="ar-sa" dirty="0">
              <a:rtl/>
            </a:rPr>
            <a:t> والنقل</a:t>
          </a:r>
        </a:p>
      </dgm:t>
    </dgm:pt>
    <dgm:pt modelId="{5F530F9B-31C2-434B-8D3D-00B4A9C7EAE3}" type="parTrans" cxnId="{5D099FF6-F5F5-4430-B414-2E9EB553F52F}">
      <dgm:prSet/>
      <dgm:spPr/>
      <dgm:t>
        <a:bodyPr/>
        <a:lstStyle/>
        <a:p>
          <a:endParaRPr lang="en-US"/>
        </a:p>
      </dgm:t>
    </dgm:pt>
    <dgm:pt modelId="{5D96FFE8-73C8-4F8D-A0F6-B6DD93F2AFFD}" type="sibTrans" cxnId="{5D099FF6-F5F5-4430-B414-2E9EB553F52F}">
      <dgm:prSet/>
      <dgm:spPr/>
      <dgm:t>
        <a:bodyPr/>
        <a:lstStyle/>
        <a:p>
          <a:endParaRPr lang="en-US"/>
        </a:p>
      </dgm:t>
    </dgm:pt>
    <dgm:pt modelId="{747921AF-5106-404D-91AC-5C283CA490EB}">
      <dgm:prSet phldrT="[Text]"/>
      <dgm:spPr/>
      <dgm:t>
        <a:bodyPr/>
        <a:lstStyle/>
        <a:p>
          <a:r>
            <a:rPr lang="ar-sa" dirty="0">
              <a:rtl/>
            </a:rPr>
            <a:t>الخصومات</a:t>
          </a:r>
        </a:p>
      </dgm:t>
    </dgm:pt>
    <dgm:pt modelId="{AAEE2995-8033-4F3B-9CD1-56268EE499E2}" type="parTrans" cxnId="{DE793733-4689-423C-BC82-169B9BD9BE4E}">
      <dgm:prSet/>
      <dgm:spPr/>
      <dgm:t>
        <a:bodyPr/>
        <a:lstStyle/>
        <a:p>
          <a:endParaRPr lang="en-US"/>
        </a:p>
      </dgm:t>
    </dgm:pt>
    <dgm:pt modelId="{77A1707F-1E4A-45D5-AA29-E590A1498E95}" type="sibTrans" cxnId="{DE793733-4689-423C-BC82-169B9BD9BE4E}">
      <dgm:prSet/>
      <dgm:spPr/>
      <dgm:t>
        <a:bodyPr/>
        <a:lstStyle/>
        <a:p>
          <a:endParaRPr lang="en-US"/>
        </a:p>
      </dgm:t>
    </dgm:pt>
    <dgm:pt modelId="{21B378BB-1353-45D8-B47D-D401A6BDECF7}" type="pres">
      <dgm:prSet presAssocID="{F574106B-7670-494B-813E-72C6CBE473D1}" presName="diagram" presStyleCnt="0">
        <dgm:presLayoutVars>
          <dgm:dir/>
          <dgm:resizeHandles val="exact"/>
        </dgm:presLayoutVars>
      </dgm:prSet>
      <dgm:spPr/>
    </dgm:pt>
    <dgm:pt modelId="{BC273894-303F-44CB-A662-D049A0D996C5}" type="pres">
      <dgm:prSet presAssocID="{D33A6370-8567-4924-AAFD-FEE20E5B4AEB}" presName="node" presStyleLbl="node1" presStyleIdx="0" presStyleCnt="11">
        <dgm:presLayoutVars>
          <dgm:bulletEnabled val="1"/>
        </dgm:presLayoutVars>
      </dgm:prSet>
      <dgm:spPr/>
    </dgm:pt>
    <dgm:pt modelId="{140A2EF6-3B95-4668-B8EB-6BC0015BD27C}" type="pres">
      <dgm:prSet presAssocID="{4F0D21EE-4B4D-4182-B5F2-817F162617D6}" presName="sibTrans" presStyleCnt="0"/>
      <dgm:spPr/>
    </dgm:pt>
    <dgm:pt modelId="{3B9117D5-6BBD-4162-833F-690485DCBA85}" type="pres">
      <dgm:prSet presAssocID="{6D261568-2F38-4873-8029-B0746C0B6C74}" presName="node" presStyleLbl="node1" presStyleIdx="1" presStyleCnt="11">
        <dgm:presLayoutVars>
          <dgm:bulletEnabled val="1"/>
        </dgm:presLayoutVars>
      </dgm:prSet>
      <dgm:spPr/>
    </dgm:pt>
    <dgm:pt modelId="{D955A9CB-1C93-4E39-808F-7E5AAD932BB2}" type="pres">
      <dgm:prSet presAssocID="{789192E6-E7A9-4F71-B969-D04D5EF02D42}" presName="sibTrans" presStyleCnt="0"/>
      <dgm:spPr/>
    </dgm:pt>
    <dgm:pt modelId="{367008F2-BC09-49D2-80EA-C220AAB88BEE}" type="pres">
      <dgm:prSet presAssocID="{A8AB33C2-471C-4917-82C7-D10CAAE16C1C}" presName="node" presStyleLbl="node1" presStyleIdx="2" presStyleCnt="11">
        <dgm:presLayoutVars>
          <dgm:bulletEnabled val="1"/>
        </dgm:presLayoutVars>
      </dgm:prSet>
      <dgm:spPr/>
    </dgm:pt>
    <dgm:pt modelId="{098D56C9-2B9A-457D-8EEE-7932A82FD0C9}" type="pres">
      <dgm:prSet presAssocID="{AA17A466-381A-4C80-A3D8-BF8EEE514559}" presName="sibTrans" presStyleCnt="0"/>
      <dgm:spPr/>
    </dgm:pt>
    <dgm:pt modelId="{5C4D3264-DE40-43BD-A40B-CC84E2308C2C}" type="pres">
      <dgm:prSet presAssocID="{810E1587-D9A0-468F-AED3-0E41E1A14CB6}" presName="node" presStyleLbl="node1" presStyleIdx="3" presStyleCnt="11">
        <dgm:presLayoutVars>
          <dgm:bulletEnabled val="1"/>
        </dgm:presLayoutVars>
      </dgm:prSet>
      <dgm:spPr/>
    </dgm:pt>
    <dgm:pt modelId="{E7CE8968-C38B-43B3-9E86-BA44D5C2E7CE}" type="pres">
      <dgm:prSet presAssocID="{DF70C891-EB01-4A7C-8693-CD27EA1FDCF7}" presName="sibTrans" presStyleCnt="0"/>
      <dgm:spPr/>
    </dgm:pt>
    <dgm:pt modelId="{571101D9-6D17-4287-9F27-78BE747D6CF2}" type="pres">
      <dgm:prSet presAssocID="{B44ED5AC-2653-4075-8A53-3AE78DDB0F87}" presName="node" presStyleLbl="node1" presStyleIdx="4" presStyleCnt="11">
        <dgm:presLayoutVars>
          <dgm:bulletEnabled val="1"/>
        </dgm:presLayoutVars>
      </dgm:prSet>
      <dgm:spPr/>
    </dgm:pt>
    <dgm:pt modelId="{A3C1AE10-EBFF-4517-A49E-5877536B6873}" type="pres">
      <dgm:prSet presAssocID="{555CFCD1-472C-4EBD-A50D-A73236F87AB7}" presName="sibTrans" presStyleCnt="0"/>
      <dgm:spPr/>
    </dgm:pt>
    <dgm:pt modelId="{ECE36403-8CBC-42FB-990B-2EAAE63C79E8}" type="pres">
      <dgm:prSet presAssocID="{1AAB4329-4EA9-44F7-AD95-2CA7F2E2294E}" presName="node" presStyleLbl="node1" presStyleIdx="5" presStyleCnt="11">
        <dgm:presLayoutVars>
          <dgm:bulletEnabled val="1"/>
        </dgm:presLayoutVars>
      </dgm:prSet>
      <dgm:spPr/>
    </dgm:pt>
    <dgm:pt modelId="{C50E32B5-AAE8-44C6-B48B-78226A819183}" type="pres">
      <dgm:prSet presAssocID="{A21B6DF4-15BE-4C4C-9E8D-D884A8EE9C53}" presName="sibTrans" presStyleCnt="0"/>
      <dgm:spPr/>
    </dgm:pt>
    <dgm:pt modelId="{4BA2B9C6-1FE9-472F-ACE8-A3E9C059E61B}" type="pres">
      <dgm:prSet presAssocID="{DF155453-AE6E-425E-9C05-5ADBF0E0DD47}" presName="node" presStyleLbl="node1" presStyleIdx="6" presStyleCnt="11">
        <dgm:presLayoutVars>
          <dgm:bulletEnabled val="1"/>
        </dgm:presLayoutVars>
      </dgm:prSet>
      <dgm:spPr/>
    </dgm:pt>
    <dgm:pt modelId="{549204C5-AAAC-486E-929E-6769043A7E21}" type="pres">
      <dgm:prSet presAssocID="{9B84814B-1108-42FF-8502-A4E5F5F90499}" presName="sibTrans" presStyleCnt="0"/>
      <dgm:spPr/>
    </dgm:pt>
    <dgm:pt modelId="{AAF1452F-44D0-4FC4-A28F-8AD70E7326FD}" type="pres">
      <dgm:prSet presAssocID="{32F43FC5-395A-473C-A511-5638E40CC8CA}" presName="node" presStyleLbl="node1" presStyleIdx="7" presStyleCnt="11">
        <dgm:presLayoutVars>
          <dgm:bulletEnabled val="1"/>
        </dgm:presLayoutVars>
      </dgm:prSet>
      <dgm:spPr/>
    </dgm:pt>
    <dgm:pt modelId="{28906A72-8DA5-4CF8-AF15-2446406E1B10}" type="pres">
      <dgm:prSet presAssocID="{4B441019-66B2-4696-BC98-8799EA38FB63}" presName="sibTrans" presStyleCnt="0"/>
      <dgm:spPr/>
    </dgm:pt>
    <dgm:pt modelId="{17CBF848-6E67-4EC2-9061-41B01B445BE9}" type="pres">
      <dgm:prSet presAssocID="{0E9AE7DB-85C5-478D-98CF-8F5FA16CEC1D}" presName="node" presStyleLbl="node1" presStyleIdx="8" presStyleCnt="11">
        <dgm:presLayoutVars>
          <dgm:bulletEnabled val="1"/>
        </dgm:presLayoutVars>
      </dgm:prSet>
      <dgm:spPr/>
    </dgm:pt>
    <dgm:pt modelId="{6D81CD98-3797-4F68-807E-0577396B4AA7}" type="pres">
      <dgm:prSet presAssocID="{BB82B73E-22E7-41D3-A1C3-871DE7446CBE}" presName="sibTrans" presStyleCnt="0"/>
      <dgm:spPr/>
    </dgm:pt>
    <dgm:pt modelId="{361DA4B4-F899-4DA0-9DF2-6472505F82F1}" type="pres">
      <dgm:prSet presAssocID="{42C71A0D-F81B-4D0E-A4F1-50D81003578B}" presName="node" presStyleLbl="node1" presStyleIdx="9" presStyleCnt="11">
        <dgm:presLayoutVars>
          <dgm:bulletEnabled val="1"/>
        </dgm:presLayoutVars>
      </dgm:prSet>
      <dgm:spPr/>
    </dgm:pt>
    <dgm:pt modelId="{34651089-24C8-48A9-836C-E5AD1837F0E6}" type="pres">
      <dgm:prSet presAssocID="{5D96FFE8-73C8-4F8D-A0F6-B6DD93F2AFFD}" presName="sibTrans" presStyleCnt="0"/>
      <dgm:spPr/>
    </dgm:pt>
    <dgm:pt modelId="{09AE9218-1D1D-4C62-AFE4-2F7D89D15D6F}" type="pres">
      <dgm:prSet presAssocID="{747921AF-5106-404D-91AC-5C283CA490EB}" presName="node" presStyleLbl="node1" presStyleIdx="10" presStyleCnt="11">
        <dgm:presLayoutVars>
          <dgm:bulletEnabled val="1"/>
        </dgm:presLayoutVars>
      </dgm:prSet>
      <dgm:spPr/>
    </dgm:pt>
  </dgm:ptLst>
  <dgm:cxnLst>
    <dgm:cxn modelId="{2305F111-E0C1-42AD-93D5-41C66A9B2538}" srcId="{F574106B-7670-494B-813E-72C6CBE473D1}" destId="{32F43FC5-395A-473C-A511-5638E40CC8CA}" srcOrd="7" destOrd="0" parTransId="{603C5B6D-6349-43B1-B9FE-1E3F6BB21CB6}" sibTransId="{4B441019-66B2-4696-BC98-8799EA38FB63}"/>
    <dgm:cxn modelId="{FF289625-AFBF-4184-A6AB-8E23502E444C}" srcId="{F574106B-7670-494B-813E-72C6CBE473D1}" destId="{D33A6370-8567-4924-AAFD-FEE20E5B4AEB}" srcOrd="0" destOrd="0" parTransId="{9A67949F-AA11-4A5F-BA4E-7CFC4574DF33}" sibTransId="{4F0D21EE-4B4D-4182-B5F2-817F162617D6}"/>
    <dgm:cxn modelId="{DE793733-4689-423C-BC82-169B9BD9BE4E}" srcId="{F574106B-7670-494B-813E-72C6CBE473D1}" destId="{747921AF-5106-404D-91AC-5C283CA490EB}" srcOrd="10" destOrd="0" parTransId="{AAEE2995-8033-4F3B-9CD1-56268EE499E2}" sibTransId="{77A1707F-1E4A-45D5-AA29-E590A1498E95}"/>
    <dgm:cxn modelId="{568AA55C-92BB-415A-A1BB-C800B0A0828F}" type="presOf" srcId="{747921AF-5106-404D-91AC-5C283CA490EB}" destId="{09AE9218-1D1D-4C62-AFE4-2F7D89D15D6F}" srcOrd="0" destOrd="0" presId="urn:microsoft.com/office/officeart/2005/8/layout/default"/>
    <dgm:cxn modelId="{29709749-D0F5-4EFD-817D-4D233FE4AD3E}" srcId="{F574106B-7670-494B-813E-72C6CBE473D1}" destId="{810E1587-D9A0-468F-AED3-0E41E1A14CB6}" srcOrd="3" destOrd="0" parTransId="{151E6193-035E-4E25-8DBA-4890ACD8DDFD}" sibTransId="{DF70C891-EB01-4A7C-8693-CD27EA1FDCF7}"/>
    <dgm:cxn modelId="{2C63CE4A-C670-4EF8-B015-E022649FAEB4}" srcId="{F574106B-7670-494B-813E-72C6CBE473D1}" destId="{1AAB4329-4EA9-44F7-AD95-2CA7F2E2294E}" srcOrd="5" destOrd="0" parTransId="{F125BB82-0B11-460D-BAD9-9D7F6D8D2FBD}" sibTransId="{A21B6DF4-15BE-4C4C-9E8D-D884A8EE9C53}"/>
    <dgm:cxn modelId="{8F459853-E0C9-488C-9CFE-D88B39832188}" type="presOf" srcId="{32F43FC5-395A-473C-A511-5638E40CC8CA}" destId="{AAF1452F-44D0-4FC4-A28F-8AD70E7326FD}" srcOrd="0" destOrd="0" presId="urn:microsoft.com/office/officeart/2005/8/layout/default"/>
    <dgm:cxn modelId="{9104D173-2AEF-47FB-B0DA-FF7AF6702125}" srcId="{F574106B-7670-494B-813E-72C6CBE473D1}" destId="{B44ED5AC-2653-4075-8A53-3AE78DDB0F87}" srcOrd="4" destOrd="0" parTransId="{C278D110-0108-458C-BAE4-093E4B86B6E5}" sibTransId="{555CFCD1-472C-4EBD-A50D-A73236F87AB7}"/>
    <dgm:cxn modelId="{C7D6BC78-D304-45D2-8286-551B9109BF5E}" type="presOf" srcId="{A8AB33C2-471C-4917-82C7-D10CAAE16C1C}" destId="{367008F2-BC09-49D2-80EA-C220AAB88BEE}" srcOrd="0" destOrd="0" presId="urn:microsoft.com/office/officeart/2005/8/layout/default"/>
    <dgm:cxn modelId="{FB0B4F7A-4229-4936-B23A-7A47697D921A}" srcId="{F574106B-7670-494B-813E-72C6CBE473D1}" destId="{A8AB33C2-471C-4917-82C7-D10CAAE16C1C}" srcOrd="2" destOrd="0" parTransId="{8FCC7217-693F-40AB-9897-90310F8C0284}" sibTransId="{AA17A466-381A-4C80-A3D8-BF8EEE514559}"/>
    <dgm:cxn modelId="{6A80FF7F-74E0-4438-9A8B-C99F170D9CD2}" type="presOf" srcId="{6D261568-2F38-4873-8029-B0746C0B6C74}" destId="{3B9117D5-6BBD-4162-833F-690485DCBA85}" srcOrd="0" destOrd="0" presId="urn:microsoft.com/office/officeart/2005/8/layout/default"/>
    <dgm:cxn modelId="{50E2F781-D1E8-466D-BE16-16992DDE8D25}" srcId="{F574106B-7670-494B-813E-72C6CBE473D1}" destId="{DF155453-AE6E-425E-9C05-5ADBF0E0DD47}" srcOrd="6" destOrd="0" parTransId="{999ED50E-7778-48E6-ACCD-D6A9394E7AC2}" sibTransId="{9B84814B-1108-42FF-8502-A4E5F5F90499}"/>
    <dgm:cxn modelId="{701BAB83-BBCF-48E1-B6F0-5294FCCAC056}" type="presOf" srcId="{F574106B-7670-494B-813E-72C6CBE473D1}" destId="{21B378BB-1353-45D8-B47D-D401A6BDECF7}" srcOrd="0" destOrd="0" presId="urn:microsoft.com/office/officeart/2005/8/layout/default"/>
    <dgm:cxn modelId="{6B3AFE99-7F08-4782-80C4-9908564B98EB}" type="presOf" srcId="{DF155453-AE6E-425E-9C05-5ADBF0E0DD47}" destId="{4BA2B9C6-1FE9-472F-ACE8-A3E9C059E61B}" srcOrd="0" destOrd="0" presId="urn:microsoft.com/office/officeart/2005/8/layout/default"/>
    <dgm:cxn modelId="{B03823A1-BCFB-4AB4-B526-C512E08422DA}" type="presOf" srcId="{1AAB4329-4EA9-44F7-AD95-2CA7F2E2294E}" destId="{ECE36403-8CBC-42FB-990B-2EAAE63C79E8}" srcOrd="0" destOrd="0" presId="urn:microsoft.com/office/officeart/2005/8/layout/default"/>
    <dgm:cxn modelId="{8D602BB5-6A3D-42D5-B312-B6FA7EA890F5}" type="presOf" srcId="{810E1587-D9A0-468F-AED3-0E41E1A14CB6}" destId="{5C4D3264-DE40-43BD-A40B-CC84E2308C2C}" srcOrd="0" destOrd="0" presId="urn:microsoft.com/office/officeart/2005/8/layout/default"/>
    <dgm:cxn modelId="{23F3BBC0-0B59-44E5-AB28-7D589C45A32A}" type="presOf" srcId="{0E9AE7DB-85C5-478D-98CF-8F5FA16CEC1D}" destId="{17CBF848-6E67-4EC2-9061-41B01B445BE9}" srcOrd="0" destOrd="0" presId="urn:microsoft.com/office/officeart/2005/8/layout/default"/>
    <dgm:cxn modelId="{08656CD9-59BF-454E-8285-6DDCE87C8978}" srcId="{F574106B-7670-494B-813E-72C6CBE473D1}" destId="{6D261568-2F38-4873-8029-B0746C0B6C74}" srcOrd="1" destOrd="0" parTransId="{475C6D31-1398-4351-893B-876CDD4EC94E}" sibTransId="{789192E6-E7A9-4F71-B969-D04D5EF02D42}"/>
    <dgm:cxn modelId="{361DFADD-B13E-47D0-B705-4ADFD9E3E4D0}" type="presOf" srcId="{B44ED5AC-2653-4075-8A53-3AE78DDB0F87}" destId="{571101D9-6D17-4287-9F27-78BE747D6CF2}" srcOrd="0" destOrd="0" presId="urn:microsoft.com/office/officeart/2005/8/layout/default"/>
    <dgm:cxn modelId="{9DDD8CE6-F374-4E59-8A6A-A11A3444198F}" srcId="{F574106B-7670-494B-813E-72C6CBE473D1}" destId="{0E9AE7DB-85C5-478D-98CF-8F5FA16CEC1D}" srcOrd="8" destOrd="0" parTransId="{E0D3D140-38D1-4B33-AD69-16C064526A73}" sibTransId="{BB82B73E-22E7-41D3-A1C3-871DE7446CBE}"/>
    <dgm:cxn modelId="{9FA3C8F4-10C6-4CFA-8775-CBD3C752F3DE}" type="presOf" srcId="{D33A6370-8567-4924-AAFD-FEE20E5B4AEB}" destId="{BC273894-303F-44CB-A662-D049A0D996C5}" srcOrd="0" destOrd="0" presId="urn:microsoft.com/office/officeart/2005/8/layout/default"/>
    <dgm:cxn modelId="{5D099FF6-F5F5-4430-B414-2E9EB553F52F}" srcId="{F574106B-7670-494B-813E-72C6CBE473D1}" destId="{42C71A0D-F81B-4D0E-A4F1-50D81003578B}" srcOrd="9" destOrd="0" parTransId="{5F530F9B-31C2-434B-8D3D-00B4A9C7EAE3}" sibTransId="{5D96FFE8-73C8-4F8D-A0F6-B6DD93F2AFFD}"/>
    <dgm:cxn modelId="{D93D61FD-862B-4D3F-8809-8E0BCAAFC049}" type="presOf" srcId="{42C71A0D-F81B-4D0E-A4F1-50D81003578B}" destId="{361DA4B4-F899-4DA0-9DF2-6472505F82F1}" srcOrd="0" destOrd="0" presId="urn:microsoft.com/office/officeart/2005/8/layout/default"/>
    <dgm:cxn modelId="{305A4164-1E61-4978-A471-EFE1BEF9BAC3}" type="presParOf" srcId="{21B378BB-1353-45D8-B47D-D401A6BDECF7}" destId="{BC273894-303F-44CB-A662-D049A0D996C5}" srcOrd="0" destOrd="0" presId="urn:microsoft.com/office/officeart/2005/8/layout/default"/>
    <dgm:cxn modelId="{F40D2D03-5FBE-4758-9F88-FFF6A28F99FE}" type="presParOf" srcId="{21B378BB-1353-45D8-B47D-D401A6BDECF7}" destId="{140A2EF6-3B95-4668-B8EB-6BC0015BD27C}" srcOrd="1" destOrd="0" presId="urn:microsoft.com/office/officeart/2005/8/layout/default"/>
    <dgm:cxn modelId="{FE703E0D-1DED-46D3-8D84-805286D8AD12}" type="presParOf" srcId="{21B378BB-1353-45D8-B47D-D401A6BDECF7}" destId="{3B9117D5-6BBD-4162-833F-690485DCBA85}" srcOrd="2" destOrd="0" presId="urn:microsoft.com/office/officeart/2005/8/layout/default"/>
    <dgm:cxn modelId="{8C5A081B-10C9-4A98-972A-F9BE7E7F1950}" type="presParOf" srcId="{21B378BB-1353-45D8-B47D-D401A6BDECF7}" destId="{D955A9CB-1C93-4E39-808F-7E5AAD932BB2}" srcOrd="3" destOrd="0" presId="urn:microsoft.com/office/officeart/2005/8/layout/default"/>
    <dgm:cxn modelId="{271FCB59-28DB-4660-992B-4CC4999CF6CC}" type="presParOf" srcId="{21B378BB-1353-45D8-B47D-D401A6BDECF7}" destId="{367008F2-BC09-49D2-80EA-C220AAB88BEE}" srcOrd="4" destOrd="0" presId="urn:microsoft.com/office/officeart/2005/8/layout/default"/>
    <dgm:cxn modelId="{B0A3CEF2-48DD-4391-BBEE-124D2422741B}" type="presParOf" srcId="{21B378BB-1353-45D8-B47D-D401A6BDECF7}" destId="{098D56C9-2B9A-457D-8EEE-7932A82FD0C9}" srcOrd="5" destOrd="0" presId="urn:microsoft.com/office/officeart/2005/8/layout/default"/>
    <dgm:cxn modelId="{8E56AF60-F4BF-4C31-894F-10D76DFED945}" type="presParOf" srcId="{21B378BB-1353-45D8-B47D-D401A6BDECF7}" destId="{5C4D3264-DE40-43BD-A40B-CC84E2308C2C}" srcOrd="6" destOrd="0" presId="urn:microsoft.com/office/officeart/2005/8/layout/default"/>
    <dgm:cxn modelId="{F730781E-BB3B-4865-98E9-A40830E882CC}" type="presParOf" srcId="{21B378BB-1353-45D8-B47D-D401A6BDECF7}" destId="{E7CE8968-C38B-43B3-9E86-BA44D5C2E7CE}" srcOrd="7" destOrd="0" presId="urn:microsoft.com/office/officeart/2005/8/layout/default"/>
    <dgm:cxn modelId="{8427BEA2-0F9F-41C6-962F-1E1FB8770736}" type="presParOf" srcId="{21B378BB-1353-45D8-B47D-D401A6BDECF7}" destId="{571101D9-6D17-4287-9F27-78BE747D6CF2}" srcOrd="8" destOrd="0" presId="urn:microsoft.com/office/officeart/2005/8/layout/default"/>
    <dgm:cxn modelId="{E714C4DE-31CE-4664-9752-B1BA8E3F84F1}" type="presParOf" srcId="{21B378BB-1353-45D8-B47D-D401A6BDECF7}" destId="{A3C1AE10-EBFF-4517-A49E-5877536B6873}" srcOrd="9" destOrd="0" presId="urn:microsoft.com/office/officeart/2005/8/layout/default"/>
    <dgm:cxn modelId="{89B83522-809E-440D-B177-AF83091AE579}" type="presParOf" srcId="{21B378BB-1353-45D8-B47D-D401A6BDECF7}" destId="{ECE36403-8CBC-42FB-990B-2EAAE63C79E8}" srcOrd="10" destOrd="0" presId="urn:microsoft.com/office/officeart/2005/8/layout/default"/>
    <dgm:cxn modelId="{463E251F-6A20-41E2-BEA9-B143659DED1D}" type="presParOf" srcId="{21B378BB-1353-45D8-B47D-D401A6BDECF7}" destId="{C50E32B5-AAE8-44C6-B48B-78226A819183}" srcOrd="11" destOrd="0" presId="urn:microsoft.com/office/officeart/2005/8/layout/default"/>
    <dgm:cxn modelId="{C45AC8A5-182E-4F50-892B-9C40AF815EE4}" type="presParOf" srcId="{21B378BB-1353-45D8-B47D-D401A6BDECF7}" destId="{4BA2B9C6-1FE9-472F-ACE8-A3E9C059E61B}" srcOrd="12" destOrd="0" presId="urn:microsoft.com/office/officeart/2005/8/layout/default"/>
    <dgm:cxn modelId="{1B0C4A14-6B4B-486A-918F-5440F6E506DA}" type="presParOf" srcId="{21B378BB-1353-45D8-B47D-D401A6BDECF7}" destId="{549204C5-AAAC-486E-929E-6769043A7E21}" srcOrd="13" destOrd="0" presId="urn:microsoft.com/office/officeart/2005/8/layout/default"/>
    <dgm:cxn modelId="{F35601BD-D8D8-42A8-BF26-214F5963439F}" type="presParOf" srcId="{21B378BB-1353-45D8-B47D-D401A6BDECF7}" destId="{AAF1452F-44D0-4FC4-A28F-8AD70E7326FD}" srcOrd="14" destOrd="0" presId="urn:microsoft.com/office/officeart/2005/8/layout/default"/>
    <dgm:cxn modelId="{FBE48DCC-310F-468A-B6DE-069843FB4099}" type="presParOf" srcId="{21B378BB-1353-45D8-B47D-D401A6BDECF7}" destId="{28906A72-8DA5-4CF8-AF15-2446406E1B10}" srcOrd="15" destOrd="0" presId="urn:microsoft.com/office/officeart/2005/8/layout/default"/>
    <dgm:cxn modelId="{4821A594-0FBE-4821-A85A-60EC56838977}" type="presParOf" srcId="{21B378BB-1353-45D8-B47D-D401A6BDECF7}" destId="{17CBF848-6E67-4EC2-9061-41B01B445BE9}" srcOrd="16" destOrd="0" presId="urn:microsoft.com/office/officeart/2005/8/layout/default"/>
    <dgm:cxn modelId="{31BED728-F217-4239-B38D-8B8289FC8C31}" type="presParOf" srcId="{21B378BB-1353-45D8-B47D-D401A6BDECF7}" destId="{6D81CD98-3797-4F68-807E-0577396B4AA7}" srcOrd="17" destOrd="0" presId="urn:microsoft.com/office/officeart/2005/8/layout/default"/>
    <dgm:cxn modelId="{99CA7DEA-3DA1-4087-9552-A7195933630D}" type="presParOf" srcId="{21B378BB-1353-45D8-B47D-D401A6BDECF7}" destId="{361DA4B4-F899-4DA0-9DF2-6472505F82F1}" srcOrd="18" destOrd="0" presId="urn:microsoft.com/office/officeart/2005/8/layout/default"/>
    <dgm:cxn modelId="{881563A0-7684-4261-8C66-2D0AD93917C2}" type="presParOf" srcId="{21B378BB-1353-45D8-B47D-D401A6BDECF7}" destId="{34651089-24C8-48A9-836C-E5AD1837F0E6}" srcOrd="19" destOrd="0" presId="urn:microsoft.com/office/officeart/2005/8/layout/default"/>
    <dgm:cxn modelId="{47FF8C07-F436-40A6-9676-DDFAC27FBDC4}" type="presParOf" srcId="{21B378BB-1353-45D8-B47D-D401A6BDECF7}" destId="{09AE9218-1D1D-4C62-AFE4-2F7D89D15D6F}"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16B9D2-64C4-4B06-8E7C-93DC446003B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5DACBB56-B47A-4CE1-B80B-26E89789B68D}">
      <dgm:prSet phldrT="[Text]"/>
      <dgm:spPr/>
      <dgm:t>
        <a:bodyPr/>
        <a:lstStyle/>
        <a:p>
          <a:r>
            <a:rPr lang="ar-sa" dirty="0">
              <a:rtl/>
            </a:rPr>
            <a:t>إنشاء أمر المبيعات وتأكيده</a:t>
          </a:r>
        </a:p>
      </dgm:t>
    </dgm:pt>
    <dgm:pt modelId="{79E4824C-52D6-497B-A3D4-9CC56D66B0A7}" type="parTrans" cxnId="{B31EE915-6E61-4EAB-9D70-639369B93D9E}">
      <dgm:prSet/>
      <dgm:spPr/>
      <dgm:t>
        <a:bodyPr/>
        <a:lstStyle/>
        <a:p>
          <a:endParaRPr lang="en-US"/>
        </a:p>
      </dgm:t>
    </dgm:pt>
    <dgm:pt modelId="{17E671D8-F3CD-4409-A5BF-6B582A04E0AE}" type="sibTrans" cxnId="{B31EE915-6E61-4EAB-9D70-639369B93D9E}">
      <dgm:prSet/>
      <dgm:spPr/>
      <dgm:t>
        <a:bodyPr/>
        <a:lstStyle/>
        <a:p>
          <a:endParaRPr lang="en-US"/>
        </a:p>
      </dgm:t>
    </dgm:pt>
    <dgm:pt modelId="{D0A906F4-5AA6-4F38-BA7D-BF8428F477D3}">
      <dgm:prSet phldrT="[Text]"/>
      <dgm:spPr/>
      <dgm:t>
        <a:bodyPr/>
        <a:lstStyle/>
        <a:p>
          <a:r>
            <a:rPr lang="ar-sa" dirty="0">
              <a:rtl/>
            </a:rPr>
            <a:t>حجز المخزون </a:t>
          </a:r>
          <a:br/>
          <a:r>
            <a:rPr lang="ar-sa" dirty="0">
              <a:rtl/>
            </a:rPr>
            <a:t> وإنشاء حمل نقل جديد</a:t>
          </a:r>
        </a:p>
      </dgm:t>
    </dgm:pt>
    <dgm:pt modelId="{57399C63-C02F-4CB9-BF0C-B873115CFB79}" type="parTrans" cxnId="{632B6274-16D3-41F2-A658-FBFA64890268}">
      <dgm:prSet/>
      <dgm:spPr/>
      <dgm:t>
        <a:bodyPr/>
        <a:lstStyle/>
        <a:p>
          <a:endParaRPr lang="en-US"/>
        </a:p>
      </dgm:t>
    </dgm:pt>
    <dgm:pt modelId="{95718450-874E-4D23-826B-A0F0E77F2F81}" type="sibTrans" cxnId="{632B6274-16D3-41F2-A658-FBFA64890268}">
      <dgm:prSet/>
      <dgm:spPr/>
      <dgm:t>
        <a:bodyPr/>
        <a:lstStyle/>
        <a:p>
          <a:endParaRPr lang="en-US"/>
        </a:p>
      </dgm:t>
    </dgm:pt>
    <dgm:pt modelId="{E34E5F3B-E953-4198-96C5-252080ED9B4F}">
      <dgm:prSet phldrT="[Text]"/>
      <dgm:spPr/>
      <dgm:t>
        <a:bodyPr/>
        <a:lstStyle/>
        <a:p>
          <a:r>
            <a:rPr lang="ar-sa" dirty="0">
              <a:rtl/>
            </a:rPr>
            <a:t>سعر المتجر</a:t>
          </a:r>
        </a:p>
      </dgm:t>
    </dgm:pt>
    <dgm:pt modelId="{1A2B5B59-A3C9-4AF7-BE8B-245AD3C49240}" type="parTrans" cxnId="{4F09931F-66C9-4D60-83E8-F2E360429A98}">
      <dgm:prSet/>
      <dgm:spPr/>
      <dgm:t>
        <a:bodyPr/>
        <a:lstStyle/>
        <a:p>
          <a:endParaRPr lang="en-US"/>
        </a:p>
      </dgm:t>
    </dgm:pt>
    <dgm:pt modelId="{C462F1EF-7E78-48C1-80D7-A93B27F1FBCF}" type="sibTrans" cxnId="{4F09931F-66C9-4D60-83E8-F2E360429A98}">
      <dgm:prSet/>
      <dgm:spPr/>
      <dgm:t>
        <a:bodyPr/>
        <a:lstStyle/>
        <a:p>
          <a:endParaRPr lang="en-US"/>
        </a:p>
      </dgm:t>
    </dgm:pt>
    <dgm:pt modelId="{2A9CDC2B-D4C4-417B-A38F-D31FD500BE09}">
      <dgm:prSet phldrT="[Text]"/>
      <dgm:spPr/>
      <dgm:t>
        <a:bodyPr/>
        <a:lstStyle/>
        <a:p>
          <a:r>
            <a:rPr lang="ar-sa" dirty="0">
              <a:rtl/>
            </a:rPr>
            <a:t>تعيين شركة النقل/الخدمة</a:t>
          </a:r>
        </a:p>
      </dgm:t>
    </dgm:pt>
    <dgm:pt modelId="{17F8EF6B-3D40-46FE-ACAF-D0BEEDF83446}" type="parTrans" cxnId="{F2044E0F-057D-409C-864F-70294D1E74B4}">
      <dgm:prSet/>
      <dgm:spPr/>
      <dgm:t>
        <a:bodyPr/>
        <a:lstStyle/>
        <a:p>
          <a:endParaRPr lang="en-US"/>
        </a:p>
      </dgm:t>
    </dgm:pt>
    <dgm:pt modelId="{7AC4303F-2B9F-496F-A085-09FCC96CA89E}" type="sibTrans" cxnId="{F2044E0F-057D-409C-864F-70294D1E74B4}">
      <dgm:prSet/>
      <dgm:spPr/>
      <dgm:t>
        <a:bodyPr/>
        <a:lstStyle/>
        <a:p>
          <a:endParaRPr lang="en-US"/>
        </a:p>
      </dgm:t>
    </dgm:pt>
    <dgm:pt modelId="{AC369063-A8BB-4527-ACE2-BBDB36643C6D}">
      <dgm:prSet phldrT="[Text]"/>
      <dgm:spPr/>
      <dgm:t>
        <a:bodyPr/>
        <a:lstStyle/>
        <a:p>
          <a:r>
            <a:rPr lang="ar-sa" dirty="0">
              <a:rtl/>
            </a:rPr>
            <a:t>إصدار الحمل</a:t>
          </a:r>
        </a:p>
      </dgm:t>
    </dgm:pt>
    <dgm:pt modelId="{FCB74494-73CD-40B4-B126-F06951338963}" type="parTrans" cxnId="{64CDEEAF-DCAA-4D78-BE7D-E6DB98682710}">
      <dgm:prSet/>
      <dgm:spPr/>
      <dgm:t>
        <a:bodyPr/>
        <a:lstStyle/>
        <a:p>
          <a:endParaRPr lang="en-US"/>
        </a:p>
      </dgm:t>
    </dgm:pt>
    <dgm:pt modelId="{9360EA74-2C1E-43B8-99E1-03E4C3BD6CFC}" type="sibTrans" cxnId="{64CDEEAF-DCAA-4D78-BE7D-E6DB98682710}">
      <dgm:prSet/>
      <dgm:spPr/>
      <dgm:t>
        <a:bodyPr/>
        <a:lstStyle/>
        <a:p>
          <a:endParaRPr lang="en-US"/>
        </a:p>
      </dgm:t>
    </dgm:pt>
    <dgm:pt modelId="{7CD7B695-0683-467C-B31F-1C64C204D2B7}">
      <dgm:prSet phldrT="[Text]"/>
      <dgm:spPr/>
      <dgm:t>
        <a:bodyPr/>
        <a:lstStyle/>
        <a:p>
          <a:r>
            <a:rPr lang="ar-sa" dirty="0">
              <a:rtl/>
            </a:rPr>
            <a:t>إكمال عمل المستودع</a:t>
          </a:r>
        </a:p>
      </dgm:t>
    </dgm:pt>
    <dgm:pt modelId="{FA0B718B-666F-40CA-BC68-C98EEC3BE748}" type="parTrans" cxnId="{321E6C75-ED4F-4816-BCCD-FA1E490FCE88}">
      <dgm:prSet/>
      <dgm:spPr/>
      <dgm:t>
        <a:bodyPr/>
        <a:lstStyle/>
        <a:p>
          <a:endParaRPr lang="en-US"/>
        </a:p>
      </dgm:t>
    </dgm:pt>
    <dgm:pt modelId="{B80FB964-9D00-4A28-8257-0DA651256918}" type="sibTrans" cxnId="{321E6C75-ED4F-4816-BCCD-FA1E490FCE88}">
      <dgm:prSet/>
      <dgm:spPr/>
      <dgm:t>
        <a:bodyPr/>
        <a:lstStyle/>
        <a:p>
          <a:endParaRPr lang="en-US"/>
        </a:p>
      </dgm:t>
    </dgm:pt>
    <dgm:pt modelId="{743F6EFE-118D-4804-A46F-45545CBC4179}">
      <dgm:prSet phldrT="[Text]"/>
      <dgm:spPr/>
      <dgm:t>
        <a:bodyPr/>
        <a:lstStyle/>
        <a:p>
          <a:r>
            <a:rPr lang="ar-sa" dirty="0">
              <a:rtl/>
            </a:rPr>
            <a:t>تأكيد الشحنة الصادرة</a:t>
          </a:r>
        </a:p>
      </dgm:t>
    </dgm:pt>
    <dgm:pt modelId="{D3F44D68-4ADB-450A-9B85-9F10C3FD3E10}" type="parTrans" cxnId="{9BDE983F-EFAD-448D-B859-7EDE98530A29}">
      <dgm:prSet/>
      <dgm:spPr/>
      <dgm:t>
        <a:bodyPr/>
        <a:lstStyle/>
        <a:p>
          <a:endParaRPr lang="en-US"/>
        </a:p>
      </dgm:t>
    </dgm:pt>
    <dgm:pt modelId="{5EF05B90-A66D-475A-B464-7744D67307DB}" type="sibTrans" cxnId="{9BDE983F-EFAD-448D-B859-7EDE98530A29}">
      <dgm:prSet/>
      <dgm:spPr/>
      <dgm:t>
        <a:bodyPr/>
        <a:lstStyle/>
        <a:p>
          <a:endParaRPr lang="en-US"/>
        </a:p>
      </dgm:t>
    </dgm:pt>
    <dgm:pt modelId="{A987D07C-685B-4634-9E39-9016CBB18A86}">
      <dgm:prSet phldrT="[Text]"/>
      <dgm:spPr/>
      <dgm:t>
        <a:bodyPr/>
        <a:lstStyle/>
        <a:p>
          <a:r>
            <a:rPr lang="ar-sa" dirty="0">
              <a:rtl/>
            </a:rPr>
            <a:t>تسوية فاتورة الشحن</a:t>
          </a:r>
        </a:p>
      </dgm:t>
    </dgm:pt>
    <dgm:pt modelId="{899FFDD9-EE7E-4F9E-89AD-C9DCB4D8854F}" type="parTrans" cxnId="{38C3738A-4F1F-4199-89DF-77862FBED959}">
      <dgm:prSet/>
      <dgm:spPr/>
      <dgm:t>
        <a:bodyPr/>
        <a:lstStyle/>
        <a:p>
          <a:endParaRPr lang="en-US"/>
        </a:p>
      </dgm:t>
    </dgm:pt>
    <dgm:pt modelId="{C63A0B52-7F07-4743-BD6B-E0983AB6B7A8}" type="sibTrans" cxnId="{38C3738A-4F1F-4199-89DF-77862FBED959}">
      <dgm:prSet/>
      <dgm:spPr/>
      <dgm:t>
        <a:bodyPr/>
        <a:lstStyle/>
        <a:p>
          <a:endParaRPr lang="en-US"/>
        </a:p>
      </dgm:t>
    </dgm:pt>
    <dgm:pt modelId="{96C70DE2-97D9-4273-BB65-79DE40790A7E}" type="pres">
      <dgm:prSet presAssocID="{D116B9D2-64C4-4B06-8E7C-93DC446003BA}" presName="diagram" presStyleCnt="0">
        <dgm:presLayoutVars>
          <dgm:dir/>
          <dgm:resizeHandles val="exact"/>
        </dgm:presLayoutVars>
      </dgm:prSet>
      <dgm:spPr/>
    </dgm:pt>
    <dgm:pt modelId="{E20A5E06-DE27-4BD4-9DD9-6082284C919A}" type="pres">
      <dgm:prSet presAssocID="{5DACBB56-B47A-4CE1-B80B-26E89789B68D}" presName="node" presStyleLbl="node1" presStyleIdx="0" presStyleCnt="8">
        <dgm:presLayoutVars>
          <dgm:bulletEnabled val="1"/>
        </dgm:presLayoutVars>
      </dgm:prSet>
      <dgm:spPr/>
    </dgm:pt>
    <dgm:pt modelId="{76E7A174-5744-489A-BB31-FB9205F4E018}" type="pres">
      <dgm:prSet presAssocID="{17E671D8-F3CD-4409-A5BF-6B582A04E0AE}" presName="sibTrans" presStyleLbl="sibTrans2D1" presStyleIdx="0" presStyleCnt="7"/>
      <dgm:spPr/>
    </dgm:pt>
    <dgm:pt modelId="{B4AF6DCC-9E69-45F6-8BF4-F2095E5997B9}" type="pres">
      <dgm:prSet presAssocID="{17E671D8-F3CD-4409-A5BF-6B582A04E0AE}" presName="connectorText" presStyleLbl="sibTrans2D1" presStyleIdx="0" presStyleCnt="7"/>
      <dgm:spPr/>
    </dgm:pt>
    <dgm:pt modelId="{E51490B3-95E1-4E42-86EC-8E2CA4D4F097}" type="pres">
      <dgm:prSet presAssocID="{D0A906F4-5AA6-4F38-BA7D-BF8428F477D3}" presName="node" presStyleLbl="node1" presStyleIdx="1" presStyleCnt="8">
        <dgm:presLayoutVars>
          <dgm:bulletEnabled val="1"/>
        </dgm:presLayoutVars>
      </dgm:prSet>
      <dgm:spPr/>
    </dgm:pt>
    <dgm:pt modelId="{FD125CB4-7F9D-4B5C-B62D-11C3A2D9B497}" type="pres">
      <dgm:prSet presAssocID="{95718450-874E-4D23-826B-A0F0E77F2F81}" presName="sibTrans" presStyleLbl="sibTrans2D1" presStyleIdx="1" presStyleCnt="7"/>
      <dgm:spPr/>
    </dgm:pt>
    <dgm:pt modelId="{6139C57E-2A00-46A2-9DFE-F690CBC769C1}" type="pres">
      <dgm:prSet presAssocID="{95718450-874E-4D23-826B-A0F0E77F2F81}" presName="connectorText" presStyleLbl="sibTrans2D1" presStyleIdx="1" presStyleCnt="7"/>
      <dgm:spPr/>
    </dgm:pt>
    <dgm:pt modelId="{96846C08-E07A-4CC3-818D-D872E84F5A79}" type="pres">
      <dgm:prSet presAssocID="{E34E5F3B-E953-4198-96C5-252080ED9B4F}" presName="node" presStyleLbl="node1" presStyleIdx="2" presStyleCnt="8">
        <dgm:presLayoutVars>
          <dgm:bulletEnabled val="1"/>
        </dgm:presLayoutVars>
      </dgm:prSet>
      <dgm:spPr/>
    </dgm:pt>
    <dgm:pt modelId="{3352B597-1FFD-49BC-87F9-5C4C79F11D06}" type="pres">
      <dgm:prSet presAssocID="{C462F1EF-7E78-48C1-80D7-A93B27F1FBCF}" presName="sibTrans" presStyleLbl="sibTrans2D1" presStyleIdx="2" presStyleCnt="7"/>
      <dgm:spPr/>
    </dgm:pt>
    <dgm:pt modelId="{4D5A5E91-36B8-4C35-849E-D10A0B10FEEF}" type="pres">
      <dgm:prSet presAssocID="{C462F1EF-7E78-48C1-80D7-A93B27F1FBCF}" presName="connectorText" presStyleLbl="sibTrans2D1" presStyleIdx="2" presStyleCnt="7"/>
      <dgm:spPr/>
    </dgm:pt>
    <dgm:pt modelId="{E3CF358D-06AC-4517-A0B4-2DBFF0CF1FF7}" type="pres">
      <dgm:prSet presAssocID="{2A9CDC2B-D4C4-417B-A38F-D31FD500BE09}" presName="node" presStyleLbl="node1" presStyleIdx="3" presStyleCnt="8">
        <dgm:presLayoutVars>
          <dgm:bulletEnabled val="1"/>
        </dgm:presLayoutVars>
      </dgm:prSet>
      <dgm:spPr/>
    </dgm:pt>
    <dgm:pt modelId="{397E9CAB-FFB9-4B19-A374-C27A0A98BB6F}" type="pres">
      <dgm:prSet presAssocID="{7AC4303F-2B9F-496F-A085-09FCC96CA89E}" presName="sibTrans" presStyleLbl="sibTrans2D1" presStyleIdx="3" presStyleCnt="7"/>
      <dgm:spPr/>
    </dgm:pt>
    <dgm:pt modelId="{DAB6D53B-032F-48A8-9D24-0B1A7861D119}" type="pres">
      <dgm:prSet presAssocID="{7AC4303F-2B9F-496F-A085-09FCC96CA89E}" presName="connectorText" presStyleLbl="sibTrans2D1" presStyleIdx="3" presStyleCnt="7"/>
      <dgm:spPr/>
    </dgm:pt>
    <dgm:pt modelId="{9B043814-1F89-416B-ABC5-A44B6218C3B6}" type="pres">
      <dgm:prSet presAssocID="{AC369063-A8BB-4527-ACE2-BBDB36643C6D}" presName="node" presStyleLbl="node1" presStyleIdx="4" presStyleCnt="8">
        <dgm:presLayoutVars>
          <dgm:bulletEnabled val="1"/>
        </dgm:presLayoutVars>
      </dgm:prSet>
      <dgm:spPr/>
    </dgm:pt>
    <dgm:pt modelId="{C57842AE-78E3-4C22-B141-FDAD9E886178}" type="pres">
      <dgm:prSet presAssocID="{9360EA74-2C1E-43B8-99E1-03E4C3BD6CFC}" presName="sibTrans" presStyleLbl="sibTrans2D1" presStyleIdx="4" presStyleCnt="7"/>
      <dgm:spPr/>
    </dgm:pt>
    <dgm:pt modelId="{0D4846D0-8A41-436E-818A-DC2D1C25C45C}" type="pres">
      <dgm:prSet presAssocID="{9360EA74-2C1E-43B8-99E1-03E4C3BD6CFC}" presName="connectorText" presStyleLbl="sibTrans2D1" presStyleIdx="4" presStyleCnt="7"/>
      <dgm:spPr/>
    </dgm:pt>
    <dgm:pt modelId="{46AC2964-8DE6-4940-A47D-43531568D86B}" type="pres">
      <dgm:prSet presAssocID="{7CD7B695-0683-467C-B31F-1C64C204D2B7}" presName="node" presStyleLbl="node1" presStyleIdx="5" presStyleCnt="8">
        <dgm:presLayoutVars>
          <dgm:bulletEnabled val="1"/>
        </dgm:presLayoutVars>
      </dgm:prSet>
      <dgm:spPr/>
    </dgm:pt>
    <dgm:pt modelId="{52DD1B80-152B-4097-BBA5-1865EDCE3B0B}" type="pres">
      <dgm:prSet presAssocID="{B80FB964-9D00-4A28-8257-0DA651256918}" presName="sibTrans" presStyleLbl="sibTrans2D1" presStyleIdx="5" presStyleCnt="7"/>
      <dgm:spPr/>
    </dgm:pt>
    <dgm:pt modelId="{BBD28D0F-50B9-4500-BED5-D0850F302E41}" type="pres">
      <dgm:prSet presAssocID="{B80FB964-9D00-4A28-8257-0DA651256918}" presName="connectorText" presStyleLbl="sibTrans2D1" presStyleIdx="5" presStyleCnt="7"/>
      <dgm:spPr/>
    </dgm:pt>
    <dgm:pt modelId="{41F4C04C-540F-4CC0-B6C9-17838BD62C05}" type="pres">
      <dgm:prSet presAssocID="{743F6EFE-118D-4804-A46F-45545CBC4179}" presName="node" presStyleLbl="node1" presStyleIdx="6" presStyleCnt="8">
        <dgm:presLayoutVars>
          <dgm:bulletEnabled val="1"/>
        </dgm:presLayoutVars>
      </dgm:prSet>
      <dgm:spPr/>
    </dgm:pt>
    <dgm:pt modelId="{C390EE3C-F32C-493C-84A0-AC09F0C82830}" type="pres">
      <dgm:prSet presAssocID="{5EF05B90-A66D-475A-B464-7744D67307DB}" presName="sibTrans" presStyleLbl="sibTrans2D1" presStyleIdx="6" presStyleCnt="7"/>
      <dgm:spPr/>
    </dgm:pt>
    <dgm:pt modelId="{766F9BA8-94F2-403D-AA05-8AEAB4465DE5}" type="pres">
      <dgm:prSet presAssocID="{5EF05B90-A66D-475A-B464-7744D67307DB}" presName="connectorText" presStyleLbl="sibTrans2D1" presStyleIdx="6" presStyleCnt="7"/>
      <dgm:spPr/>
    </dgm:pt>
    <dgm:pt modelId="{419AF926-CEA7-4987-A4CF-AC58DA82DBF6}" type="pres">
      <dgm:prSet presAssocID="{A987D07C-685B-4634-9E39-9016CBB18A86}" presName="node" presStyleLbl="node1" presStyleIdx="7" presStyleCnt="8">
        <dgm:presLayoutVars>
          <dgm:bulletEnabled val="1"/>
        </dgm:presLayoutVars>
      </dgm:prSet>
      <dgm:spPr/>
    </dgm:pt>
  </dgm:ptLst>
  <dgm:cxnLst>
    <dgm:cxn modelId="{92796B0C-378E-4299-9601-3CA298FA3889}" type="presOf" srcId="{7AC4303F-2B9F-496F-A085-09FCC96CA89E}" destId="{DAB6D53B-032F-48A8-9D24-0B1A7861D119}" srcOrd="1" destOrd="0" presId="urn:microsoft.com/office/officeart/2005/8/layout/process5"/>
    <dgm:cxn modelId="{F2044E0F-057D-409C-864F-70294D1E74B4}" srcId="{D116B9D2-64C4-4B06-8E7C-93DC446003BA}" destId="{2A9CDC2B-D4C4-417B-A38F-D31FD500BE09}" srcOrd="3" destOrd="0" parTransId="{17F8EF6B-3D40-46FE-ACAF-D0BEEDF83446}" sibTransId="{7AC4303F-2B9F-496F-A085-09FCC96CA89E}"/>
    <dgm:cxn modelId="{94BF8F12-246F-4050-8082-5DDC03B20498}" type="presOf" srcId="{95718450-874E-4D23-826B-A0F0E77F2F81}" destId="{6139C57E-2A00-46A2-9DFE-F690CBC769C1}" srcOrd="1" destOrd="0" presId="urn:microsoft.com/office/officeart/2005/8/layout/process5"/>
    <dgm:cxn modelId="{64387115-115F-4A91-9742-E405E3385422}" type="presOf" srcId="{9360EA74-2C1E-43B8-99E1-03E4C3BD6CFC}" destId="{C57842AE-78E3-4C22-B141-FDAD9E886178}" srcOrd="0" destOrd="0" presId="urn:microsoft.com/office/officeart/2005/8/layout/process5"/>
    <dgm:cxn modelId="{B31EE915-6E61-4EAB-9D70-639369B93D9E}" srcId="{D116B9D2-64C4-4B06-8E7C-93DC446003BA}" destId="{5DACBB56-B47A-4CE1-B80B-26E89789B68D}" srcOrd="0" destOrd="0" parTransId="{79E4824C-52D6-497B-A3D4-9CC56D66B0A7}" sibTransId="{17E671D8-F3CD-4409-A5BF-6B582A04E0AE}"/>
    <dgm:cxn modelId="{C1CFAA1E-E909-45B0-B9AF-CE92001A0F6F}" type="presOf" srcId="{95718450-874E-4D23-826B-A0F0E77F2F81}" destId="{FD125CB4-7F9D-4B5C-B62D-11C3A2D9B497}" srcOrd="0" destOrd="0" presId="urn:microsoft.com/office/officeart/2005/8/layout/process5"/>
    <dgm:cxn modelId="{4F09931F-66C9-4D60-83E8-F2E360429A98}" srcId="{D116B9D2-64C4-4B06-8E7C-93DC446003BA}" destId="{E34E5F3B-E953-4198-96C5-252080ED9B4F}" srcOrd="2" destOrd="0" parTransId="{1A2B5B59-A3C9-4AF7-BE8B-245AD3C49240}" sibTransId="{C462F1EF-7E78-48C1-80D7-A93B27F1FBCF}"/>
    <dgm:cxn modelId="{94F5DC21-977D-4724-B06A-009DC5BDDBFC}" type="presOf" srcId="{5DACBB56-B47A-4CE1-B80B-26E89789B68D}" destId="{E20A5E06-DE27-4BD4-9DD9-6082284C919A}" srcOrd="0" destOrd="0" presId="urn:microsoft.com/office/officeart/2005/8/layout/process5"/>
    <dgm:cxn modelId="{86B25D2C-0453-4567-B798-4236A75E1ABC}" type="presOf" srcId="{743F6EFE-118D-4804-A46F-45545CBC4179}" destId="{41F4C04C-540F-4CC0-B6C9-17838BD62C05}" srcOrd="0" destOrd="0" presId="urn:microsoft.com/office/officeart/2005/8/layout/process5"/>
    <dgm:cxn modelId="{10BC9833-9D45-4229-9EB6-1BEEBB758168}" type="presOf" srcId="{17E671D8-F3CD-4409-A5BF-6B582A04E0AE}" destId="{B4AF6DCC-9E69-45F6-8BF4-F2095E5997B9}" srcOrd="1" destOrd="0" presId="urn:microsoft.com/office/officeart/2005/8/layout/process5"/>
    <dgm:cxn modelId="{E942B438-C5CC-4A47-A0A1-258E9512C63D}" type="presOf" srcId="{AC369063-A8BB-4527-ACE2-BBDB36643C6D}" destId="{9B043814-1F89-416B-ABC5-A44B6218C3B6}" srcOrd="0" destOrd="0" presId="urn:microsoft.com/office/officeart/2005/8/layout/process5"/>
    <dgm:cxn modelId="{9BDE983F-EFAD-448D-B859-7EDE98530A29}" srcId="{D116B9D2-64C4-4B06-8E7C-93DC446003BA}" destId="{743F6EFE-118D-4804-A46F-45545CBC4179}" srcOrd="6" destOrd="0" parTransId="{D3F44D68-4ADB-450A-9B85-9F10C3FD3E10}" sibTransId="{5EF05B90-A66D-475A-B464-7744D67307DB}"/>
    <dgm:cxn modelId="{BDD53C45-73A1-498E-AB69-0B8C6C0EA42D}" type="presOf" srcId="{C462F1EF-7E78-48C1-80D7-A93B27F1FBCF}" destId="{3352B597-1FFD-49BC-87F9-5C4C79F11D06}" srcOrd="0" destOrd="0" presId="urn:microsoft.com/office/officeart/2005/8/layout/process5"/>
    <dgm:cxn modelId="{BEA83F67-7907-499C-9ADF-5EAD3A9F395D}" type="presOf" srcId="{E34E5F3B-E953-4198-96C5-252080ED9B4F}" destId="{96846C08-E07A-4CC3-818D-D872E84F5A79}" srcOrd="0" destOrd="0" presId="urn:microsoft.com/office/officeart/2005/8/layout/process5"/>
    <dgm:cxn modelId="{838E3049-6435-4A0B-924D-C43DCD1C8889}" type="presOf" srcId="{A987D07C-685B-4634-9E39-9016CBB18A86}" destId="{419AF926-CEA7-4987-A4CF-AC58DA82DBF6}" srcOrd="0" destOrd="0" presId="urn:microsoft.com/office/officeart/2005/8/layout/process5"/>
    <dgm:cxn modelId="{74AEA270-42E0-4DA1-A805-EA1CBD0D54B1}" type="presOf" srcId="{2A9CDC2B-D4C4-417B-A38F-D31FD500BE09}" destId="{E3CF358D-06AC-4517-A0B4-2DBFF0CF1FF7}" srcOrd="0" destOrd="0" presId="urn:microsoft.com/office/officeart/2005/8/layout/process5"/>
    <dgm:cxn modelId="{1CD44573-5F3C-47B6-9A41-E40DEC5517E5}" type="presOf" srcId="{D116B9D2-64C4-4B06-8E7C-93DC446003BA}" destId="{96C70DE2-97D9-4273-BB65-79DE40790A7E}" srcOrd="0" destOrd="0" presId="urn:microsoft.com/office/officeart/2005/8/layout/process5"/>
    <dgm:cxn modelId="{632B6274-16D3-41F2-A658-FBFA64890268}" srcId="{D116B9D2-64C4-4B06-8E7C-93DC446003BA}" destId="{D0A906F4-5AA6-4F38-BA7D-BF8428F477D3}" srcOrd="1" destOrd="0" parTransId="{57399C63-C02F-4CB9-BF0C-B873115CFB79}" sibTransId="{95718450-874E-4D23-826B-A0F0E77F2F81}"/>
    <dgm:cxn modelId="{321E6C75-ED4F-4816-BCCD-FA1E490FCE88}" srcId="{D116B9D2-64C4-4B06-8E7C-93DC446003BA}" destId="{7CD7B695-0683-467C-B31F-1C64C204D2B7}" srcOrd="5" destOrd="0" parTransId="{FA0B718B-666F-40CA-BC68-C98EEC3BE748}" sibTransId="{B80FB964-9D00-4A28-8257-0DA651256918}"/>
    <dgm:cxn modelId="{5EA8C387-259B-4CD6-AB69-721FC5EE14DA}" type="presOf" srcId="{7CD7B695-0683-467C-B31F-1C64C204D2B7}" destId="{46AC2964-8DE6-4940-A47D-43531568D86B}" srcOrd="0" destOrd="0" presId="urn:microsoft.com/office/officeart/2005/8/layout/process5"/>
    <dgm:cxn modelId="{38C3738A-4F1F-4199-89DF-77862FBED959}" srcId="{D116B9D2-64C4-4B06-8E7C-93DC446003BA}" destId="{A987D07C-685B-4634-9E39-9016CBB18A86}" srcOrd="7" destOrd="0" parTransId="{899FFDD9-EE7E-4F9E-89AD-C9DCB4D8854F}" sibTransId="{C63A0B52-7F07-4743-BD6B-E0983AB6B7A8}"/>
    <dgm:cxn modelId="{AAA4DD8F-6A83-4BE5-9BCA-F8F203D7DFE9}" type="presOf" srcId="{7AC4303F-2B9F-496F-A085-09FCC96CA89E}" destId="{397E9CAB-FFB9-4B19-A374-C27A0A98BB6F}" srcOrd="0" destOrd="0" presId="urn:microsoft.com/office/officeart/2005/8/layout/process5"/>
    <dgm:cxn modelId="{6C8BC4AC-5FCA-4318-B34D-962B0C24FCA8}" type="presOf" srcId="{17E671D8-F3CD-4409-A5BF-6B582A04E0AE}" destId="{76E7A174-5744-489A-BB31-FB9205F4E018}" srcOrd="0" destOrd="0" presId="urn:microsoft.com/office/officeart/2005/8/layout/process5"/>
    <dgm:cxn modelId="{64CDEEAF-DCAA-4D78-BE7D-E6DB98682710}" srcId="{D116B9D2-64C4-4B06-8E7C-93DC446003BA}" destId="{AC369063-A8BB-4527-ACE2-BBDB36643C6D}" srcOrd="4" destOrd="0" parTransId="{FCB74494-73CD-40B4-B126-F06951338963}" sibTransId="{9360EA74-2C1E-43B8-99E1-03E4C3BD6CFC}"/>
    <dgm:cxn modelId="{487833B0-AA27-46FE-B79B-950DDE62EB76}" type="presOf" srcId="{5EF05B90-A66D-475A-B464-7744D67307DB}" destId="{C390EE3C-F32C-493C-84A0-AC09F0C82830}" srcOrd="0" destOrd="0" presId="urn:microsoft.com/office/officeart/2005/8/layout/process5"/>
    <dgm:cxn modelId="{2FD872BE-9AB3-4ADB-9B99-14870D3A8BC2}" type="presOf" srcId="{B80FB964-9D00-4A28-8257-0DA651256918}" destId="{52DD1B80-152B-4097-BBA5-1865EDCE3B0B}" srcOrd="0" destOrd="0" presId="urn:microsoft.com/office/officeart/2005/8/layout/process5"/>
    <dgm:cxn modelId="{1848A0D1-1DC3-4DED-A5E6-CC5B1CF84B89}" type="presOf" srcId="{B80FB964-9D00-4A28-8257-0DA651256918}" destId="{BBD28D0F-50B9-4500-BED5-D0850F302E41}" srcOrd="1" destOrd="0" presId="urn:microsoft.com/office/officeart/2005/8/layout/process5"/>
    <dgm:cxn modelId="{13A963DD-C78E-4A02-844F-67BCC766E201}" type="presOf" srcId="{C462F1EF-7E78-48C1-80D7-A93B27F1FBCF}" destId="{4D5A5E91-36B8-4C35-849E-D10A0B10FEEF}" srcOrd="1" destOrd="0" presId="urn:microsoft.com/office/officeart/2005/8/layout/process5"/>
    <dgm:cxn modelId="{0989C0F0-5383-4070-9F9F-983127C0F8A4}" type="presOf" srcId="{D0A906F4-5AA6-4F38-BA7D-BF8428F477D3}" destId="{E51490B3-95E1-4E42-86EC-8E2CA4D4F097}" srcOrd="0" destOrd="0" presId="urn:microsoft.com/office/officeart/2005/8/layout/process5"/>
    <dgm:cxn modelId="{378ACBF1-7AB4-4632-8054-51F2396E74D5}" type="presOf" srcId="{5EF05B90-A66D-475A-B464-7744D67307DB}" destId="{766F9BA8-94F2-403D-AA05-8AEAB4465DE5}" srcOrd="1" destOrd="0" presId="urn:microsoft.com/office/officeart/2005/8/layout/process5"/>
    <dgm:cxn modelId="{D1ACCEF1-CEBF-4DC3-9A81-E7D79AAB654F}" type="presOf" srcId="{9360EA74-2C1E-43B8-99E1-03E4C3BD6CFC}" destId="{0D4846D0-8A41-436E-818A-DC2D1C25C45C}" srcOrd="1" destOrd="0" presId="urn:microsoft.com/office/officeart/2005/8/layout/process5"/>
    <dgm:cxn modelId="{01D66A7A-957C-42C5-BDB2-998A3DB98B2D}" type="presParOf" srcId="{96C70DE2-97D9-4273-BB65-79DE40790A7E}" destId="{E20A5E06-DE27-4BD4-9DD9-6082284C919A}" srcOrd="0" destOrd="0" presId="urn:microsoft.com/office/officeart/2005/8/layout/process5"/>
    <dgm:cxn modelId="{689EEC44-B956-4F8F-B816-1DB3EF875D4B}" type="presParOf" srcId="{96C70DE2-97D9-4273-BB65-79DE40790A7E}" destId="{76E7A174-5744-489A-BB31-FB9205F4E018}" srcOrd="1" destOrd="0" presId="urn:microsoft.com/office/officeart/2005/8/layout/process5"/>
    <dgm:cxn modelId="{B3009787-59A0-455B-A833-2D93E05B71EB}" type="presParOf" srcId="{76E7A174-5744-489A-BB31-FB9205F4E018}" destId="{B4AF6DCC-9E69-45F6-8BF4-F2095E5997B9}" srcOrd="0" destOrd="0" presId="urn:microsoft.com/office/officeart/2005/8/layout/process5"/>
    <dgm:cxn modelId="{9B640645-0712-4142-BF08-D0DDCDB7435A}" type="presParOf" srcId="{96C70DE2-97D9-4273-BB65-79DE40790A7E}" destId="{E51490B3-95E1-4E42-86EC-8E2CA4D4F097}" srcOrd="2" destOrd="0" presId="urn:microsoft.com/office/officeart/2005/8/layout/process5"/>
    <dgm:cxn modelId="{713AA50B-D04F-48A1-A981-EFE70899B59E}" type="presParOf" srcId="{96C70DE2-97D9-4273-BB65-79DE40790A7E}" destId="{FD125CB4-7F9D-4B5C-B62D-11C3A2D9B497}" srcOrd="3" destOrd="0" presId="urn:microsoft.com/office/officeart/2005/8/layout/process5"/>
    <dgm:cxn modelId="{4D0F4DD9-9FE4-4FDD-A6E0-E4E3892F651D}" type="presParOf" srcId="{FD125CB4-7F9D-4B5C-B62D-11C3A2D9B497}" destId="{6139C57E-2A00-46A2-9DFE-F690CBC769C1}" srcOrd="0" destOrd="0" presId="urn:microsoft.com/office/officeart/2005/8/layout/process5"/>
    <dgm:cxn modelId="{B3EA364D-3C74-4DD3-AC37-3797B0BBD0F2}" type="presParOf" srcId="{96C70DE2-97D9-4273-BB65-79DE40790A7E}" destId="{96846C08-E07A-4CC3-818D-D872E84F5A79}" srcOrd="4" destOrd="0" presId="urn:microsoft.com/office/officeart/2005/8/layout/process5"/>
    <dgm:cxn modelId="{9E4FC34E-270D-4582-B0B6-02A440F0812F}" type="presParOf" srcId="{96C70DE2-97D9-4273-BB65-79DE40790A7E}" destId="{3352B597-1FFD-49BC-87F9-5C4C79F11D06}" srcOrd="5" destOrd="0" presId="urn:microsoft.com/office/officeart/2005/8/layout/process5"/>
    <dgm:cxn modelId="{41A1F6CD-A522-4917-8A05-699AFF4F4047}" type="presParOf" srcId="{3352B597-1FFD-49BC-87F9-5C4C79F11D06}" destId="{4D5A5E91-36B8-4C35-849E-D10A0B10FEEF}" srcOrd="0" destOrd="0" presId="urn:microsoft.com/office/officeart/2005/8/layout/process5"/>
    <dgm:cxn modelId="{2C22F02C-A0D8-4DD5-9BD9-2878AACD8487}" type="presParOf" srcId="{96C70DE2-97D9-4273-BB65-79DE40790A7E}" destId="{E3CF358D-06AC-4517-A0B4-2DBFF0CF1FF7}" srcOrd="6" destOrd="0" presId="urn:microsoft.com/office/officeart/2005/8/layout/process5"/>
    <dgm:cxn modelId="{06392ACE-E048-45C8-9F99-7D52B86611D7}" type="presParOf" srcId="{96C70DE2-97D9-4273-BB65-79DE40790A7E}" destId="{397E9CAB-FFB9-4B19-A374-C27A0A98BB6F}" srcOrd="7" destOrd="0" presId="urn:microsoft.com/office/officeart/2005/8/layout/process5"/>
    <dgm:cxn modelId="{39D8B04D-A3CD-496D-86E3-87567D553BFD}" type="presParOf" srcId="{397E9CAB-FFB9-4B19-A374-C27A0A98BB6F}" destId="{DAB6D53B-032F-48A8-9D24-0B1A7861D119}" srcOrd="0" destOrd="0" presId="urn:microsoft.com/office/officeart/2005/8/layout/process5"/>
    <dgm:cxn modelId="{84CADC84-1026-4ACF-B3AC-C7B294190C2E}" type="presParOf" srcId="{96C70DE2-97D9-4273-BB65-79DE40790A7E}" destId="{9B043814-1F89-416B-ABC5-A44B6218C3B6}" srcOrd="8" destOrd="0" presId="urn:microsoft.com/office/officeart/2005/8/layout/process5"/>
    <dgm:cxn modelId="{5136F7DE-0804-441E-A7C5-56ADEC1A345A}" type="presParOf" srcId="{96C70DE2-97D9-4273-BB65-79DE40790A7E}" destId="{C57842AE-78E3-4C22-B141-FDAD9E886178}" srcOrd="9" destOrd="0" presId="urn:microsoft.com/office/officeart/2005/8/layout/process5"/>
    <dgm:cxn modelId="{39E179CF-B899-44DE-B9CC-51EAE0CFF96C}" type="presParOf" srcId="{C57842AE-78E3-4C22-B141-FDAD9E886178}" destId="{0D4846D0-8A41-436E-818A-DC2D1C25C45C}" srcOrd="0" destOrd="0" presId="urn:microsoft.com/office/officeart/2005/8/layout/process5"/>
    <dgm:cxn modelId="{42C58A68-63EC-4065-AC7C-008D8FDB12C5}" type="presParOf" srcId="{96C70DE2-97D9-4273-BB65-79DE40790A7E}" destId="{46AC2964-8DE6-4940-A47D-43531568D86B}" srcOrd="10" destOrd="0" presId="urn:microsoft.com/office/officeart/2005/8/layout/process5"/>
    <dgm:cxn modelId="{D831252F-2497-4058-87DC-F184D8D952A5}" type="presParOf" srcId="{96C70DE2-97D9-4273-BB65-79DE40790A7E}" destId="{52DD1B80-152B-4097-BBA5-1865EDCE3B0B}" srcOrd="11" destOrd="0" presId="urn:microsoft.com/office/officeart/2005/8/layout/process5"/>
    <dgm:cxn modelId="{4B247276-9B3C-4F79-B20A-D648A21D5895}" type="presParOf" srcId="{52DD1B80-152B-4097-BBA5-1865EDCE3B0B}" destId="{BBD28D0F-50B9-4500-BED5-D0850F302E41}" srcOrd="0" destOrd="0" presId="urn:microsoft.com/office/officeart/2005/8/layout/process5"/>
    <dgm:cxn modelId="{E1F437F8-4F38-41E2-9DDE-B42347861C51}" type="presParOf" srcId="{96C70DE2-97D9-4273-BB65-79DE40790A7E}" destId="{41F4C04C-540F-4CC0-B6C9-17838BD62C05}" srcOrd="12" destOrd="0" presId="urn:microsoft.com/office/officeart/2005/8/layout/process5"/>
    <dgm:cxn modelId="{EE7193B6-F787-4C0E-8B10-F44AA9930BF0}" type="presParOf" srcId="{96C70DE2-97D9-4273-BB65-79DE40790A7E}" destId="{C390EE3C-F32C-493C-84A0-AC09F0C82830}" srcOrd="13" destOrd="0" presId="urn:microsoft.com/office/officeart/2005/8/layout/process5"/>
    <dgm:cxn modelId="{A78B7C9A-43FA-4790-A604-0D2E72720198}" type="presParOf" srcId="{C390EE3C-F32C-493C-84A0-AC09F0C82830}" destId="{766F9BA8-94F2-403D-AA05-8AEAB4465DE5}" srcOrd="0" destOrd="0" presId="urn:microsoft.com/office/officeart/2005/8/layout/process5"/>
    <dgm:cxn modelId="{08D510C8-7794-4442-A896-829F11D658C4}" type="presParOf" srcId="{96C70DE2-97D9-4273-BB65-79DE40790A7E}" destId="{419AF926-CEA7-4987-A4CF-AC58DA82DBF6}"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116B9D2-64C4-4B06-8E7C-93DC446003B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5DACBB56-B47A-4CE1-B80B-26E89789B68D}">
      <dgm:prSet phldrT="[Text]"/>
      <dgm:spPr/>
      <dgm:t>
        <a:bodyPr/>
        <a:lstStyle/>
        <a:p>
          <a:r>
            <a:rPr lang="ar-sa" dirty="0">
              <a:rtl/>
            </a:rPr>
            <a:t>استلام أمر مبيعات وتأكيده</a:t>
          </a:r>
        </a:p>
      </dgm:t>
    </dgm:pt>
    <dgm:pt modelId="{79E4824C-52D6-497B-A3D4-9CC56D66B0A7}" type="parTrans" cxnId="{B31EE915-6E61-4EAB-9D70-639369B93D9E}">
      <dgm:prSet/>
      <dgm:spPr/>
      <dgm:t>
        <a:bodyPr/>
        <a:lstStyle/>
        <a:p>
          <a:endParaRPr lang="en-US"/>
        </a:p>
      </dgm:t>
    </dgm:pt>
    <dgm:pt modelId="{17E671D8-F3CD-4409-A5BF-6B582A04E0AE}" type="sibTrans" cxnId="{B31EE915-6E61-4EAB-9D70-639369B93D9E}">
      <dgm:prSet/>
      <dgm:spPr/>
      <dgm:t>
        <a:bodyPr/>
        <a:lstStyle/>
        <a:p>
          <a:endParaRPr lang="en-US"/>
        </a:p>
      </dgm:t>
    </dgm:pt>
    <dgm:pt modelId="{5D6DF1C3-191D-45A7-A19A-29896AD68481}">
      <dgm:prSet phldrT="[Text]"/>
      <dgm:spPr/>
      <dgm:t>
        <a:bodyPr/>
        <a:lstStyle/>
        <a:p>
          <a:r>
            <a:rPr lang="ar-sa" dirty="0">
              <a:rtl/>
            </a:rPr>
            <a:t>حجز المخزون لبنود الأمر</a:t>
          </a:r>
        </a:p>
      </dgm:t>
    </dgm:pt>
    <dgm:pt modelId="{C07649E9-AB27-4C53-942A-A19D136AEB25}" type="parTrans" cxnId="{84156013-3E0D-434F-8820-18C339F9D87E}">
      <dgm:prSet/>
      <dgm:spPr/>
      <dgm:t>
        <a:bodyPr/>
        <a:lstStyle/>
        <a:p>
          <a:endParaRPr lang="en-US"/>
        </a:p>
      </dgm:t>
    </dgm:pt>
    <dgm:pt modelId="{E2423C73-F55F-4C40-8087-45F115E958E9}" type="sibTrans" cxnId="{84156013-3E0D-434F-8820-18C339F9D87E}">
      <dgm:prSet/>
      <dgm:spPr/>
      <dgm:t>
        <a:bodyPr/>
        <a:lstStyle/>
        <a:p>
          <a:endParaRPr lang="en-US"/>
        </a:p>
      </dgm:t>
    </dgm:pt>
    <dgm:pt modelId="{50D8D59C-890C-4972-A2F4-D619FEC10AF8}">
      <dgm:prSet phldrT="[Text]"/>
      <dgm:spPr/>
      <dgm:t>
        <a:bodyPr/>
        <a:lstStyle/>
        <a:p>
          <a:r>
            <a:rPr lang="ar-sa" dirty="0">
              <a:rtl/>
            </a:rPr>
            <a:t>إنشاء حمل وتعيين شركة نقل (الحمل </a:t>
          </a:r>
          <a:r>
            <a:rPr lang="" dirty="0">
              <a:rtl val="0"/>
            </a:rPr>
            <a:t>1</a:t>
          </a:r>
          <a:r>
            <a:rPr lang="ar-sa" dirty="0">
              <a:rtl/>
            </a:rPr>
            <a:t>)</a:t>
          </a:r>
        </a:p>
      </dgm:t>
    </dgm:pt>
    <dgm:pt modelId="{304BF84A-136E-4F0C-9705-98166196F128}" type="parTrans" cxnId="{E4349335-212C-44AD-ADEF-A4B40CE46A81}">
      <dgm:prSet/>
      <dgm:spPr/>
      <dgm:t>
        <a:bodyPr/>
        <a:lstStyle/>
        <a:p>
          <a:endParaRPr lang="en-US"/>
        </a:p>
      </dgm:t>
    </dgm:pt>
    <dgm:pt modelId="{B192F2EA-3688-4810-84FA-9A585B1EA1BC}" type="sibTrans" cxnId="{E4349335-212C-44AD-ADEF-A4B40CE46A81}">
      <dgm:prSet/>
      <dgm:spPr/>
      <dgm:t>
        <a:bodyPr/>
        <a:lstStyle/>
        <a:p>
          <a:endParaRPr lang="en-US"/>
        </a:p>
      </dgm:t>
    </dgm:pt>
    <dgm:pt modelId="{E4006B8E-EC70-440D-B913-39796CC42A31}">
      <dgm:prSet phldrT="[Text]"/>
      <dgm:spPr/>
      <dgm:t>
        <a:bodyPr/>
        <a:lstStyle/>
        <a:p>
          <a:r>
            <a:rPr lang="ar-sa" dirty="0">
              <a:rtl/>
            </a:rPr>
            <a:t>إنشاء حمل وتعيين شركة نقل (الحمل </a:t>
          </a:r>
          <a:r>
            <a:rPr lang="" dirty="0">
              <a:rtl val="0"/>
            </a:rPr>
            <a:t>2</a:t>
          </a:r>
          <a:r>
            <a:rPr lang="ar-sa" dirty="0">
              <a:rtl/>
            </a:rPr>
            <a:t>)</a:t>
          </a:r>
        </a:p>
      </dgm:t>
    </dgm:pt>
    <dgm:pt modelId="{1ED954E8-AD7D-469F-BF4D-59EDE6438E39}" type="parTrans" cxnId="{AD948C59-023F-4547-9B15-48A09090BBA5}">
      <dgm:prSet/>
      <dgm:spPr/>
      <dgm:t>
        <a:bodyPr/>
        <a:lstStyle/>
        <a:p>
          <a:endParaRPr lang="en-US"/>
        </a:p>
      </dgm:t>
    </dgm:pt>
    <dgm:pt modelId="{11AFDBA9-DBBB-4803-B103-889278C62916}" type="sibTrans" cxnId="{AD948C59-023F-4547-9B15-48A09090BBA5}">
      <dgm:prSet/>
      <dgm:spPr/>
      <dgm:t>
        <a:bodyPr/>
        <a:lstStyle/>
        <a:p>
          <a:endParaRPr lang="en-US"/>
        </a:p>
      </dgm:t>
    </dgm:pt>
    <dgm:pt modelId="{A1825F7B-8DF4-421B-8982-EF1D698EADD6}">
      <dgm:prSet phldrT="[Text]"/>
      <dgm:spPr/>
      <dgm:t>
        <a:bodyPr/>
        <a:lstStyle/>
        <a:p>
          <a:r>
            <a:rPr lang="ar-sa" dirty="0">
              <a:rtl/>
            </a:rPr>
            <a:t>إنشاء حمل دمج المراكز وتعيين شركة نقل</a:t>
          </a:r>
        </a:p>
      </dgm:t>
    </dgm:pt>
    <dgm:pt modelId="{71CA08FE-68D1-4EBC-B00F-3684F4EC4165}" type="parTrans" cxnId="{BF0AD433-E385-45FB-8232-136052EC45F8}">
      <dgm:prSet/>
      <dgm:spPr/>
      <dgm:t>
        <a:bodyPr/>
        <a:lstStyle/>
        <a:p>
          <a:endParaRPr lang="en-US"/>
        </a:p>
      </dgm:t>
    </dgm:pt>
    <dgm:pt modelId="{FCE05DF1-BD95-437E-86E8-6AA4FF6DE6C9}" type="sibTrans" cxnId="{BF0AD433-E385-45FB-8232-136052EC45F8}">
      <dgm:prSet/>
      <dgm:spPr/>
      <dgm:t>
        <a:bodyPr/>
        <a:lstStyle/>
        <a:p>
          <a:endParaRPr lang="en-US"/>
        </a:p>
      </dgm:t>
    </dgm:pt>
    <dgm:pt modelId="{0472CC5B-5FA2-4BDE-B838-880D55A0FAFE}">
      <dgm:prSet phldrT="[Text]"/>
      <dgm:spPr/>
      <dgm:t>
        <a:bodyPr/>
        <a:lstStyle/>
        <a:p>
          <a:r>
            <a:rPr lang="ar-sa" dirty="0">
              <a:rtl/>
            </a:rPr>
            <a:t>إصدار الأحمال إلى المستودع</a:t>
          </a:r>
        </a:p>
      </dgm:t>
    </dgm:pt>
    <dgm:pt modelId="{53693C4A-D944-4E11-AD5F-834868AE5852}" type="parTrans" cxnId="{15F8405E-B8C2-45C9-BA03-81E9E0A51A23}">
      <dgm:prSet/>
      <dgm:spPr/>
      <dgm:t>
        <a:bodyPr/>
        <a:lstStyle/>
        <a:p>
          <a:endParaRPr lang="en-US"/>
        </a:p>
      </dgm:t>
    </dgm:pt>
    <dgm:pt modelId="{6FD2F760-4F59-48E9-A0BB-6891B31E7EBB}" type="sibTrans" cxnId="{15F8405E-B8C2-45C9-BA03-81E9E0A51A23}">
      <dgm:prSet/>
      <dgm:spPr/>
      <dgm:t>
        <a:bodyPr/>
        <a:lstStyle/>
        <a:p>
          <a:endParaRPr lang="en-US"/>
        </a:p>
      </dgm:t>
    </dgm:pt>
    <dgm:pt modelId="{634B3AAC-761B-4E59-AC4F-5DC379255133}">
      <dgm:prSet phldrT="[Text]"/>
      <dgm:spPr/>
      <dgm:t>
        <a:bodyPr/>
        <a:lstStyle/>
        <a:p>
          <a:r>
            <a:rPr lang="ar-sa" dirty="0">
              <a:rtl/>
            </a:rPr>
            <a:t>إكمال عمل المستودع</a:t>
          </a:r>
        </a:p>
      </dgm:t>
    </dgm:pt>
    <dgm:pt modelId="{4AC9E0F3-F953-408B-AA72-813B513F2D5D}" type="parTrans" cxnId="{E5F38B61-3D39-45C0-9F60-DC9702C554C4}">
      <dgm:prSet/>
      <dgm:spPr/>
      <dgm:t>
        <a:bodyPr/>
        <a:lstStyle/>
        <a:p>
          <a:endParaRPr lang="en-US"/>
        </a:p>
      </dgm:t>
    </dgm:pt>
    <dgm:pt modelId="{EAB5636E-71CD-4346-B63B-84BE8636EF51}" type="sibTrans" cxnId="{E5F38B61-3D39-45C0-9F60-DC9702C554C4}">
      <dgm:prSet/>
      <dgm:spPr/>
      <dgm:t>
        <a:bodyPr/>
        <a:lstStyle/>
        <a:p>
          <a:endParaRPr lang="en-US"/>
        </a:p>
      </dgm:t>
    </dgm:pt>
    <dgm:pt modelId="{748C513B-1BC7-491D-B301-A61A934EC548}">
      <dgm:prSet phldrT="[Text]"/>
      <dgm:spPr/>
      <dgm:t>
        <a:bodyPr/>
        <a:lstStyle/>
        <a:p>
          <a:r>
            <a:rPr lang="ar-sa" dirty="0">
              <a:rtl/>
            </a:rPr>
            <a:t>تأكيد الشحن للحمل المدمج</a:t>
          </a:r>
        </a:p>
      </dgm:t>
    </dgm:pt>
    <dgm:pt modelId="{D208E6EA-83C7-42AA-919D-3C29BC994914}" type="parTrans" cxnId="{BA2148FF-2316-46EF-9BCD-6F5100F833F4}">
      <dgm:prSet/>
      <dgm:spPr/>
      <dgm:t>
        <a:bodyPr/>
        <a:lstStyle/>
        <a:p>
          <a:endParaRPr lang="en-US"/>
        </a:p>
      </dgm:t>
    </dgm:pt>
    <dgm:pt modelId="{A0E035B0-278C-483F-84EF-4B7B986A9565}" type="sibTrans" cxnId="{BA2148FF-2316-46EF-9BCD-6F5100F833F4}">
      <dgm:prSet/>
      <dgm:spPr/>
      <dgm:t>
        <a:bodyPr/>
        <a:lstStyle/>
        <a:p>
          <a:endParaRPr lang="en-US"/>
        </a:p>
      </dgm:t>
    </dgm:pt>
    <dgm:pt modelId="{B5BF0FBC-1423-493D-A087-E7C96A2F8E96}">
      <dgm:prSet phldrT="[Text]"/>
      <dgm:spPr/>
      <dgm:t>
        <a:bodyPr/>
        <a:lstStyle/>
        <a:p>
          <a:r>
            <a:rPr lang="ar-sa" dirty="0">
              <a:rtl/>
            </a:rPr>
            <a:t>مراجعة تكاليف الشحن</a:t>
          </a:r>
        </a:p>
      </dgm:t>
    </dgm:pt>
    <dgm:pt modelId="{3C5246CC-5116-4186-9253-64BB457223A4}" type="parTrans" cxnId="{10C2C4EB-7B13-47F9-B64B-5484E6B1D020}">
      <dgm:prSet/>
      <dgm:spPr/>
      <dgm:t>
        <a:bodyPr/>
        <a:lstStyle/>
        <a:p>
          <a:endParaRPr lang="en-US"/>
        </a:p>
      </dgm:t>
    </dgm:pt>
    <dgm:pt modelId="{FB01C45C-F627-483E-8D94-B4E59CEA9B70}" type="sibTrans" cxnId="{10C2C4EB-7B13-47F9-B64B-5484E6B1D020}">
      <dgm:prSet/>
      <dgm:spPr/>
      <dgm:t>
        <a:bodyPr/>
        <a:lstStyle/>
        <a:p>
          <a:endParaRPr lang="en-US"/>
        </a:p>
      </dgm:t>
    </dgm:pt>
    <dgm:pt modelId="{B3E99026-4F15-4C0E-8264-E066E885C8DB}">
      <dgm:prSet phldrT="[Text]"/>
      <dgm:spPr/>
      <dgm:t>
        <a:bodyPr/>
        <a:lstStyle/>
        <a:p>
          <a:r>
            <a:rPr lang="ar-sa" dirty="0">
              <a:rtl/>
            </a:rPr>
            <a:t>تنفيذ أمر مبيعات</a:t>
          </a:r>
        </a:p>
      </dgm:t>
    </dgm:pt>
    <dgm:pt modelId="{76D9E28C-E57D-4014-ADC6-AABF3DDD8248}" type="parTrans" cxnId="{5B954984-5019-4541-84D2-1C253B21C859}">
      <dgm:prSet/>
      <dgm:spPr/>
      <dgm:t>
        <a:bodyPr/>
        <a:lstStyle/>
        <a:p>
          <a:endParaRPr lang="en-US"/>
        </a:p>
      </dgm:t>
    </dgm:pt>
    <dgm:pt modelId="{C446EF2E-7912-48E2-930E-59C7B9468809}" type="sibTrans" cxnId="{5B954984-5019-4541-84D2-1C253B21C859}">
      <dgm:prSet/>
      <dgm:spPr/>
      <dgm:t>
        <a:bodyPr/>
        <a:lstStyle/>
        <a:p>
          <a:endParaRPr lang="en-US"/>
        </a:p>
      </dgm:t>
    </dgm:pt>
    <dgm:pt modelId="{A70863F6-0164-4B5E-B520-BC14B26360A4}">
      <dgm:prSet phldrT="[Text]"/>
      <dgm:spPr/>
      <dgm:t>
        <a:bodyPr/>
        <a:lstStyle/>
        <a:p>
          <a:r>
            <a:rPr lang="ar-sa" dirty="0">
              <a:rtl/>
            </a:rPr>
            <a:t>تسوية تكاليف الشحن</a:t>
          </a:r>
        </a:p>
      </dgm:t>
    </dgm:pt>
    <dgm:pt modelId="{6CC27B1B-4E67-4936-9998-395F50034263}" type="parTrans" cxnId="{6AC03B61-33C3-4766-9200-74BC643C25EB}">
      <dgm:prSet/>
      <dgm:spPr/>
      <dgm:t>
        <a:bodyPr/>
        <a:lstStyle/>
        <a:p>
          <a:endParaRPr lang="en-US"/>
        </a:p>
      </dgm:t>
    </dgm:pt>
    <dgm:pt modelId="{BE83F7D7-32EE-41A6-8A63-FCF7029178B5}" type="sibTrans" cxnId="{6AC03B61-33C3-4766-9200-74BC643C25EB}">
      <dgm:prSet/>
      <dgm:spPr/>
      <dgm:t>
        <a:bodyPr/>
        <a:lstStyle/>
        <a:p>
          <a:endParaRPr lang="en-US"/>
        </a:p>
      </dgm:t>
    </dgm:pt>
    <dgm:pt modelId="{96C70DE2-97D9-4273-BB65-79DE40790A7E}" type="pres">
      <dgm:prSet presAssocID="{D116B9D2-64C4-4B06-8E7C-93DC446003BA}" presName="diagram" presStyleCnt="0">
        <dgm:presLayoutVars>
          <dgm:dir/>
          <dgm:resizeHandles val="exact"/>
        </dgm:presLayoutVars>
      </dgm:prSet>
      <dgm:spPr/>
    </dgm:pt>
    <dgm:pt modelId="{E20A5E06-DE27-4BD4-9DD9-6082284C919A}" type="pres">
      <dgm:prSet presAssocID="{5DACBB56-B47A-4CE1-B80B-26E89789B68D}" presName="node" presStyleLbl="node1" presStyleIdx="0" presStyleCnt="11">
        <dgm:presLayoutVars>
          <dgm:bulletEnabled val="1"/>
        </dgm:presLayoutVars>
      </dgm:prSet>
      <dgm:spPr/>
    </dgm:pt>
    <dgm:pt modelId="{76E7A174-5744-489A-BB31-FB9205F4E018}" type="pres">
      <dgm:prSet presAssocID="{17E671D8-F3CD-4409-A5BF-6B582A04E0AE}" presName="sibTrans" presStyleLbl="sibTrans2D1" presStyleIdx="0" presStyleCnt="10"/>
      <dgm:spPr/>
    </dgm:pt>
    <dgm:pt modelId="{B4AF6DCC-9E69-45F6-8BF4-F2095E5997B9}" type="pres">
      <dgm:prSet presAssocID="{17E671D8-F3CD-4409-A5BF-6B582A04E0AE}" presName="connectorText" presStyleLbl="sibTrans2D1" presStyleIdx="0" presStyleCnt="10"/>
      <dgm:spPr/>
    </dgm:pt>
    <dgm:pt modelId="{5A17B2DD-70F7-4AFD-BA01-A6A8B4A6A70B}" type="pres">
      <dgm:prSet presAssocID="{5D6DF1C3-191D-45A7-A19A-29896AD68481}" presName="node" presStyleLbl="node1" presStyleIdx="1" presStyleCnt="11">
        <dgm:presLayoutVars>
          <dgm:bulletEnabled val="1"/>
        </dgm:presLayoutVars>
      </dgm:prSet>
      <dgm:spPr/>
    </dgm:pt>
    <dgm:pt modelId="{67A95BEB-11C4-4778-AC8E-58A35FCD533B}" type="pres">
      <dgm:prSet presAssocID="{E2423C73-F55F-4C40-8087-45F115E958E9}" presName="sibTrans" presStyleLbl="sibTrans2D1" presStyleIdx="1" presStyleCnt="10"/>
      <dgm:spPr/>
    </dgm:pt>
    <dgm:pt modelId="{8B3A68BE-DE0D-4770-959C-B0B5E3A2FF39}" type="pres">
      <dgm:prSet presAssocID="{E2423C73-F55F-4C40-8087-45F115E958E9}" presName="connectorText" presStyleLbl="sibTrans2D1" presStyleIdx="1" presStyleCnt="10"/>
      <dgm:spPr/>
    </dgm:pt>
    <dgm:pt modelId="{21D99818-02C9-4CC2-94EF-21A7AF670C97}" type="pres">
      <dgm:prSet presAssocID="{50D8D59C-890C-4972-A2F4-D619FEC10AF8}" presName="node" presStyleLbl="node1" presStyleIdx="2" presStyleCnt="11">
        <dgm:presLayoutVars>
          <dgm:bulletEnabled val="1"/>
        </dgm:presLayoutVars>
      </dgm:prSet>
      <dgm:spPr/>
    </dgm:pt>
    <dgm:pt modelId="{1908E151-824F-4C2F-B305-C1D7BB2C2D1E}" type="pres">
      <dgm:prSet presAssocID="{B192F2EA-3688-4810-84FA-9A585B1EA1BC}" presName="sibTrans" presStyleLbl="sibTrans2D1" presStyleIdx="2" presStyleCnt="10"/>
      <dgm:spPr/>
    </dgm:pt>
    <dgm:pt modelId="{35DB9130-7C84-4A49-B011-51810B37B144}" type="pres">
      <dgm:prSet presAssocID="{B192F2EA-3688-4810-84FA-9A585B1EA1BC}" presName="connectorText" presStyleLbl="sibTrans2D1" presStyleIdx="2" presStyleCnt="10"/>
      <dgm:spPr/>
    </dgm:pt>
    <dgm:pt modelId="{CC8E8D91-32C2-4FF9-83F7-31256601DE13}" type="pres">
      <dgm:prSet presAssocID="{E4006B8E-EC70-440D-B913-39796CC42A31}" presName="node" presStyleLbl="node1" presStyleIdx="3" presStyleCnt="11">
        <dgm:presLayoutVars>
          <dgm:bulletEnabled val="1"/>
        </dgm:presLayoutVars>
      </dgm:prSet>
      <dgm:spPr/>
    </dgm:pt>
    <dgm:pt modelId="{FA26385B-1A2A-4831-92F6-38DFBFB3AAF0}" type="pres">
      <dgm:prSet presAssocID="{11AFDBA9-DBBB-4803-B103-889278C62916}" presName="sibTrans" presStyleLbl="sibTrans2D1" presStyleIdx="3" presStyleCnt="10"/>
      <dgm:spPr/>
    </dgm:pt>
    <dgm:pt modelId="{6256157A-445F-48CF-A5C7-7877A7F3F8D7}" type="pres">
      <dgm:prSet presAssocID="{11AFDBA9-DBBB-4803-B103-889278C62916}" presName="connectorText" presStyleLbl="sibTrans2D1" presStyleIdx="3" presStyleCnt="10"/>
      <dgm:spPr/>
    </dgm:pt>
    <dgm:pt modelId="{D46E5366-025A-4455-A31A-E664AFD09A28}" type="pres">
      <dgm:prSet presAssocID="{A1825F7B-8DF4-421B-8982-EF1D698EADD6}" presName="node" presStyleLbl="node1" presStyleIdx="4" presStyleCnt="11">
        <dgm:presLayoutVars>
          <dgm:bulletEnabled val="1"/>
        </dgm:presLayoutVars>
      </dgm:prSet>
      <dgm:spPr/>
    </dgm:pt>
    <dgm:pt modelId="{8DD70856-B8E4-49AD-9A47-A632961919B7}" type="pres">
      <dgm:prSet presAssocID="{FCE05DF1-BD95-437E-86E8-6AA4FF6DE6C9}" presName="sibTrans" presStyleLbl="sibTrans2D1" presStyleIdx="4" presStyleCnt="10"/>
      <dgm:spPr/>
    </dgm:pt>
    <dgm:pt modelId="{63BC8224-F979-4BB4-AB9F-A5A3F76A7566}" type="pres">
      <dgm:prSet presAssocID="{FCE05DF1-BD95-437E-86E8-6AA4FF6DE6C9}" presName="connectorText" presStyleLbl="sibTrans2D1" presStyleIdx="4" presStyleCnt="10"/>
      <dgm:spPr/>
    </dgm:pt>
    <dgm:pt modelId="{C2C1AA8F-B610-442D-A54C-0BD998C58338}" type="pres">
      <dgm:prSet presAssocID="{0472CC5B-5FA2-4BDE-B838-880D55A0FAFE}" presName="node" presStyleLbl="node1" presStyleIdx="5" presStyleCnt="11">
        <dgm:presLayoutVars>
          <dgm:bulletEnabled val="1"/>
        </dgm:presLayoutVars>
      </dgm:prSet>
      <dgm:spPr/>
    </dgm:pt>
    <dgm:pt modelId="{567FA1B2-8196-4C99-9FD3-75EE814D5623}" type="pres">
      <dgm:prSet presAssocID="{6FD2F760-4F59-48E9-A0BB-6891B31E7EBB}" presName="sibTrans" presStyleLbl="sibTrans2D1" presStyleIdx="5" presStyleCnt="10"/>
      <dgm:spPr/>
    </dgm:pt>
    <dgm:pt modelId="{48680A88-CAD7-4D1C-B8D7-C640948C5E5D}" type="pres">
      <dgm:prSet presAssocID="{6FD2F760-4F59-48E9-A0BB-6891B31E7EBB}" presName="connectorText" presStyleLbl="sibTrans2D1" presStyleIdx="5" presStyleCnt="10"/>
      <dgm:spPr/>
    </dgm:pt>
    <dgm:pt modelId="{B378BCC5-A270-496D-B33A-B136D7122EE6}" type="pres">
      <dgm:prSet presAssocID="{634B3AAC-761B-4E59-AC4F-5DC379255133}" presName="node" presStyleLbl="node1" presStyleIdx="6" presStyleCnt="11">
        <dgm:presLayoutVars>
          <dgm:bulletEnabled val="1"/>
        </dgm:presLayoutVars>
      </dgm:prSet>
      <dgm:spPr/>
    </dgm:pt>
    <dgm:pt modelId="{AF9DC6F6-5E24-4A64-9269-0A0CFBF17D23}" type="pres">
      <dgm:prSet presAssocID="{EAB5636E-71CD-4346-B63B-84BE8636EF51}" presName="sibTrans" presStyleLbl="sibTrans2D1" presStyleIdx="6" presStyleCnt="10"/>
      <dgm:spPr/>
    </dgm:pt>
    <dgm:pt modelId="{40F15438-AEC5-4E36-A364-FB566088B538}" type="pres">
      <dgm:prSet presAssocID="{EAB5636E-71CD-4346-B63B-84BE8636EF51}" presName="connectorText" presStyleLbl="sibTrans2D1" presStyleIdx="6" presStyleCnt="10"/>
      <dgm:spPr/>
    </dgm:pt>
    <dgm:pt modelId="{10901B6C-CE8A-46B6-9C32-2E43764B9E8B}" type="pres">
      <dgm:prSet presAssocID="{748C513B-1BC7-491D-B301-A61A934EC548}" presName="node" presStyleLbl="node1" presStyleIdx="7" presStyleCnt="11">
        <dgm:presLayoutVars>
          <dgm:bulletEnabled val="1"/>
        </dgm:presLayoutVars>
      </dgm:prSet>
      <dgm:spPr/>
    </dgm:pt>
    <dgm:pt modelId="{8D433B34-8FA7-40DA-B179-4EBDF08EF350}" type="pres">
      <dgm:prSet presAssocID="{A0E035B0-278C-483F-84EF-4B7B986A9565}" presName="sibTrans" presStyleLbl="sibTrans2D1" presStyleIdx="7" presStyleCnt="10"/>
      <dgm:spPr/>
    </dgm:pt>
    <dgm:pt modelId="{B4F545FD-301A-499B-9AAE-6F4E80E66328}" type="pres">
      <dgm:prSet presAssocID="{A0E035B0-278C-483F-84EF-4B7B986A9565}" presName="connectorText" presStyleLbl="sibTrans2D1" presStyleIdx="7" presStyleCnt="10"/>
      <dgm:spPr/>
    </dgm:pt>
    <dgm:pt modelId="{FDA473A7-C75C-497D-8051-FF6AF90CD759}" type="pres">
      <dgm:prSet presAssocID="{B5BF0FBC-1423-493D-A087-E7C96A2F8E96}" presName="node" presStyleLbl="node1" presStyleIdx="8" presStyleCnt="11">
        <dgm:presLayoutVars>
          <dgm:bulletEnabled val="1"/>
        </dgm:presLayoutVars>
      </dgm:prSet>
      <dgm:spPr/>
    </dgm:pt>
    <dgm:pt modelId="{62AB1294-5E0F-475A-925D-250C6EF81196}" type="pres">
      <dgm:prSet presAssocID="{FB01C45C-F627-483E-8D94-B4E59CEA9B70}" presName="sibTrans" presStyleLbl="sibTrans2D1" presStyleIdx="8" presStyleCnt="10"/>
      <dgm:spPr/>
    </dgm:pt>
    <dgm:pt modelId="{3C10F848-C511-4CED-83D3-60895606BAFB}" type="pres">
      <dgm:prSet presAssocID="{FB01C45C-F627-483E-8D94-B4E59CEA9B70}" presName="connectorText" presStyleLbl="sibTrans2D1" presStyleIdx="8" presStyleCnt="10"/>
      <dgm:spPr/>
    </dgm:pt>
    <dgm:pt modelId="{3F9B8014-7A18-4B2A-8E06-93D8C1CA0B81}" type="pres">
      <dgm:prSet presAssocID="{B3E99026-4F15-4C0E-8264-E066E885C8DB}" presName="node" presStyleLbl="node1" presStyleIdx="9" presStyleCnt="11">
        <dgm:presLayoutVars>
          <dgm:bulletEnabled val="1"/>
        </dgm:presLayoutVars>
      </dgm:prSet>
      <dgm:spPr/>
    </dgm:pt>
    <dgm:pt modelId="{E2047EB5-8603-487E-80C6-FC6FF9829B4E}" type="pres">
      <dgm:prSet presAssocID="{C446EF2E-7912-48E2-930E-59C7B9468809}" presName="sibTrans" presStyleLbl="sibTrans2D1" presStyleIdx="9" presStyleCnt="10"/>
      <dgm:spPr/>
    </dgm:pt>
    <dgm:pt modelId="{EF5073A9-155D-4CA2-BF20-F1AC0E4FEA06}" type="pres">
      <dgm:prSet presAssocID="{C446EF2E-7912-48E2-930E-59C7B9468809}" presName="connectorText" presStyleLbl="sibTrans2D1" presStyleIdx="9" presStyleCnt="10"/>
      <dgm:spPr/>
    </dgm:pt>
    <dgm:pt modelId="{BEB98235-DBB9-4B0D-902D-073B0C655F3C}" type="pres">
      <dgm:prSet presAssocID="{A70863F6-0164-4B5E-B520-BC14B26360A4}" presName="node" presStyleLbl="node1" presStyleIdx="10" presStyleCnt="11">
        <dgm:presLayoutVars>
          <dgm:bulletEnabled val="1"/>
        </dgm:presLayoutVars>
      </dgm:prSet>
      <dgm:spPr/>
    </dgm:pt>
  </dgm:ptLst>
  <dgm:cxnLst>
    <dgm:cxn modelId="{A5D13800-A303-47B1-84FD-970D2BE85DA9}" type="presOf" srcId="{B3E99026-4F15-4C0E-8264-E066E885C8DB}" destId="{3F9B8014-7A18-4B2A-8E06-93D8C1CA0B81}" srcOrd="0" destOrd="0" presId="urn:microsoft.com/office/officeart/2005/8/layout/process5"/>
    <dgm:cxn modelId="{46D5F010-1FD3-4435-BA93-177DE3C80165}" type="presOf" srcId="{50D8D59C-890C-4972-A2F4-D619FEC10AF8}" destId="{21D99818-02C9-4CC2-94EF-21A7AF670C97}" srcOrd="0" destOrd="0" presId="urn:microsoft.com/office/officeart/2005/8/layout/process5"/>
    <dgm:cxn modelId="{84156013-3E0D-434F-8820-18C339F9D87E}" srcId="{D116B9D2-64C4-4B06-8E7C-93DC446003BA}" destId="{5D6DF1C3-191D-45A7-A19A-29896AD68481}" srcOrd="1" destOrd="0" parTransId="{C07649E9-AB27-4C53-942A-A19D136AEB25}" sibTransId="{E2423C73-F55F-4C40-8087-45F115E958E9}"/>
    <dgm:cxn modelId="{B31EE915-6E61-4EAB-9D70-639369B93D9E}" srcId="{D116B9D2-64C4-4B06-8E7C-93DC446003BA}" destId="{5DACBB56-B47A-4CE1-B80B-26E89789B68D}" srcOrd="0" destOrd="0" parTransId="{79E4824C-52D6-497B-A3D4-9CC56D66B0A7}" sibTransId="{17E671D8-F3CD-4409-A5BF-6B582A04E0AE}"/>
    <dgm:cxn modelId="{452C4017-C614-4F63-9EA2-43DC7877BD77}" type="presOf" srcId="{E4006B8E-EC70-440D-B913-39796CC42A31}" destId="{CC8E8D91-32C2-4FF9-83F7-31256601DE13}" srcOrd="0" destOrd="0" presId="urn:microsoft.com/office/officeart/2005/8/layout/process5"/>
    <dgm:cxn modelId="{A235FE19-A249-4121-9D55-BFABED55B51F}" type="presOf" srcId="{0472CC5B-5FA2-4BDE-B838-880D55A0FAFE}" destId="{C2C1AA8F-B610-442D-A54C-0BD998C58338}" srcOrd="0" destOrd="0" presId="urn:microsoft.com/office/officeart/2005/8/layout/process5"/>
    <dgm:cxn modelId="{B2BACB29-0A0D-4039-9CC4-56EA00761396}" type="presOf" srcId="{B5BF0FBC-1423-493D-A087-E7C96A2F8E96}" destId="{FDA473A7-C75C-497D-8051-FF6AF90CD759}" srcOrd="0" destOrd="0" presId="urn:microsoft.com/office/officeart/2005/8/layout/process5"/>
    <dgm:cxn modelId="{034D8431-2DD5-4DDB-B00F-08C88A779DB3}" type="presOf" srcId="{748C513B-1BC7-491D-B301-A61A934EC548}" destId="{10901B6C-CE8A-46B6-9C32-2E43764B9E8B}" srcOrd="0" destOrd="0" presId="urn:microsoft.com/office/officeart/2005/8/layout/process5"/>
    <dgm:cxn modelId="{BF0AD433-E385-45FB-8232-136052EC45F8}" srcId="{D116B9D2-64C4-4B06-8E7C-93DC446003BA}" destId="{A1825F7B-8DF4-421B-8982-EF1D698EADD6}" srcOrd="4" destOrd="0" parTransId="{71CA08FE-68D1-4EBC-B00F-3684F4EC4165}" sibTransId="{FCE05DF1-BD95-437E-86E8-6AA4FF6DE6C9}"/>
    <dgm:cxn modelId="{E4349335-212C-44AD-ADEF-A4B40CE46A81}" srcId="{D116B9D2-64C4-4B06-8E7C-93DC446003BA}" destId="{50D8D59C-890C-4972-A2F4-D619FEC10AF8}" srcOrd="2" destOrd="0" parTransId="{304BF84A-136E-4F0C-9705-98166196F128}" sibTransId="{B192F2EA-3688-4810-84FA-9A585B1EA1BC}"/>
    <dgm:cxn modelId="{39A8323A-E7E3-48E2-B8F1-DCD0435EA638}" type="presOf" srcId="{E2423C73-F55F-4C40-8087-45F115E958E9}" destId="{67A95BEB-11C4-4778-AC8E-58A35FCD533B}" srcOrd="0" destOrd="0" presId="urn:microsoft.com/office/officeart/2005/8/layout/process5"/>
    <dgm:cxn modelId="{15F8405E-B8C2-45C9-BA03-81E9E0A51A23}" srcId="{D116B9D2-64C4-4B06-8E7C-93DC446003BA}" destId="{0472CC5B-5FA2-4BDE-B838-880D55A0FAFE}" srcOrd="5" destOrd="0" parTransId="{53693C4A-D944-4E11-AD5F-834868AE5852}" sibTransId="{6FD2F760-4F59-48E9-A0BB-6891B31E7EBB}"/>
    <dgm:cxn modelId="{6AC03B61-33C3-4766-9200-74BC643C25EB}" srcId="{D116B9D2-64C4-4B06-8E7C-93DC446003BA}" destId="{A70863F6-0164-4B5E-B520-BC14B26360A4}" srcOrd="10" destOrd="0" parTransId="{6CC27B1B-4E67-4936-9998-395F50034263}" sibTransId="{BE83F7D7-32EE-41A6-8A63-FCF7029178B5}"/>
    <dgm:cxn modelId="{E5F38B61-3D39-45C0-9F60-DC9702C554C4}" srcId="{D116B9D2-64C4-4B06-8E7C-93DC446003BA}" destId="{634B3AAC-761B-4E59-AC4F-5DC379255133}" srcOrd="6" destOrd="0" parTransId="{4AC9E0F3-F953-408B-AA72-813B513F2D5D}" sibTransId="{EAB5636E-71CD-4346-B63B-84BE8636EF51}"/>
    <dgm:cxn modelId="{442DE462-0252-4936-94FC-B7EC312B046F}" type="presOf" srcId="{FCE05DF1-BD95-437E-86E8-6AA4FF6DE6C9}" destId="{63BC8224-F979-4BB4-AB9F-A5A3F76A7566}" srcOrd="1" destOrd="0" presId="urn:microsoft.com/office/officeart/2005/8/layout/process5"/>
    <dgm:cxn modelId="{B0271043-8C9E-4799-AEB7-B8C42C47F05D}" type="presOf" srcId="{5D6DF1C3-191D-45A7-A19A-29896AD68481}" destId="{5A17B2DD-70F7-4AFD-BA01-A6A8B4A6A70B}" srcOrd="0" destOrd="0" presId="urn:microsoft.com/office/officeart/2005/8/layout/process5"/>
    <dgm:cxn modelId="{15D6B644-116D-4D2E-B4E3-6CEB039F77DA}" type="presOf" srcId="{11AFDBA9-DBBB-4803-B103-889278C62916}" destId="{6256157A-445F-48CF-A5C7-7877A7F3F8D7}" srcOrd="1" destOrd="0" presId="urn:microsoft.com/office/officeart/2005/8/layout/process5"/>
    <dgm:cxn modelId="{DF920749-E80C-4D4C-BD60-C488CB845A63}" type="presOf" srcId="{17E671D8-F3CD-4409-A5BF-6B582A04E0AE}" destId="{B4AF6DCC-9E69-45F6-8BF4-F2095E5997B9}" srcOrd="1" destOrd="0" presId="urn:microsoft.com/office/officeart/2005/8/layout/process5"/>
    <dgm:cxn modelId="{F7871649-1847-4C44-B22E-133A027692E3}" type="presOf" srcId="{6FD2F760-4F59-48E9-A0BB-6891B31E7EBB}" destId="{48680A88-CAD7-4D1C-B8D7-C640948C5E5D}" srcOrd="1" destOrd="0" presId="urn:microsoft.com/office/officeart/2005/8/layout/process5"/>
    <dgm:cxn modelId="{1E4ECA50-2366-4A1D-8F27-FCE655E83F27}" type="presOf" srcId="{EAB5636E-71CD-4346-B63B-84BE8636EF51}" destId="{AF9DC6F6-5E24-4A64-9269-0A0CFBF17D23}" srcOrd="0" destOrd="0" presId="urn:microsoft.com/office/officeart/2005/8/layout/process5"/>
    <dgm:cxn modelId="{E0353A53-61BB-41CC-BBE8-48347389965B}" type="presOf" srcId="{A70863F6-0164-4B5E-B520-BC14B26360A4}" destId="{BEB98235-DBB9-4B0D-902D-073B0C655F3C}" srcOrd="0" destOrd="0" presId="urn:microsoft.com/office/officeart/2005/8/layout/process5"/>
    <dgm:cxn modelId="{F167CC75-ABC7-4F8C-955E-933C3C59B2F2}" type="presOf" srcId="{B192F2EA-3688-4810-84FA-9A585B1EA1BC}" destId="{1908E151-824F-4C2F-B305-C1D7BB2C2D1E}" srcOrd="0" destOrd="0" presId="urn:microsoft.com/office/officeart/2005/8/layout/process5"/>
    <dgm:cxn modelId="{06487F56-217C-4CCD-8DF0-66D6820A5D9F}" type="presOf" srcId="{B192F2EA-3688-4810-84FA-9A585B1EA1BC}" destId="{35DB9130-7C84-4A49-B011-51810B37B144}" srcOrd="1" destOrd="0" presId="urn:microsoft.com/office/officeart/2005/8/layout/process5"/>
    <dgm:cxn modelId="{AD948C59-023F-4547-9B15-48A09090BBA5}" srcId="{D116B9D2-64C4-4B06-8E7C-93DC446003BA}" destId="{E4006B8E-EC70-440D-B913-39796CC42A31}" srcOrd="3" destOrd="0" parTransId="{1ED954E8-AD7D-469F-BF4D-59EDE6438E39}" sibTransId="{11AFDBA9-DBBB-4803-B103-889278C62916}"/>
    <dgm:cxn modelId="{47E47B5A-8A01-4029-9BFD-A299B977DFE3}" type="presOf" srcId="{C446EF2E-7912-48E2-930E-59C7B9468809}" destId="{EF5073A9-155D-4CA2-BF20-F1AC0E4FEA06}" srcOrd="1" destOrd="0" presId="urn:microsoft.com/office/officeart/2005/8/layout/process5"/>
    <dgm:cxn modelId="{967D3B82-1370-4582-BB61-AB0A2156BA75}" type="presOf" srcId="{634B3AAC-761B-4E59-AC4F-5DC379255133}" destId="{B378BCC5-A270-496D-B33A-B136D7122EE6}" srcOrd="0" destOrd="0" presId="urn:microsoft.com/office/officeart/2005/8/layout/process5"/>
    <dgm:cxn modelId="{5B954984-5019-4541-84D2-1C253B21C859}" srcId="{D116B9D2-64C4-4B06-8E7C-93DC446003BA}" destId="{B3E99026-4F15-4C0E-8264-E066E885C8DB}" srcOrd="9" destOrd="0" parTransId="{76D9E28C-E57D-4014-ADC6-AABF3DDD8248}" sibTransId="{C446EF2E-7912-48E2-930E-59C7B9468809}"/>
    <dgm:cxn modelId="{F15DDD92-93CE-4709-BFF8-F972AA9CDAC6}" type="presOf" srcId="{A0E035B0-278C-483F-84EF-4B7B986A9565}" destId="{8D433B34-8FA7-40DA-B179-4EBDF08EF350}" srcOrd="0" destOrd="0" presId="urn:microsoft.com/office/officeart/2005/8/layout/process5"/>
    <dgm:cxn modelId="{09114A94-D10C-44FF-837D-9291942589BE}" type="presOf" srcId="{FB01C45C-F627-483E-8D94-B4E59CEA9B70}" destId="{3C10F848-C511-4CED-83D3-60895606BAFB}" srcOrd="1" destOrd="0" presId="urn:microsoft.com/office/officeart/2005/8/layout/process5"/>
    <dgm:cxn modelId="{D9EB2C98-3B6A-4611-AFB4-56D271111E52}" type="presOf" srcId="{FCE05DF1-BD95-437E-86E8-6AA4FF6DE6C9}" destId="{8DD70856-B8E4-49AD-9A47-A632961919B7}" srcOrd="0" destOrd="0" presId="urn:microsoft.com/office/officeart/2005/8/layout/process5"/>
    <dgm:cxn modelId="{973FACA0-38D3-4DA2-92AE-43B450F824CD}" type="presOf" srcId="{C446EF2E-7912-48E2-930E-59C7B9468809}" destId="{E2047EB5-8603-487E-80C6-FC6FF9829B4E}" srcOrd="0" destOrd="0" presId="urn:microsoft.com/office/officeart/2005/8/layout/process5"/>
    <dgm:cxn modelId="{147876AB-1F2B-4BD4-AC58-EA033E4B6298}" type="presOf" srcId="{E2423C73-F55F-4C40-8087-45F115E958E9}" destId="{8B3A68BE-DE0D-4770-959C-B0B5E3A2FF39}" srcOrd="1" destOrd="0" presId="urn:microsoft.com/office/officeart/2005/8/layout/process5"/>
    <dgm:cxn modelId="{35CF99AC-B67C-4634-8479-2D4AFD472389}" type="presOf" srcId="{11AFDBA9-DBBB-4803-B103-889278C62916}" destId="{FA26385B-1A2A-4831-92F6-38DFBFB3AAF0}" srcOrd="0" destOrd="0" presId="urn:microsoft.com/office/officeart/2005/8/layout/process5"/>
    <dgm:cxn modelId="{7D9F68AE-2C5B-46DF-9CE8-EA6661E1A435}" type="presOf" srcId="{FB01C45C-F627-483E-8D94-B4E59CEA9B70}" destId="{62AB1294-5E0F-475A-925D-250C6EF81196}" srcOrd="0" destOrd="0" presId="urn:microsoft.com/office/officeart/2005/8/layout/process5"/>
    <dgm:cxn modelId="{8A7F95BC-645C-4238-A7E7-6EA129078CF1}" type="presOf" srcId="{5DACBB56-B47A-4CE1-B80B-26E89789B68D}" destId="{E20A5E06-DE27-4BD4-9DD9-6082284C919A}" srcOrd="0" destOrd="0" presId="urn:microsoft.com/office/officeart/2005/8/layout/process5"/>
    <dgm:cxn modelId="{F6E320C5-CF56-42A7-A28A-73A8CBB42835}" type="presOf" srcId="{A1825F7B-8DF4-421B-8982-EF1D698EADD6}" destId="{D46E5366-025A-4455-A31A-E664AFD09A28}" srcOrd="0" destOrd="0" presId="urn:microsoft.com/office/officeart/2005/8/layout/process5"/>
    <dgm:cxn modelId="{537F8CCA-D758-4C7B-B727-2A82F5E77B1E}" type="presOf" srcId="{6FD2F760-4F59-48E9-A0BB-6891B31E7EBB}" destId="{567FA1B2-8196-4C99-9FD3-75EE814D5623}" srcOrd="0" destOrd="0" presId="urn:microsoft.com/office/officeart/2005/8/layout/process5"/>
    <dgm:cxn modelId="{4750A5CA-A957-4DEC-A183-05D22BC15B03}" type="presOf" srcId="{EAB5636E-71CD-4346-B63B-84BE8636EF51}" destId="{40F15438-AEC5-4E36-A364-FB566088B538}" srcOrd="1" destOrd="0" presId="urn:microsoft.com/office/officeart/2005/8/layout/process5"/>
    <dgm:cxn modelId="{A35BEEDA-3B1F-4CF4-A943-283ADF8DB016}" type="presOf" srcId="{A0E035B0-278C-483F-84EF-4B7B986A9565}" destId="{B4F545FD-301A-499B-9AAE-6F4E80E66328}" srcOrd="1" destOrd="0" presId="urn:microsoft.com/office/officeart/2005/8/layout/process5"/>
    <dgm:cxn modelId="{5DF185DE-16B0-40CB-BF00-58C622F829B5}" type="presOf" srcId="{17E671D8-F3CD-4409-A5BF-6B582A04E0AE}" destId="{76E7A174-5744-489A-BB31-FB9205F4E018}" srcOrd="0" destOrd="0" presId="urn:microsoft.com/office/officeart/2005/8/layout/process5"/>
    <dgm:cxn modelId="{C30000DF-11A3-4C39-AE58-58B352821BD2}" type="presOf" srcId="{D116B9D2-64C4-4B06-8E7C-93DC446003BA}" destId="{96C70DE2-97D9-4273-BB65-79DE40790A7E}" srcOrd="0" destOrd="0" presId="urn:microsoft.com/office/officeart/2005/8/layout/process5"/>
    <dgm:cxn modelId="{10C2C4EB-7B13-47F9-B64B-5484E6B1D020}" srcId="{D116B9D2-64C4-4B06-8E7C-93DC446003BA}" destId="{B5BF0FBC-1423-493D-A087-E7C96A2F8E96}" srcOrd="8" destOrd="0" parTransId="{3C5246CC-5116-4186-9253-64BB457223A4}" sibTransId="{FB01C45C-F627-483E-8D94-B4E59CEA9B70}"/>
    <dgm:cxn modelId="{BA2148FF-2316-46EF-9BCD-6F5100F833F4}" srcId="{D116B9D2-64C4-4B06-8E7C-93DC446003BA}" destId="{748C513B-1BC7-491D-B301-A61A934EC548}" srcOrd="7" destOrd="0" parTransId="{D208E6EA-83C7-42AA-919D-3C29BC994914}" sibTransId="{A0E035B0-278C-483F-84EF-4B7B986A9565}"/>
    <dgm:cxn modelId="{454E3C88-A455-4953-BC64-362EC9B6DC78}" type="presParOf" srcId="{96C70DE2-97D9-4273-BB65-79DE40790A7E}" destId="{E20A5E06-DE27-4BD4-9DD9-6082284C919A}" srcOrd="0" destOrd="0" presId="urn:microsoft.com/office/officeart/2005/8/layout/process5"/>
    <dgm:cxn modelId="{D32BF352-8A4D-48BD-83F3-2630E5A137B8}" type="presParOf" srcId="{96C70DE2-97D9-4273-BB65-79DE40790A7E}" destId="{76E7A174-5744-489A-BB31-FB9205F4E018}" srcOrd="1" destOrd="0" presId="urn:microsoft.com/office/officeart/2005/8/layout/process5"/>
    <dgm:cxn modelId="{F41E32ED-D784-46CB-A3E5-856C34752525}" type="presParOf" srcId="{76E7A174-5744-489A-BB31-FB9205F4E018}" destId="{B4AF6DCC-9E69-45F6-8BF4-F2095E5997B9}" srcOrd="0" destOrd="0" presId="urn:microsoft.com/office/officeart/2005/8/layout/process5"/>
    <dgm:cxn modelId="{1D3C2396-C80B-402A-BD8D-8D7F04E3E833}" type="presParOf" srcId="{96C70DE2-97D9-4273-BB65-79DE40790A7E}" destId="{5A17B2DD-70F7-4AFD-BA01-A6A8B4A6A70B}" srcOrd="2" destOrd="0" presId="urn:microsoft.com/office/officeart/2005/8/layout/process5"/>
    <dgm:cxn modelId="{3E2EA38E-B312-4C39-93B9-CA2AA1F8A3E8}" type="presParOf" srcId="{96C70DE2-97D9-4273-BB65-79DE40790A7E}" destId="{67A95BEB-11C4-4778-AC8E-58A35FCD533B}" srcOrd="3" destOrd="0" presId="urn:microsoft.com/office/officeart/2005/8/layout/process5"/>
    <dgm:cxn modelId="{E656A0D4-EEFD-4B6B-A3A5-8F6E8EB50B3F}" type="presParOf" srcId="{67A95BEB-11C4-4778-AC8E-58A35FCD533B}" destId="{8B3A68BE-DE0D-4770-959C-B0B5E3A2FF39}" srcOrd="0" destOrd="0" presId="urn:microsoft.com/office/officeart/2005/8/layout/process5"/>
    <dgm:cxn modelId="{1BFC602C-E998-4ABF-A5FE-5DA56E1B369B}" type="presParOf" srcId="{96C70DE2-97D9-4273-BB65-79DE40790A7E}" destId="{21D99818-02C9-4CC2-94EF-21A7AF670C97}" srcOrd="4" destOrd="0" presId="urn:microsoft.com/office/officeart/2005/8/layout/process5"/>
    <dgm:cxn modelId="{03F768FF-DB77-4029-9757-DA99DDF8986A}" type="presParOf" srcId="{96C70DE2-97D9-4273-BB65-79DE40790A7E}" destId="{1908E151-824F-4C2F-B305-C1D7BB2C2D1E}" srcOrd="5" destOrd="0" presId="urn:microsoft.com/office/officeart/2005/8/layout/process5"/>
    <dgm:cxn modelId="{B3FD74D9-295A-4FA0-8CA4-6BD4C981E2D8}" type="presParOf" srcId="{1908E151-824F-4C2F-B305-C1D7BB2C2D1E}" destId="{35DB9130-7C84-4A49-B011-51810B37B144}" srcOrd="0" destOrd="0" presId="urn:microsoft.com/office/officeart/2005/8/layout/process5"/>
    <dgm:cxn modelId="{78EC072F-E721-4B49-AC98-782316D7A2F1}" type="presParOf" srcId="{96C70DE2-97D9-4273-BB65-79DE40790A7E}" destId="{CC8E8D91-32C2-4FF9-83F7-31256601DE13}" srcOrd="6" destOrd="0" presId="urn:microsoft.com/office/officeart/2005/8/layout/process5"/>
    <dgm:cxn modelId="{F55BE5D0-97EF-4DD0-9BB5-1D9195C95469}" type="presParOf" srcId="{96C70DE2-97D9-4273-BB65-79DE40790A7E}" destId="{FA26385B-1A2A-4831-92F6-38DFBFB3AAF0}" srcOrd="7" destOrd="0" presId="urn:microsoft.com/office/officeart/2005/8/layout/process5"/>
    <dgm:cxn modelId="{1952A4A5-CCB4-4393-84F9-21CF3E150910}" type="presParOf" srcId="{FA26385B-1A2A-4831-92F6-38DFBFB3AAF0}" destId="{6256157A-445F-48CF-A5C7-7877A7F3F8D7}" srcOrd="0" destOrd="0" presId="urn:microsoft.com/office/officeart/2005/8/layout/process5"/>
    <dgm:cxn modelId="{E0483152-E0EE-48DB-815E-3DB6FA8EB202}" type="presParOf" srcId="{96C70DE2-97D9-4273-BB65-79DE40790A7E}" destId="{D46E5366-025A-4455-A31A-E664AFD09A28}" srcOrd="8" destOrd="0" presId="urn:microsoft.com/office/officeart/2005/8/layout/process5"/>
    <dgm:cxn modelId="{8E44971C-095F-4270-A46F-1794D049B0FD}" type="presParOf" srcId="{96C70DE2-97D9-4273-BB65-79DE40790A7E}" destId="{8DD70856-B8E4-49AD-9A47-A632961919B7}" srcOrd="9" destOrd="0" presId="urn:microsoft.com/office/officeart/2005/8/layout/process5"/>
    <dgm:cxn modelId="{80B0F0E6-19AD-48FF-AABF-73D061ADAF7F}" type="presParOf" srcId="{8DD70856-B8E4-49AD-9A47-A632961919B7}" destId="{63BC8224-F979-4BB4-AB9F-A5A3F76A7566}" srcOrd="0" destOrd="0" presId="urn:microsoft.com/office/officeart/2005/8/layout/process5"/>
    <dgm:cxn modelId="{F5415FBE-48F0-4558-98FB-4EEB4B4E7E59}" type="presParOf" srcId="{96C70DE2-97D9-4273-BB65-79DE40790A7E}" destId="{C2C1AA8F-B610-442D-A54C-0BD998C58338}" srcOrd="10" destOrd="0" presId="urn:microsoft.com/office/officeart/2005/8/layout/process5"/>
    <dgm:cxn modelId="{8F2C5D4C-0BD3-4D78-97FB-4B978D514699}" type="presParOf" srcId="{96C70DE2-97D9-4273-BB65-79DE40790A7E}" destId="{567FA1B2-8196-4C99-9FD3-75EE814D5623}" srcOrd="11" destOrd="0" presId="urn:microsoft.com/office/officeart/2005/8/layout/process5"/>
    <dgm:cxn modelId="{C6AE591C-23FA-472B-8181-73B4523DC2E1}" type="presParOf" srcId="{567FA1B2-8196-4C99-9FD3-75EE814D5623}" destId="{48680A88-CAD7-4D1C-B8D7-C640948C5E5D}" srcOrd="0" destOrd="0" presId="urn:microsoft.com/office/officeart/2005/8/layout/process5"/>
    <dgm:cxn modelId="{9AF05605-355F-400C-BB08-FA005B40D03A}" type="presParOf" srcId="{96C70DE2-97D9-4273-BB65-79DE40790A7E}" destId="{B378BCC5-A270-496D-B33A-B136D7122EE6}" srcOrd="12" destOrd="0" presId="urn:microsoft.com/office/officeart/2005/8/layout/process5"/>
    <dgm:cxn modelId="{9BBA28D8-8157-4EA9-8EA9-40CBC57FA8E0}" type="presParOf" srcId="{96C70DE2-97D9-4273-BB65-79DE40790A7E}" destId="{AF9DC6F6-5E24-4A64-9269-0A0CFBF17D23}" srcOrd="13" destOrd="0" presId="urn:microsoft.com/office/officeart/2005/8/layout/process5"/>
    <dgm:cxn modelId="{7CCF1869-435D-4FA6-A7DB-91EF52E212F1}" type="presParOf" srcId="{AF9DC6F6-5E24-4A64-9269-0A0CFBF17D23}" destId="{40F15438-AEC5-4E36-A364-FB566088B538}" srcOrd="0" destOrd="0" presId="urn:microsoft.com/office/officeart/2005/8/layout/process5"/>
    <dgm:cxn modelId="{44EDFF64-CF05-468D-A758-465FBA6F5726}" type="presParOf" srcId="{96C70DE2-97D9-4273-BB65-79DE40790A7E}" destId="{10901B6C-CE8A-46B6-9C32-2E43764B9E8B}" srcOrd="14" destOrd="0" presId="urn:microsoft.com/office/officeart/2005/8/layout/process5"/>
    <dgm:cxn modelId="{61F069D1-C213-47DC-96DB-CBA83064C416}" type="presParOf" srcId="{96C70DE2-97D9-4273-BB65-79DE40790A7E}" destId="{8D433B34-8FA7-40DA-B179-4EBDF08EF350}" srcOrd="15" destOrd="0" presId="urn:microsoft.com/office/officeart/2005/8/layout/process5"/>
    <dgm:cxn modelId="{F59CAA9F-2175-451D-9487-6699F2D92BF7}" type="presParOf" srcId="{8D433B34-8FA7-40DA-B179-4EBDF08EF350}" destId="{B4F545FD-301A-499B-9AAE-6F4E80E66328}" srcOrd="0" destOrd="0" presId="urn:microsoft.com/office/officeart/2005/8/layout/process5"/>
    <dgm:cxn modelId="{887FB0C6-473D-490D-87B4-7AFD0CBB747E}" type="presParOf" srcId="{96C70DE2-97D9-4273-BB65-79DE40790A7E}" destId="{FDA473A7-C75C-497D-8051-FF6AF90CD759}" srcOrd="16" destOrd="0" presId="urn:microsoft.com/office/officeart/2005/8/layout/process5"/>
    <dgm:cxn modelId="{BBD9ABA5-278C-41A4-89CB-107E7F6F4E1C}" type="presParOf" srcId="{96C70DE2-97D9-4273-BB65-79DE40790A7E}" destId="{62AB1294-5E0F-475A-925D-250C6EF81196}" srcOrd="17" destOrd="0" presId="urn:microsoft.com/office/officeart/2005/8/layout/process5"/>
    <dgm:cxn modelId="{807F8BF1-EF4A-47B0-805C-2031817D8C43}" type="presParOf" srcId="{62AB1294-5E0F-475A-925D-250C6EF81196}" destId="{3C10F848-C511-4CED-83D3-60895606BAFB}" srcOrd="0" destOrd="0" presId="urn:microsoft.com/office/officeart/2005/8/layout/process5"/>
    <dgm:cxn modelId="{C793A53B-671B-4033-89A9-10DA15B06B46}" type="presParOf" srcId="{96C70DE2-97D9-4273-BB65-79DE40790A7E}" destId="{3F9B8014-7A18-4B2A-8E06-93D8C1CA0B81}" srcOrd="18" destOrd="0" presId="urn:microsoft.com/office/officeart/2005/8/layout/process5"/>
    <dgm:cxn modelId="{05FD5C91-9CB9-4056-85F5-BBE8316A0923}" type="presParOf" srcId="{96C70DE2-97D9-4273-BB65-79DE40790A7E}" destId="{E2047EB5-8603-487E-80C6-FC6FF9829B4E}" srcOrd="19" destOrd="0" presId="urn:microsoft.com/office/officeart/2005/8/layout/process5"/>
    <dgm:cxn modelId="{8B2E73D8-F490-475D-89F1-8202995BB183}" type="presParOf" srcId="{E2047EB5-8603-487E-80C6-FC6FF9829B4E}" destId="{EF5073A9-155D-4CA2-BF20-F1AC0E4FEA06}" srcOrd="0" destOrd="0" presId="urn:microsoft.com/office/officeart/2005/8/layout/process5"/>
    <dgm:cxn modelId="{2552E49A-78A5-4451-B469-6CA3A1415D31}" type="presParOf" srcId="{96C70DE2-97D9-4273-BB65-79DE40790A7E}" destId="{BEB98235-DBB9-4B0D-902D-073B0C655F3C}"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DB5E1E-EF0A-4A8D-BEE4-51694F973BE6}"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132237FE-6E27-43FE-8E5E-01F2490960D9}">
      <dgm:prSet phldrT="[Text]"/>
      <dgm:spPr/>
      <dgm:t>
        <a:bodyPr/>
        <a:lstStyle/>
        <a:p>
          <a:r>
            <a:rPr lang="ar-sa" dirty="0">
              <a:latin typeface="Segoe UI Semibold" panose="020B0702040204020203" pitchFamily="34" charset="0"/>
              <a:cs typeface="Segoe UI Semibold" panose="020B0702040204020203" pitchFamily="34" charset="0"/>
              <a:rtl/>
            </a:rPr>
            <a:t>وارد</a:t>
          </a:r>
          <a:endParaRPr lang="en-US" dirty="0">
            <a:latin typeface="Segoe UI Semibold" panose="020B0702040204020203" pitchFamily="34" charset="0"/>
            <a:cs typeface="Segoe UI Semibold" panose="020B0702040204020203" pitchFamily="34" charset="0"/>
          </a:endParaRPr>
        </a:p>
      </dgm:t>
    </dgm:pt>
    <dgm:pt modelId="{B565E74A-36E3-4094-BDD4-FBF96C5E5812}" type="parTrans" cxnId="{24B5F51E-D10A-49D5-95E5-A93F4B2BD91B}">
      <dgm:prSet/>
      <dgm:spPr/>
      <dgm:t>
        <a:bodyPr/>
        <a:lstStyle/>
        <a:p>
          <a:endParaRPr lang="en-US"/>
        </a:p>
      </dgm:t>
    </dgm:pt>
    <dgm:pt modelId="{8746B242-315C-4BF1-A4A1-F5EF01C5F343}" type="sibTrans" cxnId="{24B5F51E-D10A-49D5-95E5-A93F4B2BD91B}">
      <dgm:prSet/>
      <dgm:spPr/>
      <dgm:t>
        <a:bodyPr/>
        <a:lstStyle/>
        <a:p>
          <a:endParaRPr lang="en-US"/>
        </a:p>
      </dgm:t>
    </dgm:pt>
    <dgm:pt modelId="{2F610B94-8C8B-4CF8-8966-289824DA8A09}">
      <dgm:prSet phldrT="[Text]"/>
      <dgm:spPr/>
      <dgm:t>
        <a:bodyPr/>
        <a:lstStyle/>
        <a:p>
          <a:r>
            <a:rPr lang="ar-sa" dirty="0">
              <a:latin typeface="Segoe UI Semibold" panose="020B0702040204020203" pitchFamily="34" charset="0"/>
              <a:cs typeface="Segoe UI Semibold" panose="020B0702040204020203" pitchFamily="34" charset="0"/>
              <a:rtl/>
            </a:rPr>
            <a:t>الشراء</a:t>
          </a:r>
          <a:endParaRPr lang="en-US" dirty="0">
            <a:latin typeface="Segoe UI Semibold" panose="020B0702040204020203" pitchFamily="34" charset="0"/>
            <a:cs typeface="Segoe UI Semibold" panose="020B0702040204020203" pitchFamily="34" charset="0"/>
          </a:endParaRPr>
        </a:p>
      </dgm:t>
    </dgm:pt>
    <dgm:pt modelId="{D5112E2C-79CC-460E-948B-D46C519A50AF}" type="parTrans" cxnId="{AD9701F4-E5D3-40B0-BE2A-BF6D9CC3D12A}">
      <dgm:prSet/>
      <dgm:spPr/>
      <dgm:t>
        <a:bodyPr/>
        <a:lstStyle/>
        <a:p>
          <a:endParaRPr lang="en-US"/>
        </a:p>
      </dgm:t>
    </dgm:pt>
    <dgm:pt modelId="{A9E7152D-72A0-42F0-8AF4-E1246E807D50}" type="sibTrans" cxnId="{AD9701F4-E5D3-40B0-BE2A-BF6D9CC3D12A}">
      <dgm:prSet/>
      <dgm:spPr/>
      <dgm:t>
        <a:bodyPr/>
        <a:lstStyle/>
        <a:p>
          <a:endParaRPr lang="en-US"/>
        </a:p>
      </dgm:t>
    </dgm:pt>
    <dgm:pt modelId="{3575487B-CE6A-47DA-9DC7-E2085F16C2A1}">
      <dgm:prSet phldrT="[Text]"/>
      <dgm:spPr/>
      <dgm:t>
        <a:bodyPr/>
        <a:lstStyle/>
        <a:p>
          <a:r>
            <a:rPr lang="ar-sa" dirty="0">
              <a:latin typeface="Segoe UI Semibold" panose="020B0702040204020203" pitchFamily="34" charset="0"/>
              <a:cs typeface="Segoe UI Semibold" panose="020B0702040204020203" pitchFamily="34" charset="0"/>
              <a:rtl/>
            </a:rPr>
            <a:t>الإنتاج</a:t>
          </a:r>
          <a:endParaRPr lang="en-US" dirty="0">
            <a:latin typeface="Segoe UI Semibold" panose="020B0702040204020203" pitchFamily="34" charset="0"/>
            <a:cs typeface="Segoe UI Semibold" panose="020B0702040204020203" pitchFamily="34" charset="0"/>
          </a:endParaRPr>
        </a:p>
      </dgm:t>
    </dgm:pt>
    <dgm:pt modelId="{B7DA8AC0-4A6C-4569-84AB-89C8013E145C}" type="parTrans" cxnId="{B1C2E2B6-8382-4FAF-A1D4-BE9B84787B58}">
      <dgm:prSet/>
      <dgm:spPr/>
      <dgm:t>
        <a:bodyPr/>
        <a:lstStyle/>
        <a:p>
          <a:endParaRPr lang="en-US"/>
        </a:p>
      </dgm:t>
    </dgm:pt>
    <dgm:pt modelId="{FA183208-DBC3-4464-AD0E-3B3AFB4773E2}" type="sibTrans" cxnId="{B1C2E2B6-8382-4FAF-A1D4-BE9B84787B58}">
      <dgm:prSet/>
      <dgm:spPr/>
      <dgm:t>
        <a:bodyPr/>
        <a:lstStyle/>
        <a:p>
          <a:endParaRPr lang="en-US"/>
        </a:p>
      </dgm:t>
    </dgm:pt>
    <dgm:pt modelId="{86AF130A-9573-4A62-99A4-510F77B5E841}">
      <dgm:prSet phldrT="[Text]"/>
      <dgm:spPr/>
      <dgm:t>
        <a:bodyPr/>
        <a:lstStyle/>
        <a:p>
          <a:r>
            <a:rPr lang="ar-sa" dirty="0">
              <a:latin typeface="Segoe UI Semibold" panose="020B0702040204020203" pitchFamily="34" charset="0"/>
              <a:cs typeface="Segoe UI Semibold" panose="020B0702040204020203" pitchFamily="34" charset="0"/>
              <a:rtl/>
            </a:rPr>
            <a:t>صادر</a:t>
          </a:r>
          <a:endParaRPr lang="en-US" dirty="0">
            <a:latin typeface="Segoe UI Semibold" panose="020B0702040204020203" pitchFamily="34" charset="0"/>
            <a:cs typeface="Segoe UI Semibold" panose="020B0702040204020203" pitchFamily="34" charset="0"/>
          </a:endParaRPr>
        </a:p>
      </dgm:t>
    </dgm:pt>
    <dgm:pt modelId="{9BDA27FD-7DD1-4475-8F96-4C15EAB7BE55}" type="parTrans" cxnId="{8980BF82-D90C-4DA1-807B-AFCE03D00B63}">
      <dgm:prSet/>
      <dgm:spPr/>
      <dgm:t>
        <a:bodyPr/>
        <a:lstStyle/>
        <a:p>
          <a:endParaRPr lang="en-US"/>
        </a:p>
      </dgm:t>
    </dgm:pt>
    <dgm:pt modelId="{2B86FC22-BA9F-4A72-826B-937D37DDEBE3}" type="sibTrans" cxnId="{8980BF82-D90C-4DA1-807B-AFCE03D00B63}">
      <dgm:prSet/>
      <dgm:spPr/>
      <dgm:t>
        <a:bodyPr/>
        <a:lstStyle/>
        <a:p>
          <a:endParaRPr lang="en-US"/>
        </a:p>
      </dgm:t>
    </dgm:pt>
    <dgm:pt modelId="{6C50056E-233D-4000-8DEF-1D7083AC3DD3}">
      <dgm:prSet phldrT="[Text]"/>
      <dgm:spPr/>
      <dgm:t>
        <a:bodyPr/>
        <a:lstStyle/>
        <a:p>
          <a:r>
            <a:rPr lang="ar-sa" dirty="0">
              <a:latin typeface="Segoe UI Semibold" panose="020B0702040204020203" pitchFamily="34" charset="0"/>
              <a:cs typeface="Segoe UI Semibold" panose="020B0702040204020203" pitchFamily="34" charset="0"/>
              <a:rtl val="0"/>
            </a:rPr>
            <a:t>Sales</a:t>
          </a:r>
          <a:endParaRPr lang="en-US" dirty="0">
            <a:latin typeface="Segoe UI Semibold" panose="020B0702040204020203" pitchFamily="34" charset="0"/>
            <a:cs typeface="Segoe UI Semibold" panose="020B0702040204020203" pitchFamily="34" charset="0"/>
          </a:endParaRPr>
        </a:p>
      </dgm:t>
    </dgm:pt>
    <dgm:pt modelId="{77CECD79-66F3-4738-A939-6BA0C7AEEE09}" type="parTrans" cxnId="{56CAE60E-CC58-4B34-B065-33BB0A299F53}">
      <dgm:prSet/>
      <dgm:spPr/>
      <dgm:t>
        <a:bodyPr/>
        <a:lstStyle/>
        <a:p>
          <a:endParaRPr lang="en-US"/>
        </a:p>
      </dgm:t>
    </dgm:pt>
    <dgm:pt modelId="{BBC819F1-B5B5-4302-B06D-DDB216170E02}" type="sibTrans" cxnId="{56CAE60E-CC58-4B34-B065-33BB0A299F53}">
      <dgm:prSet/>
      <dgm:spPr/>
      <dgm:t>
        <a:bodyPr/>
        <a:lstStyle/>
        <a:p>
          <a:endParaRPr lang="en-US"/>
        </a:p>
      </dgm:t>
    </dgm:pt>
    <dgm:pt modelId="{141AAF7F-92E0-416C-937F-6C38E13FE101}">
      <dgm:prSet phldrT="[Text]"/>
      <dgm:spPr/>
      <dgm:t>
        <a:bodyPr/>
        <a:lstStyle/>
        <a:p>
          <a:r>
            <a:rPr lang="ar-sa" dirty="0">
              <a:latin typeface="Segoe UI Semibold" panose="020B0702040204020203" pitchFamily="34" charset="0"/>
              <a:cs typeface="Segoe UI Semibold" panose="020B0702040204020203" pitchFamily="34" charset="0"/>
              <a:rtl/>
            </a:rPr>
            <a:t>تحويل للداخل</a:t>
          </a:r>
          <a:endParaRPr lang="en-US" dirty="0">
            <a:latin typeface="Segoe UI Semibold" panose="020B0702040204020203" pitchFamily="34" charset="0"/>
            <a:cs typeface="Segoe UI Semibold" panose="020B0702040204020203" pitchFamily="34" charset="0"/>
          </a:endParaRPr>
        </a:p>
      </dgm:t>
    </dgm:pt>
    <dgm:pt modelId="{DDDA5021-07BA-4A56-B935-1BD2C11ABE42}" type="parTrans" cxnId="{3140219E-DF83-43A0-B244-9133793A3275}">
      <dgm:prSet/>
      <dgm:spPr/>
      <dgm:t>
        <a:bodyPr/>
        <a:lstStyle/>
        <a:p>
          <a:endParaRPr lang="en-US"/>
        </a:p>
      </dgm:t>
    </dgm:pt>
    <dgm:pt modelId="{963E083C-C317-4E45-AD6D-5A7E012AA233}" type="sibTrans" cxnId="{3140219E-DF83-43A0-B244-9133793A3275}">
      <dgm:prSet/>
      <dgm:spPr/>
      <dgm:t>
        <a:bodyPr/>
        <a:lstStyle/>
        <a:p>
          <a:endParaRPr lang="en-US"/>
        </a:p>
      </dgm:t>
    </dgm:pt>
    <dgm:pt modelId="{5F49DD99-4687-4391-B10B-424F6A3AEDC9}">
      <dgm:prSet phldrT="[Text]"/>
      <dgm:spPr/>
      <dgm:t>
        <a:bodyPr/>
        <a:lstStyle/>
        <a:p>
          <a:r>
            <a:rPr lang="ar-sa" dirty="0">
              <a:latin typeface="Segoe UI Semibold" panose="020B0702040204020203" pitchFamily="34" charset="0"/>
              <a:cs typeface="Segoe UI Semibold" panose="020B0702040204020203" pitchFamily="34" charset="0"/>
              <a:rtl/>
            </a:rPr>
            <a:t>تحويل للخارج</a:t>
          </a:r>
          <a:endParaRPr lang="en-US" dirty="0">
            <a:latin typeface="Segoe UI Semibold" panose="020B0702040204020203" pitchFamily="34" charset="0"/>
            <a:cs typeface="Segoe UI Semibold" panose="020B0702040204020203" pitchFamily="34" charset="0"/>
          </a:endParaRPr>
        </a:p>
      </dgm:t>
    </dgm:pt>
    <dgm:pt modelId="{6648FA6C-6135-459B-A308-B19374F99B52}" type="parTrans" cxnId="{F1F6463E-AD8B-4270-9091-449A30246F5B}">
      <dgm:prSet/>
      <dgm:spPr/>
      <dgm:t>
        <a:bodyPr/>
        <a:lstStyle/>
        <a:p>
          <a:endParaRPr lang="en-US"/>
        </a:p>
      </dgm:t>
    </dgm:pt>
    <dgm:pt modelId="{FD30052E-A010-4CD0-AEDF-8E263161709F}" type="sibTrans" cxnId="{F1F6463E-AD8B-4270-9091-449A30246F5B}">
      <dgm:prSet/>
      <dgm:spPr/>
      <dgm:t>
        <a:bodyPr/>
        <a:lstStyle/>
        <a:p>
          <a:endParaRPr lang="en-US"/>
        </a:p>
      </dgm:t>
    </dgm:pt>
    <dgm:pt modelId="{D1F29CF9-FAEA-4913-B572-BE619FF5D4B2}" type="pres">
      <dgm:prSet presAssocID="{E9DB5E1E-EF0A-4A8D-BEE4-51694F973BE6}" presName="Name0" presStyleCnt="0">
        <dgm:presLayoutVars>
          <dgm:chPref val="1"/>
          <dgm:dir/>
          <dgm:animOne val="branch"/>
          <dgm:animLvl val="lvl"/>
          <dgm:resizeHandles/>
        </dgm:presLayoutVars>
      </dgm:prSet>
      <dgm:spPr/>
    </dgm:pt>
    <dgm:pt modelId="{723941A2-7190-4214-90EA-C0D38FF6B523}" type="pres">
      <dgm:prSet presAssocID="{132237FE-6E27-43FE-8E5E-01F2490960D9}" presName="vertOne" presStyleCnt="0"/>
      <dgm:spPr/>
    </dgm:pt>
    <dgm:pt modelId="{E750A9A2-B504-4B74-A3B0-CEDAA5BCD664}" type="pres">
      <dgm:prSet presAssocID="{132237FE-6E27-43FE-8E5E-01F2490960D9}" presName="txOne" presStyleLbl="node0" presStyleIdx="0" presStyleCnt="2">
        <dgm:presLayoutVars>
          <dgm:chPref val="3"/>
        </dgm:presLayoutVars>
      </dgm:prSet>
      <dgm:spPr/>
    </dgm:pt>
    <dgm:pt modelId="{7B2CD647-2DE7-4F74-BFEA-1DA480595C42}" type="pres">
      <dgm:prSet presAssocID="{132237FE-6E27-43FE-8E5E-01F2490960D9}" presName="parTransOne" presStyleCnt="0"/>
      <dgm:spPr/>
    </dgm:pt>
    <dgm:pt modelId="{5FE886C7-B357-4F55-A069-E925EA4D4504}" type="pres">
      <dgm:prSet presAssocID="{132237FE-6E27-43FE-8E5E-01F2490960D9}" presName="horzOne" presStyleCnt="0"/>
      <dgm:spPr/>
    </dgm:pt>
    <dgm:pt modelId="{8AE578E7-A042-46BA-9606-C9DC0FD694A6}" type="pres">
      <dgm:prSet presAssocID="{2F610B94-8C8B-4CF8-8966-289824DA8A09}" presName="vertTwo" presStyleCnt="0"/>
      <dgm:spPr/>
    </dgm:pt>
    <dgm:pt modelId="{213F7003-A30B-4259-AA24-BF30F9CD246A}" type="pres">
      <dgm:prSet presAssocID="{2F610B94-8C8B-4CF8-8966-289824DA8A09}" presName="txTwo" presStyleLbl="node2" presStyleIdx="0" presStyleCnt="5">
        <dgm:presLayoutVars>
          <dgm:chPref val="3"/>
        </dgm:presLayoutVars>
      </dgm:prSet>
      <dgm:spPr/>
    </dgm:pt>
    <dgm:pt modelId="{3A4E9291-5476-46FE-AEB9-B023B30FAA5E}" type="pres">
      <dgm:prSet presAssocID="{2F610B94-8C8B-4CF8-8966-289824DA8A09}" presName="horzTwo" presStyleCnt="0"/>
      <dgm:spPr/>
    </dgm:pt>
    <dgm:pt modelId="{6C781D26-4609-4C6C-B698-2C9CC8C03477}" type="pres">
      <dgm:prSet presAssocID="{A9E7152D-72A0-42F0-8AF4-E1246E807D50}" presName="sibSpaceTwo" presStyleCnt="0"/>
      <dgm:spPr/>
    </dgm:pt>
    <dgm:pt modelId="{A658E8D2-8970-497A-9A93-A2FFFCA8C0C2}" type="pres">
      <dgm:prSet presAssocID="{3575487B-CE6A-47DA-9DC7-E2085F16C2A1}" presName="vertTwo" presStyleCnt="0"/>
      <dgm:spPr/>
    </dgm:pt>
    <dgm:pt modelId="{C6B6FB2F-FD43-4694-8C50-CD1C57416C84}" type="pres">
      <dgm:prSet presAssocID="{3575487B-CE6A-47DA-9DC7-E2085F16C2A1}" presName="txTwo" presStyleLbl="node2" presStyleIdx="1" presStyleCnt="5">
        <dgm:presLayoutVars>
          <dgm:chPref val="3"/>
        </dgm:presLayoutVars>
      </dgm:prSet>
      <dgm:spPr/>
    </dgm:pt>
    <dgm:pt modelId="{93E31F17-BFF5-45A6-99FF-D0956ECCE896}" type="pres">
      <dgm:prSet presAssocID="{3575487B-CE6A-47DA-9DC7-E2085F16C2A1}" presName="horzTwo" presStyleCnt="0"/>
      <dgm:spPr/>
    </dgm:pt>
    <dgm:pt modelId="{DDCD0F44-859F-4C63-B946-E1B919F07960}" type="pres">
      <dgm:prSet presAssocID="{FA183208-DBC3-4464-AD0E-3B3AFB4773E2}" presName="sibSpaceTwo" presStyleCnt="0"/>
      <dgm:spPr/>
    </dgm:pt>
    <dgm:pt modelId="{00D733F9-84EA-41C5-8011-5213A21A3D6D}" type="pres">
      <dgm:prSet presAssocID="{141AAF7F-92E0-416C-937F-6C38E13FE101}" presName="vertTwo" presStyleCnt="0"/>
      <dgm:spPr/>
    </dgm:pt>
    <dgm:pt modelId="{01353E6A-1A35-429F-A7B0-DA66D3C4676C}" type="pres">
      <dgm:prSet presAssocID="{141AAF7F-92E0-416C-937F-6C38E13FE101}" presName="txTwo" presStyleLbl="node2" presStyleIdx="2" presStyleCnt="5">
        <dgm:presLayoutVars>
          <dgm:chPref val="3"/>
        </dgm:presLayoutVars>
      </dgm:prSet>
      <dgm:spPr/>
    </dgm:pt>
    <dgm:pt modelId="{A5CE496B-1C6A-4FC5-98C1-5495C74B9EEE}" type="pres">
      <dgm:prSet presAssocID="{141AAF7F-92E0-416C-937F-6C38E13FE101}" presName="horzTwo" presStyleCnt="0"/>
      <dgm:spPr/>
    </dgm:pt>
    <dgm:pt modelId="{89802D70-6B5C-434C-A706-E43B4B2AE87E}" type="pres">
      <dgm:prSet presAssocID="{8746B242-315C-4BF1-A4A1-F5EF01C5F343}" presName="sibSpaceOne" presStyleCnt="0"/>
      <dgm:spPr/>
    </dgm:pt>
    <dgm:pt modelId="{31DC351A-2920-468A-B564-D36834FABDCF}" type="pres">
      <dgm:prSet presAssocID="{86AF130A-9573-4A62-99A4-510F77B5E841}" presName="vertOne" presStyleCnt="0"/>
      <dgm:spPr/>
    </dgm:pt>
    <dgm:pt modelId="{9936D002-F3C5-4A76-8D9C-0E1F5227EA64}" type="pres">
      <dgm:prSet presAssocID="{86AF130A-9573-4A62-99A4-510F77B5E841}" presName="txOne" presStyleLbl="node0" presStyleIdx="1" presStyleCnt="2">
        <dgm:presLayoutVars>
          <dgm:chPref val="3"/>
        </dgm:presLayoutVars>
      </dgm:prSet>
      <dgm:spPr/>
    </dgm:pt>
    <dgm:pt modelId="{24AD4B84-ADD1-40A2-B739-8090F8F8DD33}" type="pres">
      <dgm:prSet presAssocID="{86AF130A-9573-4A62-99A4-510F77B5E841}" presName="parTransOne" presStyleCnt="0"/>
      <dgm:spPr/>
    </dgm:pt>
    <dgm:pt modelId="{38E06B6B-24BC-4F25-AB59-386B9A29D165}" type="pres">
      <dgm:prSet presAssocID="{86AF130A-9573-4A62-99A4-510F77B5E841}" presName="horzOne" presStyleCnt="0"/>
      <dgm:spPr/>
    </dgm:pt>
    <dgm:pt modelId="{57E712CC-72F3-410A-A0E4-0C865FD7346B}" type="pres">
      <dgm:prSet presAssocID="{6C50056E-233D-4000-8DEF-1D7083AC3DD3}" presName="vertTwo" presStyleCnt="0"/>
      <dgm:spPr/>
    </dgm:pt>
    <dgm:pt modelId="{B29B09DE-87B1-4AFD-A8C5-4D1CF6277D68}" type="pres">
      <dgm:prSet presAssocID="{6C50056E-233D-4000-8DEF-1D7083AC3DD3}" presName="txTwo" presStyleLbl="node2" presStyleIdx="3" presStyleCnt="5">
        <dgm:presLayoutVars>
          <dgm:chPref val="3"/>
        </dgm:presLayoutVars>
      </dgm:prSet>
      <dgm:spPr/>
    </dgm:pt>
    <dgm:pt modelId="{E01CF2A3-9995-44DD-B4C0-D3CF4813CF98}" type="pres">
      <dgm:prSet presAssocID="{6C50056E-233D-4000-8DEF-1D7083AC3DD3}" presName="horzTwo" presStyleCnt="0"/>
      <dgm:spPr/>
    </dgm:pt>
    <dgm:pt modelId="{9F83E596-8571-46C2-AD5B-69E17C990747}" type="pres">
      <dgm:prSet presAssocID="{BBC819F1-B5B5-4302-B06D-DDB216170E02}" presName="sibSpaceTwo" presStyleCnt="0"/>
      <dgm:spPr/>
    </dgm:pt>
    <dgm:pt modelId="{A2307C31-A143-40E2-A716-D679B99411E7}" type="pres">
      <dgm:prSet presAssocID="{5F49DD99-4687-4391-B10B-424F6A3AEDC9}" presName="vertTwo" presStyleCnt="0"/>
      <dgm:spPr/>
    </dgm:pt>
    <dgm:pt modelId="{ECF50F95-A2BF-435E-9445-7F24DE68741C}" type="pres">
      <dgm:prSet presAssocID="{5F49DD99-4687-4391-B10B-424F6A3AEDC9}" presName="txTwo" presStyleLbl="node2" presStyleIdx="4" presStyleCnt="5">
        <dgm:presLayoutVars>
          <dgm:chPref val="3"/>
        </dgm:presLayoutVars>
      </dgm:prSet>
      <dgm:spPr/>
    </dgm:pt>
    <dgm:pt modelId="{7283565E-E507-4A6C-B91E-2042DC813A17}" type="pres">
      <dgm:prSet presAssocID="{5F49DD99-4687-4391-B10B-424F6A3AEDC9}" presName="horzTwo" presStyleCnt="0"/>
      <dgm:spPr/>
    </dgm:pt>
  </dgm:ptLst>
  <dgm:cxnLst>
    <dgm:cxn modelId="{41C35107-27A9-4ED7-A237-04B70B37C31D}" type="presOf" srcId="{86AF130A-9573-4A62-99A4-510F77B5E841}" destId="{9936D002-F3C5-4A76-8D9C-0E1F5227EA64}" srcOrd="0" destOrd="0" presId="urn:microsoft.com/office/officeart/2005/8/layout/hierarchy4"/>
    <dgm:cxn modelId="{56CAE60E-CC58-4B34-B065-33BB0A299F53}" srcId="{86AF130A-9573-4A62-99A4-510F77B5E841}" destId="{6C50056E-233D-4000-8DEF-1D7083AC3DD3}" srcOrd="0" destOrd="0" parTransId="{77CECD79-66F3-4738-A939-6BA0C7AEEE09}" sibTransId="{BBC819F1-B5B5-4302-B06D-DDB216170E02}"/>
    <dgm:cxn modelId="{24B5F51E-D10A-49D5-95E5-A93F4B2BD91B}" srcId="{E9DB5E1E-EF0A-4A8D-BEE4-51694F973BE6}" destId="{132237FE-6E27-43FE-8E5E-01F2490960D9}" srcOrd="0" destOrd="0" parTransId="{B565E74A-36E3-4094-BDD4-FBF96C5E5812}" sibTransId="{8746B242-315C-4BF1-A4A1-F5EF01C5F343}"/>
    <dgm:cxn modelId="{F1F6463E-AD8B-4270-9091-449A30246F5B}" srcId="{86AF130A-9573-4A62-99A4-510F77B5E841}" destId="{5F49DD99-4687-4391-B10B-424F6A3AEDC9}" srcOrd="1" destOrd="0" parTransId="{6648FA6C-6135-459B-A308-B19374F99B52}" sibTransId="{FD30052E-A010-4CD0-AEDF-8E263161709F}"/>
    <dgm:cxn modelId="{13591B68-8EFE-4836-9756-53908300FC99}" type="presOf" srcId="{5F49DD99-4687-4391-B10B-424F6A3AEDC9}" destId="{ECF50F95-A2BF-435E-9445-7F24DE68741C}" srcOrd="0" destOrd="0" presId="urn:microsoft.com/office/officeart/2005/8/layout/hierarchy4"/>
    <dgm:cxn modelId="{CC95376D-C4D3-4899-A181-9E9B41EE1DC5}" type="presOf" srcId="{E9DB5E1E-EF0A-4A8D-BEE4-51694F973BE6}" destId="{D1F29CF9-FAEA-4913-B572-BE619FF5D4B2}" srcOrd="0" destOrd="0" presId="urn:microsoft.com/office/officeart/2005/8/layout/hierarchy4"/>
    <dgm:cxn modelId="{8980BF82-D90C-4DA1-807B-AFCE03D00B63}" srcId="{E9DB5E1E-EF0A-4A8D-BEE4-51694F973BE6}" destId="{86AF130A-9573-4A62-99A4-510F77B5E841}" srcOrd="1" destOrd="0" parTransId="{9BDA27FD-7DD1-4475-8F96-4C15EAB7BE55}" sibTransId="{2B86FC22-BA9F-4A72-826B-937D37DDEBE3}"/>
    <dgm:cxn modelId="{4012EE82-72A6-4319-A677-E102E49572AD}" type="presOf" srcId="{3575487B-CE6A-47DA-9DC7-E2085F16C2A1}" destId="{C6B6FB2F-FD43-4694-8C50-CD1C57416C84}" srcOrd="0" destOrd="0" presId="urn:microsoft.com/office/officeart/2005/8/layout/hierarchy4"/>
    <dgm:cxn modelId="{057B3D8E-7830-4E35-BD72-1EDFBE86F898}" type="presOf" srcId="{141AAF7F-92E0-416C-937F-6C38E13FE101}" destId="{01353E6A-1A35-429F-A7B0-DA66D3C4676C}" srcOrd="0" destOrd="0" presId="urn:microsoft.com/office/officeart/2005/8/layout/hierarchy4"/>
    <dgm:cxn modelId="{3140219E-DF83-43A0-B244-9133793A3275}" srcId="{132237FE-6E27-43FE-8E5E-01F2490960D9}" destId="{141AAF7F-92E0-416C-937F-6C38E13FE101}" srcOrd="2" destOrd="0" parTransId="{DDDA5021-07BA-4A56-B935-1BD2C11ABE42}" sibTransId="{963E083C-C317-4E45-AD6D-5A7E012AA233}"/>
    <dgm:cxn modelId="{DFE330A5-4EC5-4D0F-BE7F-C308E114FF02}" type="presOf" srcId="{132237FE-6E27-43FE-8E5E-01F2490960D9}" destId="{E750A9A2-B504-4B74-A3B0-CEDAA5BCD664}" srcOrd="0" destOrd="0" presId="urn:microsoft.com/office/officeart/2005/8/layout/hierarchy4"/>
    <dgm:cxn modelId="{42AC3AB4-A2B0-4408-B49A-0FCE64277551}" type="presOf" srcId="{2F610B94-8C8B-4CF8-8966-289824DA8A09}" destId="{213F7003-A30B-4259-AA24-BF30F9CD246A}" srcOrd="0" destOrd="0" presId="urn:microsoft.com/office/officeart/2005/8/layout/hierarchy4"/>
    <dgm:cxn modelId="{B1C2E2B6-8382-4FAF-A1D4-BE9B84787B58}" srcId="{132237FE-6E27-43FE-8E5E-01F2490960D9}" destId="{3575487B-CE6A-47DA-9DC7-E2085F16C2A1}" srcOrd="1" destOrd="0" parTransId="{B7DA8AC0-4A6C-4569-84AB-89C8013E145C}" sibTransId="{FA183208-DBC3-4464-AD0E-3B3AFB4773E2}"/>
    <dgm:cxn modelId="{13DE02D4-1962-43B3-A81B-3E0B5CE3AA5A}" type="presOf" srcId="{6C50056E-233D-4000-8DEF-1D7083AC3DD3}" destId="{B29B09DE-87B1-4AFD-A8C5-4D1CF6277D68}" srcOrd="0" destOrd="0" presId="urn:microsoft.com/office/officeart/2005/8/layout/hierarchy4"/>
    <dgm:cxn modelId="{AD9701F4-E5D3-40B0-BE2A-BF6D9CC3D12A}" srcId="{132237FE-6E27-43FE-8E5E-01F2490960D9}" destId="{2F610B94-8C8B-4CF8-8966-289824DA8A09}" srcOrd="0" destOrd="0" parTransId="{D5112E2C-79CC-460E-948B-D46C519A50AF}" sibTransId="{A9E7152D-72A0-42F0-8AF4-E1246E807D50}"/>
    <dgm:cxn modelId="{801BC3F1-1714-48E0-BF6C-3382968715DD}" type="presParOf" srcId="{D1F29CF9-FAEA-4913-B572-BE619FF5D4B2}" destId="{723941A2-7190-4214-90EA-C0D38FF6B523}" srcOrd="0" destOrd="0" presId="urn:microsoft.com/office/officeart/2005/8/layout/hierarchy4"/>
    <dgm:cxn modelId="{79D06151-B644-42FD-8144-E4D3527CEEDA}" type="presParOf" srcId="{723941A2-7190-4214-90EA-C0D38FF6B523}" destId="{E750A9A2-B504-4B74-A3B0-CEDAA5BCD664}" srcOrd="0" destOrd="0" presId="urn:microsoft.com/office/officeart/2005/8/layout/hierarchy4"/>
    <dgm:cxn modelId="{F394AE0F-A4F9-48BE-8EC6-8E837BD1F968}" type="presParOf" srcId="{723941A2-7190-4214-90EA-C0D38FF6B523}" destId="{7B2CD647-2DE7-4F74-BFEA-1DA480595C42}" srcOrd="1" destOrd="0" presId="urn:microsoft.com/office/officeart/2005/8/layout/hierarchy4"/>
    <dgm:cxn modelId="{831E0A5C-8DB7-4D15-A6CC-1CB606931DC7}" type="presParOf" srcId="{723941A2-7190-4214-90EA-C0D38FF6B523}" destId="{5FE886C7-B357-4F55-A069-E925EA4D4504}" srcOrd="2" destOrd="0" presId="urn:microsoft.com/office/officeart/2005/8/layout/hierarchy4"/>
    <dgm:cxn modelId="{8110CA12-8342-49B4-AF1C-6C7ED1E99A26}" type="presParOf" srcId="{5FE886C7-B357-4F55-A069-E925EA4D4504}" destId="{8AE578E7-A042-46BA-9606-C9DC0FD694A6}" srcOrd="0" destOrd="0" presId="urn:microsoft.com/office/officeart/2005/8/layout/hierarchy4"/>
    <dgm:cxn modelId="{5E72C631-8213-451A-8E6D-896F58C47077}" type="presParOf" srcId="{8AE578E7-A042-46BA-9606-C9DC0FD694A6}" destId="{213F7003-A30B-4259-AA24-BF30F9CD246A}" srcOrd="0" destOrd="0" presId="urn:microsoft.com/office/officeart/2005/8/layout/hierarchy4"/>
    <dgm:cxn modelId="{CD318CD8-0B45-4733-BA72-A3363E50D571}" type="presParOf" srcId="{8AE578E7-A042-46BA-9606-C9DC0FD694A6}" destId="{3A4E9291-5476-46FE-AEB9-B023B30FAA5E}" srcOrd="1" destOrd="0" presId="urn:microsoft.com/office/officeart/2005/8/layout/hierarchy4"/>
    <dgm:cxn modelId="{A93E4ACB-24B6-4EDA-8C78-3B498BEDFC9B}" type="presParOf" srcId="{5FE886C7-B357-4F55-A069-E925EA4D4504}" destId="{6C781D26-4609-4C6C-B698-2C9CC8C03477}" srcOrd="1" destOrd="0" presId="urn:microsoft.com/office/officeart/2005/8/layout/hierarchy4"/>
    <dgm:cxn modelId="{629BE7F5-DC2C-4D92-9CF5-F3F45B4F3869}" type="presParOf" srcId="{5FE886C7-B357-4F55-A069-E925EA4D4504}" destId="{A658E8D2-8970-497A-9A93-A2FFFCA8C0C2}" srcOrd="2" destOrd="0" presId="urn:microsoft.com/office/officeart/2005/8/layout/hierarchy4"/>
    <dgm:cxn modelId="{17BF0576-7689-4F13-977B-FD5E6F00E0C0}" type="presParOf" srcId="{A658E8D2-8970-497A-9A93-A2FFFCA8C0C2}" destId="{C6B6FB2F-FD43-4694-8C50-CD1C57416C84}" srcOrd="0" destOrd="0" presId="urn:microsoft.com/office/officeart/2005/8/layout/hierarchy4"/>
    <dgm:cxn modelId="{8C1F5099-4412-4C9E-B43B-5600730558E7}" type="presParOf" srcId="{A658E8D2-8970-497A-9A93-A2FFFCA8C0C2}" destId="{93E31F17-BFF5-45A6-99FF-D0956ECCE896}" srcOrd="1" destOrd="0" presId="urn:microsoft.com/office/officeart/2005/8/layout/hierarchy4"/>
    <dgm:cxn modelId="{B851D175-E757-4CA4-8C37-8D16BAC1D6B4}" type="presParOf" srcId="{5FE886C7-B357-4F55-A069-E925EA4D4504}" destId="{DDCD0F44-859F-4C63-B946-E1B919F07960}" srcOrd="3" destOrd="0" presId="urn:microsoft.com/office/officeart/2005/8/layout/hierarchy4"/>
    <dgm:cxn modelId="{FFC66D57-8C8E-48DB-9520-5A35FD27F6CB}" type="presParOf" srcId="{5FE886C7-B357-4F55-A069-E925EA4D4504}" destId="{00D733F9-84EA-41C5-8011-5213A21A3D6D}" srcOrd="4" destOrd="0" presId="urn:microsoft.com/office/officeart/2005/8/layout/hierarchy4"/>
    <dgm:cxn modelId="{9B5540B4-55A2-4858-9DFD-EF0252733E3B}" type="presParOf" srcId="{00D733F9-84EA-41C5-8011-5213A21A3D6D}" destId="{01353E6A-1A35-429F-A7B0-DA66D3C4676C}" srcOrd="0" destOrd="0" presId="urn:microsoft.com/office/officeart/2005/8/layout/hierarchy4"/>
    <dgm:cxn modelId="{7C1CE0D6-BB4E-4A3E-9617-F8E68D94CD00}" type="presParOf" srcId="{00D733F9-84EA-41C5-8011-5213A21A3D6D}" destId="{A5CE496B-1C6A-4FC5-98C1-5495C74B9EEE}" srcOrd="1" destOrd="0" presId="urn:microsoft.com/office/officeart/2005/8/layout/hierarchy4"/>
    <dgm:cxn modelId="{2FA92F2F-0068-45C5-B7DA-E29AC0C28BE8}" type="presParOf" srcId="{D1F29CF9-FAEA-4913-B572-BE619FF5D4B2}" destId="{89802D70-6B5C-434C-A706-E43B4B2AE87E}" srcOrd="1" destOrd="0" presId="urn:microsoft.com/office/officeart/2005/8/layout/hierarchy4"/>
    <dgm:cxn modelId="{E207A884-D8A4-49BB-84D3-0C213D1B5A33}" type="presParOf" srcId="{D1F29CF9-FAEA-4913-B572-BE619FF5D4B2}" destId="{31DC351A-2920-468A-B564-D36834FABDCF}" srcOrd="2" destOrd="0" presId="urn:microsoft.com/office/officeart/2005/8/layout/hierarchy4"/>
    <dgm:cxn modelId="{67C38A8E-B082-4A67-971C-3BE76B6E2ABC}" type="presParOf" srcId="{31DC351A-2920-468A-B564-D36834FABDCF}" destId="{9936D002-F3C5-4A76-8D9C-0E1F5227EA64}" srcOrd="0" destOrd="0" presId="urn:microsoft.com/office/officeart/2005/8/layout/hierarchy4"/>
    <dgm:cxn modelId="{8FA4B8E1-6F23-40A6-862C-984E94DA652D}" type="presParOf" srcId="{31DC351A-2920-468A-B564-D36834FABDCF}" destId="{24AD4B84-ADD1-40A2-B739-8090F8F8DD33}" srcOrd="1" destOrd="0" presId="urn:microsoft.com/office/officeart/2005/8/layout/hierarchy4"/>
    <dgm:cxn modelId="{9548C256-C915-4167-9E95-5570B1E7F905}" type="presParOf" srcId="{31DC351A-2920-468A-B564-D36834FABDCF}" destId="{38E06B6B-24BC-4F25-AB59-386B9A29D165}" srcOrd="2" destOrd="0" presId="urn:microsoft.com/office/officeart/2005/8/layout/hierarchy4"/>
    <dgm:cxn modelId="{A28C4FDD-5E46-41E9-BC95-81EDBD0ABA55}" type="presParOf" srcId="{38E06B6B-24BC-4F25-AB59-386B9A29D165}" destId="{57E712CC-72F3-410A-A0E4-0C865FD7346B}" srcOrd="0" destOrd="0" presId="urn:microsoft.com/office/officeart/2005/8/layout/hierarchy4"/>
    <dgm:cxn modelId="{BCAC5F18-9164-442C-9BBF-8F32B5FD804B}" type="presParOf" srcId="{57E712CC-72F3-410A-A0E4-0C865FD7346B}" destId="{B29B09DE-87B1-4AFD-A8C5-4D1CF6277D68}" srcOrd="0" destOrd="0" presId="urn:microsoft.com/office/officeart/2005/8/layout/hierarchy4"/>
    <dgm:cxn modelId="{E4E3433F-F42E-472E-A592-432DE76D6C8E}" type="presParOf" srcId="{57E712CC-72F3-410A-A0E4-0C865FD7346B}" destId="{E01CF2A3-9995-44DD-B4C0-D3CF4813CF98}" srcOrd="1" destOrd="0" presId="urn:microsoft.com/office/officeart/2005/8/layout/hierarchy4"/>
    <dgm:cxn modelId="{38E868E7-0E1D-41FE-8BE9-64DF82022AA2}" type="presParOf" srcId="{38E06B6B-24BC-4F25-AB59-386B9A29D165}" destId="{9F83E596-8571-46C2-AD5B-69E17C990747}" srcOrd="1" destOrd="0" presId="urn:microsoft.com/office/officeart/2005/8/layout/hierarchy4"/>
    <dgm:cxn modelId="{E0EF9F9E-14CB-4012-9991-D21F74AA3E9B}" type="presParOf" srcId="{38E06B6B-24BC-4F25-AB59-386B9A29D165}" destId="{A2307C31-A143-40E2-A716-D679B99411E7}" srcOrd="2" destOrd="0" presId="urn:microsoft.com/office/officeart/2005/8/layout/hierarchy4"/>
    <dgm:cxn modelId="{87DE0E2C-474D-4A22-8B1A-0BACAD5C6832}" type="presParOf" srcId="{A2307C31-A143-40E2-A716-D679B99411E7}" destId="{ECF50F95-A2BF-435E-9445-7F24DE68741C}" srcOrd="0" destOrd="0" presId="urn:microsoft.com/office/officeart/2005/8/layout/hierarchy4"/>
    <dgm:cxn modelId="{F5B533BD-DFB5-4A98-A97F-CA36F546767F}" type="presParOf" srcId="{A2307C31-A143-40E2-A716-D679B99411E7}" destId="{7283565E-E507-4A6C-B91E-2042DC813A1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7AEC6-741E-4538-9D17-5D3222D4D5C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6CE85C9-DE5F-48AF-9343-C0F90423B8B6}">
      <dgm:prSet phldrT="[Text]"/>
      <dgm:spPr/>
      <dgm:t>
        <a:bodyPr/>
        <a:lstStyle/>
        <a:p>
          <a:r>
            <a:rPr lang="ar-sa" b="1">
              <a:rtl/>
            </a:rPr>
            <a:t>تعقب</a:t>
          </a:r>
          <a:endParaRPr lang="en-US" b="1" dirty="0"/>
        </a:p>
      </dgm:t>
    </dgm:pt>
    <dgm:pt modelId="{2231DFA3-440E-48F8-AC02-D22C9D7CE114}" type="parTrans" cxnId="{D1EC4D4B-BB2E-4C45-9F93-CA080BF611F2}">
      <dgm:prSet/>
      <dgm:spPr/>
      <dgm:t>
        <a:bodyPr/>
        <a:lstStyle/>
        <a:p>
          <a:endParaRPr lang="en-US" b="1">
            <a:solidFill>
              <a:schemeClr val="tx1"/>
            </a:solidFill>
          </a:endParaRPr>
        </a:p>
      </dgm:t>
    </dgm:pt>
    <dgm:pt modelId="{B77B3DFA-65A7-47F4-886C-B0F55E49F809}" type="sibTrans" cxnId="{D1EC4D4B-BB2E-4C45-9F93-CA080BF611F2}">
      <dgm:prSet/>
      <dgm:spPr/>
      <dgm:t>
        <a:bodyPr/>
        <a:lstStyle/>
        <a:p>
          <a:endParaRPr lang="en-US" b="1">
            <a:solidFill>
              <a:schemeClr val="tx1"/>
            </a:solidFill>
          </a:endParaRPr>
        </a:p>
      </dgm:t>
    </dgm:pt>
    <dgm:pt modelId="{AB70692A-845C-4262-AE2F-DC575AE5197B}">
      <dgm:prSet phldrT="[Text]"/>
      <dgm:spPr/>
      <dgm:t>
        <a:bodyPr/>
        <a:lstStyle/>
        <a:p>
          <a:r>
            <a:rPr lang="ar-sa" b="1">
              <a:rtl/>
            </a:rPr>
            <a:t>فوترة الشحن والتدقيق والمدفوعات</a:t>
          </a:r>
          <a:endParaRPr lang="en-US" b="1" dirty="0"/>
        </a:p>
      </dgm:t>
    </dgm:pt>
    <dgm:pt modelId="{B3460C80-ED39-412E-A4A9-320EDFB76F5D}" type="parTrans" cxnId="{092884C6-A654-4E17-A8C7-5BB2A82F134A}">
      <dgm:prSet/>
      <dgm:spPr/>
      <dgm:t>
        <a:bodyPr/>
        <a:lstStyle/>
        <a:p>
          <a:endParaRPr lang="en-US" b="1">
            <a:solidFill>
              <a:schemeClr val="tx1"/>
            </a:solidFill>
          </a:endParaRPr>
        </a:p>
      </dgm:t>
    </dgm:pt>
    <dgm:pt modelId="{9A204195-A972-4DD4-880B-4A556549DEE9}" type="sibTrans" cxnId="{092884C6-A654-4E17-A8C7-5BB2A82F134A}">
      <dgm:prSet/>
      <dgm:spPr/>
      <dgm:t>
        <a:bodyPr/>
        <a:lstStyle/>
        <a:p>
          <a:endParaRPr lang="en-US" b="1">
            <a:solidFill>
              <a:schemeClr val="tx1"/>
            </a:solidFill>
          </a:endParaRPr>
        </a:p>
      </dgm:t>
    </dgm:pt>
    <dgm:pt modelId="{9889E61C-A288-41D0-8E02-168ECA162F36}">
      <dgm:prSet phldrT="[Text]"/>
      <dgm:spPr/>
      <dgm:t>
        <a:bodyPr/>
        <a:lstStyle/>
        <a:p>
          <a:r>
            <a:rPr lang="ar-sa" b="1">
              <a:rtl/>
            </a:rPr>
            <a:t>التحليلات</a:t>
          </a:r>
          <a:endParaRPr lang="en-US" b="1" dirty="0"/>
        </a:p>
      </dgm:t>
    </dgm:pt>
    <dgm:pt modelId="{105FB6CA-D8CB-4FC9-A8DF-21F2168D1AE0}" type="parTrans" cxnId="{6464CF15-3055-4289-8A65-7261F953796F}">
      <dgm:prSet/>
      <dgm:spPr/>
      <dgm:t>
        <a:bodyPr/>
        <a:lstStyle/>
        <a:p>
          <a:endParaRPr lang="en-US" b="1">
            <a:solidFill>
              <a:schemeClr val="tx1"/>
            </a:solidFill>
          </a:endParaRPr>
        </a:p>
      </dgm:t>
    </dgm:pt>
    <dgm:pt modelId="{1BA1B3E6-1315-47B6-B04F-378512577A41}" type="sibTrans" cxnId="{6464CF15-3055-4289-8A65-7261F953796F}">
      <dgm:prSet/>
      <dgm:spPr/>
      <dgm:t>
        <a:bodyPr/>
        <a:lstStyle/>
        <a:p>
          <a:endParaRPr lang="en-US" b="1">
            <a:solidFill>
              <a:schemeClr val="tx1"/>
            </a:solidFill>
          </a:endParaRPr>
        </a:p>
      </dgm:t>
    </dgm:pt>
    <dgm:pt modelId="{4366493A-A22A-403E-B0A2-75E08927645A}">
      <dgm:prSet phldrT="[Text]"/>
      <dgm:spPr/>
      <dgm:t>
        <a:bodyPr/>
        <a:lstStyle/>
        <a:p>
          <a:r>
            <a:rPr lang="ar-sa" b="1" dirty="0">
              <a:rtl/>
            </a:rPr>
            <a:t>إدارة الأوامر</a:t>
          </a:r>
        </a:p>
      </dgm:t>
    </dgm:pt>
    <dgm:pt modelId="{31817A89-2BC9-4ED2-8FCD-98948B63DF8B}" type="parTrans" cxnId="{3279388E-FCC2-438B-8C10-C55AD2A710A2}">
      <dgm:prSet/>
      <dgm:spPr/>
      <dgm:t>
        <a:bodyPr/>
        <a:lstStyle/>
        <a:p>
          <a:endParaRPr lang="en-US" b="1">
            <a:solidFill>
              <a:schemeClr val="tx1"/>
            </a:solidFill>
          </a:endParaRPr>
        </a:p>
      </dgm:t>
    </dgm:pt>
    <dgm:pt modelId="{CCF698AA-B5BE-44D4-A72B-580099C6F610}" type="sibTrans" cxnId="{3279388E-FCC2-438B-8C10-C55AD2A710A2}">
      <dgm:prSet/>
      <dgm:spPr/>
      <dgm:t>
        <a:bodyPr/>
        <a:lstStyle/>
        <a:p>
          <a:endParaRPr lang="en-US" b="1">
            <a:solidFill>
              <a:schemeClr val="tx1"/>
            </a:solidFill>
          </a:endParaRPr>
        </a:p>
      </dgm:t>
    </dgm:pt>
    <dgm:pt modelId="{B7CFDCBA-4C03-441D-A193-66140D983711}">
      <dgm:prSet phldrT="[Text]"/>
      <dgm:spPr/>
      <dgm:t>
        <a:bodyPr/>
        <a:lstStyle/>
        <a:p>
          <a:r>
            <a:rPr lang="ar-sa" b="1" dirty="0">
              <a:rtl/>
            </a:rPr>
            <a:t>شركات الشحن والخدمات والمسارات والعقود</a:t>
          </a:r>
        </a:p>
      </dgm:t>
    </dgm:pt>
    <dgm:pt modelId="{AAA0B49D-4552-4EB3-81C3-5CBB1774437C}" type="parTrans" cxnId="{9C8F8BFD-66A9-4E8F-BE4A-921B0CEEBDDA}">
      <dgm:prSet/>
      <dgm:spPr/>
      <dgm:t>
        <a:bodyPr/>
        <a:lstStyle/>
        <a:p>
          <a:endParaRPr lang="en-US" b="1">
            <a:solidFill>
              <a:schemeClr val="tx1"/>
            </a:solidFill>
          </a:endParaRPr>
        </a:p>
      </dgm:t>
    </dgm:pt>
    <dgm:pt modelId="{7CDF16A7-8067-4A7D-A542-C34D7CE85D2E}" type="sibTrans" cxnId="{9C8F8BFD-66A9-4E8F-BE4A-921B0CEEBDDA}">
      <dgm:prSet/>
      <dgm:spPr/>
      <dgm:t>
        <a:bodyPr/>
        <a:lstStyle/>
        <a:p>
          <a:endParaRPr lang="en-US" b="1">
            <a:solidFill>
              <a:schemeClr val="tx1"/>
            </a:solidFill>
          </a:endParaRPr>
        </a:p>
      </dgm:t>
    </dgm:pt>
    <dgm:pt modelId="{2D04AA59-BF97-46C9-9F21-03937BEFF10A}">
      <dgm:prSet phldrT="[Text]"/>
      <dgm:spPr/>
      <dgm:t>
        <a:bodyPr/>
        <a:lstStyle/>
        <a:p>
          <a:r>
            <a:rPr lang="ar-sa" b="1">
              <a:rtl/>
            </a:rPr>
            <a:t>تحسين/تخطيط الأحمال</a:t>
          </a:r>
          <a:endParaRPr lang="en-US" b="1" dirty="0"/>
        </a:p>
      </dgm:t>
    </dgm:pt>
    <dgm:pt modelId="{89E19101-CB8B-47AA-B634-12A52431B482}" type="parTrans" cxnId="{0C478666-9E76-4173-9E86-15D0A26F9A87}">
      <dgm:prSet/>
      <dgm:spPr/>
      <dgm:t>
        <a:bodyPr/>
        <a:lstStyle/>
        <a:p>
          <a:endParaRPr lang="en-US" b="1">
            <a:solidFill>
              <a:schemeClr val="tx1"/>
            </a:solidFill>
          </a:endParaRPr>
        </a:p>
      </dgm:t>
    </dgm:pt>
    <dgm:pt modelId="{4B4A92FD-7410-4792-9922-E7087271615A}" type="sibTrans" cxnId="{0C478666-9E76-4173-9E86-15D0A26F9A87}">
      <dgm:prSet/>
      <dgm:spPr/>
      <dgm:t>
        <a:bodyPr/>
        <a:lstStyle/>
        <a:p>
          <a:endParaRPr lang="en-US" b="1">
            <a:solidFill>
              <a:schemeClr val="tx1"/>
            </a:solidFill>
          </a:endParaRPr>
        </a:p>
      </dgm:t>
    </dgm:pt>
    <dgm:pt modelId="{3C3D3BD5-EEFE-4E87-AA80-7665CD9D63F8}">
      <dgm:prSet phldrT="[Text]"/>
      <dgm:spPr/>
      <dgm:t>
        <a:bodyPr/>
        <a:lstStyle/>
        <a:p>
          <a:r>
            <a:rPr lang="ar-sa" b="1">
              <a:rtl/>
            </a:rPr>
            <a:t>إدارة الأسطول</a:t>
          </a:r>
          <a:endParaRPr lang="en-US" b="1" dirty="0"/>
        </a:p>
      </dgm:t>
    </dgm:pt>
    <dgm:pt modelId="{6EA72057-E395-4CD4-8C11-EB2F2E81D1AD}" type="parTrans" cxnId="{458259D3-1C51-4D23-9FA9-CDD34ED0D418}">
      <dgm:prSet/>
      <dgm:spPr/>
      <dgm:t>
        <a:bodyPr/>
        <a:lstStyle/>
        <a:p>
          <a:endParaRPr lang="en-US" b="1">
            <a:solidFill>
              <a:schemeClr val="tx1"/>
            </a:solidFill>
          </a:endParaRPr>
        </a:p>
      </dgm:t>
    </dgm:pt>
    <dgm:pt modelId="{C24203A8-D2C8-4A58-9CD0-16A642B4C92E}" type="sibTrans" cxnId="{458259D3-1C51-4D23-9FA9-CDD34ED0D418}">
      <dgm:prSet/>
      <dgm:spPr/>
      <dgm:t>
        <a:bodyPr/>
        <a:lstStyle/>
        <a:p>
          <a:endParaRPr lang="en-US" b="1">
            <a:solidFill>
              <a:schemeClr val="tx1"/>
            </a:solidFill>
          </a:endParaRPr>
        </a:p>
      </dgm:t>
    </dgm:pt>
    <dgm:pt modelId="{4E295E12-CFFE-4902-B3C6-22B3B99C0660}">
      <dgm:prSet phldrT="[Text]"/>
      <dgm:spPr/>
      <dgm:t>
        <a:bodyPr/>
        <a:lstStyle/>
        <a:p>
          <a:r>
            <a:rPr lang="ar-sa" b="1">
              <a:rtl/>
            </a:rPr>
            <a:t>التخطيط</a:t>
          </a:r>
          <a:endParaRPr lang="en-US" b="1" dirty="0"/>
        </a:p>
      </dgm:t>
    </dgm:pt>
    <dgm:pt modelId="{E376378F-F7E7-4EE2-A6FF-30C8FF92B17C}" type="parTrans" cxnId="{974047ED-8B1D-4454-BDE8-E2FE6388CC7C}">
      <dgm:prSet/>
      <dgm:spPr/>
      <dgm:t>
        <a:bodyPr/>
        <a:lstStyle/>
        <a:p>
          <a:endParaRPr lang="en-US" b="1">
            <a:solidFill>
              <a:schemeClr val="tx1"/>
            </a:solidFill>
          </a:endParaRPr>
        </a:p>
      </dgm:t>
    </dgm:pt>
    <dgm:pt modelId="{39B3D7FA-001C-433A-BC9E-A120B663D937}" type="sibTrans" cxnId="{974047ED-8B1D-4454-BDE8-E2FE6388CC7C}">
      <dgm:prSet/>
      <dgm:spPr/>
      <dgm:t>
        <a:bodyPr/>
        <a:lstStyle/>
        <a:p>
          <a:endParaRPr lang="en-US" b="1">
            <a:solidFill>
              <a:schemeClr val="tx1"/>
            </a:solidFill>
          </a:endParaRPr>
        </a:p>
      </dgm:t>
    </dgm:pt>
    <dgm:pt modelId="{680EEBB3-04A4-4B49-9BEC-F6B28170BAE9}">
      <dgm:prSet phldrT="[Text]"/>
      <dgm:spPr/>
      <dgm:t>
        <a:bodyPr/>
        <a:lstStyle/>
        <a:p>
          <a:r>
            <a:rPr lang="ar-sa" b="1" dirty="0">
              <a:rtl/>
            </a:rPr>
            <a:t>إدارة الأسعار</a:t>
          </a:r>
        </a:p>
      </dgm:t>
    </dgm:pt>
    <dgm:pt modelId="{15066DED-0490-4CCB-B3E8-A2A92B82613B}" type="parTrans" cxnId="{DBE5FBA0-5060-4BF8-99BA-ADCF27E2D224}">
      <dgm:prSet/>
      <dgm:spPr/>
      <dgm:t>
        <a:bodyPr/>
        <a:lstStyle/>
        <a:p>
          <a:endParaRPr lang="en-US" b="1">
            <a:solidFill>
              <a:schemeClr val="tx1"/>
            </a:solidFill>
          </a:endParaRPr>
        </a:p>
      </dgm:t>
    </dgm:pt>
    <dgm:pt modelId="{39B97ED4-1689-46A9-9650-4F601B8CF98E}" type="sibTrans" cxnId="{DBE5FBA0-5060-4BF8-99BA-ADCF27E2D224}">
      <dgm:prSet/>
      <dgm:spPr/>
      <dgm:t>
        <a:bodyPr/>
        <a:lstStyle/>
        <a:p>
          <a:endParaRPr lang="en-US" b="1">
            <a:solidFill>
              <a:schemeClr val="tx1"/>
            </a:solidFill>
          </a:endParaRPr>
        </a:p>
      </dgm:t>
    </dgm:pt>
    <dgm:pt modelId="{1E91F407-92A2-4D86-AD76-C88BF5144FEC}" type="pres">
      <dgm:prSet presAssocID="{7A57AEC6-741E-4538-9D17-5D3222D4D5CA}" presName="diagram" presStyleCnt="0">
        <dgm:presLayoutVars>
          <dgm:dir/>
          <dgm:resizeHandles val="exact"/>
        </dgm:presLayoutVars>
      </dgm:prSet>
      <dgm:spPr/>
    </dgm:pt>
    <dgm:pt modelId="{B5367B94-1E9E-49A4-BB80-D65822BDFE9A}" type="pres">
      <dgm:prSet presAssocID="{B6CE85C9-DE5F-48AF-9343-C0F90423B8B6}" presName="node" presStyleLbl="node1" presStyleIdx="0" presStyleCnt="9" custLinFactNeighborX="-625" custLinFactNeighborY="2082">
        <dgm:presLayoutVars>
          <dgm:bulletEnabled val="1"/>
        </dgm:presLayoutVars>
      </dgm:prSet>
      <dgm:spPr/>
    </dgm:pt>
    <dgm:pt modelId="{0D641298-FCB3-433B-843B-9FAEE18CB471}" type="pres">
      <dgm:prSet presAssocID="{B77B3DFA-65A7-47F4-886C-B0F55E49F809}" presName="sibTrans" presStyleCnt="0"/>
      <dgm:spPr/>
    </dgm:pt>
    <dgm:pt modelId="{C96AA503-DAA6-48DB-AD6B-3426B4356939}" type="pres">
      <dgm:prSet presAssocID="{AB70692A-845C-4262-AE2F-DC575AE5197B}" presName="node" presStyleLbl="node1" presStyleIdx="1" presStyleCnt="9">
        <dgm:presLayoutVars>
          <dgm:bulletEnabled val="1"/>
        </dgm:presLayoutVars>
      </dgm:prSet>
      <dgm:spPr/>
    </dgm:pt>
    <dgm:pt modelId="{C30693EC-4D6D-46FF-924A-3D00526C9BE4}" type="pres">
      <dgm:prSet presAssocID="{9A204195-A972-4DD4-880B-4A556549DEE9}" presName="sibTrans" presStyleCnt="0"/>
      <dgm:spPr/>
    </dgm:pt>
    <dgm:pt modelId="{D6FC00E7-DF89-45D4-9CE5-720B9CB6A314}" type="pres">
      <dgm:prSet presAssocID="{9889E61C-A288-41D0-8E02-168ECA162F36}" presName="node" presStyleLbl="node1" presStyleIdx="2" presStyleCnt="9">
        <dgm:presLayoutVars>
          <dgm:bulletEnabled val="1"/>
        </dgm:presLayoutVars>
      </dgm:prSet>
      <dgm:spPr/>
    </dgm:pt>
    <dgm:pt modelId="{D06251DC-E875-4B94-A719-CE1C061612D6}" type="pres">
      <dgm:prSet presAssocID="{1BA1B3E6-1315-47B6-B04F-378512577A41}" presName="sibTrans" presStyleCnt="0"/>
      <dgm:spPr/>
    </dgm:pt>
    <dgm:pt modelId="{965251E8-91CE-4011-AC6D-31F5BED44D05}" type="pres">
      <dgm:prSet presAssocID="{4366493A-A22A-403E-B0A2-75E08927645A}" presName="node" presStyleLbl="node1" presStyleIdx="3" presStyleCnt="9">
        <dgm:presLayoutVars>
          <dgm:bulletEnabled val="1"/>
        </dgm:presLayoutVars>
      </dgm:prSet>
      <dgm:spPr/>
    </dgm:pt>
    <dgm:pt modelId="{71828354-08CA-4738-A895-A3D96A1BE0E9}" type="pres">
      <dgm:prSet presAssocID="{CCF698AA-B5BE-44D4-A72B-580099C6F610}" presName="sibTrans" presStyleCnt="0"/>
      <dgm:spPr/>
    </dgm:pt>
    <dgm:pt modelId="{2BB1A2C1-23CD-4F0E-8903-DA027D98A11F}" type="pres">
      <dgm:prSet presAssocID="{2D04AA59-BF97-46C9-9F21-03937BEFF10A}" presName="node" presStyleLbl="node1" presStyleIdx="4" presStyleCnt="9">
        <dgm:presLayoutVars>
          <dgm:bulletEnabled val="1"/>
        </dgm:presLayoutVars>
      </dgm:prSet>
      <dgm:spPr/>
    </dgm:pt>
    <dgm:pt modelId="{4F895820-ECA0-471E-8864-61E389A8EBDE}" type="pres">
      <dgm:prSet presAssocID="{4B4A92FD-7410-4792-9922-E7087271615A}" presName="sibTrans" presStyleCnt="0"/>
      <dgm:spPr/>
    </dgm:pt>
    <dgm:pt modelId="{D6F151B9-1DE8-44A3-983F-B3C2F1A6742E}" type="pres">
      <dgm:prSet presAssocID="{3C3D3BD5-EEFE-4E87-AA80-7665CD9D63F8}" presName="node" presStyleLbl="node1" presStyleIdx="5" presStyleCnt="9">
        <dgm:presLayoutVars>
          <dgm:bulletEnabled val="1"/>
        </dgm:presLayoutVars>
      </dgm:prSet>
      <dgm:spPr/>
    </dgm:pt>
    <dgm:pt modelId="{D8DE8B53-401F-4423-BADE-311F55297A0A}" type="pres">
      <dgm:prSet presAssocID="{C24203A8-D2C8-4A58-9CD0-16A642B4C92E}" presName="sibTrans" presStyleCnt="0"/>
      <dgm:spPr/>
    </dgm:pt>
    <dgm:pt modelId="{88C36393-9066-45DB-BEA6-EA8BE9E33C12}" type="pres">
      <dgm:prSet presAssocID="{4E295E12-CFFE-4902-B3C6-22B3B99C0660}" presName="node" presStyleLbl="node1" presStyleIdx="6" presStyleCnt="9" custLinFactNeighborY="-3188">
        <dgm:presLayoutVars>
          <dgm:bulletEnabled val="1"/>
        </dgm:presLayoutVars>
      </dgm:prSet>
      <dgm:spPr/>
    </dgm:pt>
    <dgm:pt modelId="{0C828987-5444-4B12-846E-CB1A710A0D87}" type="pres">
      <dgm:prSet presAssocID="{39B3D7FA-001C-433A-BC9E-A120B663D937}" presName="sibTrans" presStyleCnt="0"/>
      <dgm:spPr/>
    </dgm:pt>
    <dgm:pt modelId="{D1537E0A-0436-49B4-9535-4FE2BB4BCA71}" type="pres">
      <dgm:prSet presAssocID="{B7CFDCBA-4C03-441D-A193-66140D983711}" presName="node" presStyleLbl="node1" presStyleIdx="7" presStyleCnt="9" custLinFactNeighborY="-3188">
        <dgm:presLayoutVars>
          <dgm:bulletEnabled val="1"/>
        </dgm:presLayoutVars>
      </dgm:prSet>
      <dgm:spPr/>
    </dgm:pt>
    <dgm:pt modelId="{36F3DB32-5E53-408B-8699-AC7A3114810D}" type="pres">
      <dgm:prSet presAssocID="{7CDF16A7-8067-4A7D-A542-C34D7CE85D2E}" presName="sibTrans" presStyleCnt="0"/>
      <dgm:spPr/>
    </dgm:pt>
    <dgm:pt modelId="{B53D96D2-A94A-4AE2-9787-35999DA4AC19}" type="pres">
      <dgm:prSet presAssocID="{680EEBB3-04A4-4B49-9BEC-F6B28170BAE9}" presName="node" presStyleLbl="node1" presStyleIdx="8" presStyleCnt="9" custLinFactNeighborY="-3188">
        <dgm:presLayoutVars>
          <dgm:bulletEnabled val="1"/>
        </dgm:presLayoutVars>
      </dgm:prSet>
      <dgm:spPr/>
    </dgm:pt>
  </dgm:ptLst>
  <dgm:cxnLst>
    <dgm:cxn modelId="{28B6540B-1635-4D8D-B447-5E8C922E06F3}" type="presOf" srcId="{9889E61C-A288-41D0-8E02-168ECA162F36}" destId="{D6FC00E7-DF89-45D4-9CE5-720B9CB6A314}" srcOrd="0" destOrd="0" presId="urn:microsoft.com/office/officeart/2005/8/layout/default"/>
    <dgm:cxn modelId="{6464CF15-3055-4289-8A65-7261F953796F}" srcId="{7A57AEC6-741E-4538-9D17-5D3222D4D5CA}" destId="{9889E61C-A288-41D0-8E02-168ECA162F36}" srcOrd="2" destOrd="0" parTransId="{105FB6CA-D8CB-4FC9-A8DF-21F2168D1AE0}" sibTransId="{1BA1B3E6-1315-47B6-B04F-378512577A41}"/>
    <dgm:cxn modelId="{72044335-503C-4680-AE06-1C85C691ED4D}" type="presOf" srcId="{AB70692A-845C-4262-AE2F-DC575AE5197B}" destId="{C96AA503-DAA6-48DB-AD6B-3426B4356939}" srcOrd="0" destOrd="0" presId="urn:microsoft.com/office/officeart/2005/8/layout/default"/>
    <dgm:cxn modelId="{0C478666-9E76-4173-9E86-15D0A26F9A87}" srcId="{7A57AEC6-741E-4538-9D17-5D3222D4D5CA}" destId="{2D04AA59-BF97-46C9-9F21-03937BEFF10A}" srcOrd="4" destOrd="0" parTransId="{89E19101-CB8B-47AA-B634-12A52431B482}" sibTransId="{4B4A92FD-7410-4792-9922-E7087271615A}"/>
    <dgm:cxn modelId="{D1EC4D4B-BB2E-4C45-9F93-CA080BF611F2}" srcId="{7A57AEC6-741E-4538-9D17-5D3222D4D5CA}" destId="{B6CE85C9-DE5F-48AF-9343-C0F90423B8B6}" srcOrd="0" destOrd="0" parTransId="{2231DFA3-440E-48F8-AC02-D22C9D7CE114}" sibTransId="{B77B3DFA-65A7-47F4-886C-B0F55E49F809}"/>
    <dgm:cxn modelId="{6FA9FA4E-847C-4CD3-8519-3C63C0D5A024}" type="presOf" srcId="{3C3D3BD5-EEFE-4E87-AA80-7665CD9D63F8}" destId="{D6F151B9-1DE8-44A3-983F-B3C2F1A6742E}" srcOrd="0" destOrd="0" presId="urn:microsoft.com/office/officeart/2005/8/layout/default"/>
    <dgm:cxn modelId="{ABD41377-AA7E-4E53-8A62-F9964974D456}" type="presOf" srcId="{2D04AA59-BF97-46C9-9F21-03937BEFF10A}" destId="{2BB1A2C1-23CD-4F0E-8903-DA027D98A11F}" srcOrd="0" destOrd="0" presId="urn:microsoft.com/office/officeart/2005/8/layout/default"/>
    <dgm:cxn modelId="{7E124C58-EF7A-4EE3-B30B-AD1564F3238A}" type="presOf" srcId="{680EEBB3-04A4-4B49-9BEC-F6B28170BAE9}" destId="{B53D96D2-A94A-4AE2-9787-35999DA4AC19}" srcOrd="0" destOrd="0" presId="urn:microsoft.com/office/officeart/2005/8/layout/default"/>
    <dgm:cxn modelId="{720A4C7F-DFB2-4403-ABE3-518857B77359}" type="presOf" srcId="{B6CE85C9-DE5F-48AF-9343-C0F90423B8B6}" destId="{B5367B94-1E9E-49A4-BB80-D65822BDFE9A}" srcOrd="0" destOrd="0" presId="urn:microsoft.com/office/officeart/2005/8/layout/default"/>
    <dgm:cxn modelId="{0CC7968C-40A9-4942-AE9A-E36FD147E22A}" type="presOf" srcId="{4E295E12-CFFE-4902-B3C6-22B3B99C0660}" destId="{88C36393-9066-45DB-BEA6-EA8BE9E33C12}" srcOrd="0" destOrd="0" presId="urn:microsoft.com/office/officeart/2005/8/layout/default"/>
    <dgm:cxn modelId="{3279388E-FCC2-438B-8C10-C55AD2A710A2}" srcId="{7A57AEC6-741E-4538-9D17-5D3222D4D5CA}" destId="{4366493A-A22A-403E-B0A2-75E08927645A}" srcOrd="3" destOrd="0" parTransId="{31817A89-2BC9-4ED2-8FCD-98948B63DF8B}" sibTransId="{CCF698AA-B5BE-44D4-A72B-580099C6F610}"/>
    <dgm:cxn modelId="{DBE5FBA0-5060-4BF8-99BA-ADCF27E2D224}" srcId="{7A57AEC6-741E-4538-9D17-5D3222D4D5CA}" destId="{680EEBB3-04A4-4B49-9BEC-F6B28170BAE9}" srcOrd="8" destOrd="0" parTransId="{15066DED-0490-4CCB-B3E8-A2A92B82613B}" sibTransId="{39B97ED4-1689-46A9-9650-4F601B8CF98E}"/>
    <dgm:cxn modelId="{DDACA2A9-0988-4F15-994A-2BB18A93A338}" type="presOf" srcId="{4366493A-A22A-403E-B0A2-75E08927645A}" destId="{965251E8-91CE-4011-AC6D-31F5BED44D05}" srcOrd="0" destOrd="0" presId="urn:microsoft.com/office/officeart/2005/8/layout/default"/>
    <dgm:cxn modelId="{6A852FB0-B27F-4353-BB4E-49EC362E8C1F}" type="presOf" srcId="{7A57AEC6-741E-4538-9D17-5D3222D4D5CA}" destId="{1E91F407-92A2-4D86-AD76-C88BF5144FEC}" srcOrd="0" destOrd="0" presId="urn:microsoft.com/office/officeart/2005/8/layout/default"/>
    <dgm:cxn modelId="{092884C6-A654-4E17-A8C7-5BB2A82F134A}" srcId="{7A57AEC6-741E-4538-9D17-5D3222D4D5CA}" destId="{AB70692A-845C-4262-AE2F-DC575AE5197B}" srcOrd="1" destOrd="0" parTransId="{B3460C80-ED39-412E-A4A9-320EDFB76F5D}" sibTransId="{9A204195-A972-4DD4-880B-4A556549DEE9}"/>
    <dgm:cxn modelId="{458259D3-1C51-4D23-9FA9-CDD34ED0D418}" srcId="{7A57AEC6-741E-4538-9D17-5D3222D4D5CA}" destId="{3C3D3BD5-EEFE-4E87-AA80-7665CD9D63F8}" srcOrd="5" destOrd="0" parTransId="{6EA72057-E395-4CD4-8C11-EB2F2E81D1AD}" sibTransId="{C24203A8-D2C8-4A58-9CD0-16A642B4C92E}"/>
    <dgm:cxn modelId="{30E7B8DB-EF59-4753-A8F5-EF05968A64DD}" type="presOf" srcId="{B7CFDCBA-4C03-441D-A193-66140D983711}" destId="{D1537E0A-0436-49B4-9535-4FE2BB4BCA71}" srcOrd="0" destOrd="0" presId="urn:microsoft.com/office/officeart/2005/8/layout/default"/>
    <dgm:cxn modelId="{974047ED-8B1D-4454-BDE8-E2FE6388CC7C}" srcId="{7A57AEC6-741E-4538-9D17-5D3222D4D5CA}" destId="{4E295E12-CFFE-4902-B3C6-22B3B99C0660}" srcOrd="6" destOrd="0" parTransId="{E376378F-F7E7-4EE2-A6FF-30C8FF92B17C}" sibTransId="{39B3D7FA-001C-433A-BC9E-A120B663D937}"/>
    <dgm:cxn modelId="{9C8F8BFD-66A9-4E8F-BE4A-921B0CEEBDDA}" srcId="{7A57AEC6-741E-4538-9D17-5D3222D4D5CA}" destId="{B7CFDCBA-4C03-441D-A193-66140D983711}" srcOrd="7" destOrd="0" parTransId="{AAA0B49D-4552-4EB3-81C3-5CBB1774437C}" sibTransId="{7CDF16A7-8067-4A7D-A542-C34D7CE85D2E}"/>
    <dgm:cxn modelId="{0B769160-01C4-4215-98B9-3EF3A8B69E44}" type="presParOf" srcId="{1E91F407-92A2-4D86-AD76-C88BF5144FEC}" destId="{B5367B94-1E9E-49A4-BB80-D65822BDFE9A}" srcOrd="0" destOrd="0" presId="urn:microsoft.com/office/officeart/2005/8/layout/default"/>
    <dgm:cxn modelId="{1841F8B5-BCB2-4316-A0AB-0A8DB1B0AAB7}" type="presParOf" srcId="{1E91F407-92A2-4D86-AD76-C88BF5144FEC}" destId="{0D641298-FCB3-433B-843B-9FAEE18CB471}" srcOrd="1" destOrd="0" presId="urn:microsoft.com/office/officeart/2005/8/layout/default"/>
    <dgm:cxn modelId="{06E47C7A-A7B1-4E13-A4AC-A1117B3DE5DC}" type="presParOf" srcId="{1E91F407-92A2-4D86-AD76-C88BF5144FEC}" destId="{C96AA503-DAA6-48DB-AD6B-3426B4356939}" srcOrd="2" destOrd="0" presId="urn:microsoft.com/office/officeart/2005/8/layout/default"/>
    <dgm:cxn modelId="{9B9DF2D4-B9F2-4983-AAC4-567D63FC6756}" type="presParOf" srcId="{1E91F407-92A2-4D86-AD76-C88BF5144FEC}" destId="{C30693EC-4D6D-46FF-924A-3D00526C9BE4}" srcOrd="3" destOrd="0" presId="urn:microsoft.com/office/officeart/2005/8/layout/default"/>
    <dgm:cxn modelId="{DB6DD5E8-58F5-4AA7-B613-7F5022198C38}" type="presParOf" srcId="{1E91F407-92A2-4D86-AD76-C88BF5144FEC}" destId="{D6FC00E7-DF89-45D4-9CE5-720B9CB6A314}" srcOrd="4" destOrd="0" presId="urn:microsoft.com/office/officeart/2005/8/layout/default"/>
    <dgm:cxn modelId="{1910E103-7965-46E1-B952-069C1A67D0C8}" type="presParOf" srcId="{1E91F407-92A2-4D86-AD76-C88BF5144FEC}" destId="{D06251DC-E875-4B94-A719-CE1C061612D6}" srcOrd="5" destOrd="0" presId="urn:microsoft.com/office/officeart/2005/8/layout/default"/>
    <dgm:cxn modelId="{D6DFDA52-1E45-45AD-B505-5C14E91E7D20}" type="presParOf" srcId="{1E91F407-92A2-4D86-AD76-C88BF5144FEC}" destId="{965251E8-91CE-4011-AC6D-31F5BED44D05}" srcOrd="6" destOrd="0" presId="urn:microsoft.com/office/officeart/2005/8/layout/default"/>
    <dgm:cxn modelId="{5FFA605D-21E8-49CC-B3B3-E828F06CBADE}" type="presParOf" srcId="{1E91F407-92A2-4D86-AD76-C88BF5144FEC}" destId="{71828354-08CA-4738-A895-A3D96A1BE0E9}" srcOrd="7" destOrd="0" presId="urn:microsoft.com/office/officeart/2005/8/layout/default"/>
    <dgm:cxn modelId="{EB0BD9B4-ABB7-488A-93BC-372659E506AF}" type="presParOf" srcId="{1E91F407-92A2-4D86-AD76-C88BF5144FEC}" destId="{2BB1A2C1-23CD-4F0E-8903-DA027D98A11F}" srcOrd="8" destOrd="0" presId="urn:microsoft.com/office/officeart/2005/8/layout/default"/>
    <dgm:cxn modelId="{622FE0DF-A993-4450-80F0-360F9452D40B}" type="presParOf" srcId="{1E91F407-92A2-4D86-AD76-C88BF5144FEC}" destId="{4F895820-ECA0-471E-8864-61E389A8EBDE}" srcOrd="9" destOrd="0" presId="urn:microsoft.com/office/officeart/2005/8/layout/default"/>
    <dgm:cxn modelId="{5DFD30AF-012F-42B0-9749-E952AAC48964}" type="presParOf" srcId="{1E91F407-92A2-4D86-AD76-C88BF5144FEC}" destId="{D6F151B9-1DE8-44A3-983F-B3C2F1A6742E}" srcOrd="10" destOrd="0" presId="urn:microsoft.com/office/officeart/2005/8/layout/default"/>
    <dgm:cxn modelId="{B8529673-1556-41CC-9898-C93C2FF3B06D}" type="presParOf" srcId="{1E91F407-92A2-4D86-AD76-C88BF5144FEC}" destId="{D8DE8B53-401F-4423-BADE-311F55297A0A}" srcOrd="11" destOrd="0" presId="urn:microsoft.com/office/officeart/2005/8/layout/default"/>
    <dgm:cxn modelId="{BB3D5DBE-B366-4147-8481-C54ACB393F7E}" type="presParOf" srcId="{1E91F407-92A2-4D86-AD76-C88BF5144FEC}" destId="{88C36393-9066-45DB-BEA6-EA8BE9E33C12}" srcOrd="12" destOrd="0" presId="urn:microsoft.com/office/officeart/2005/8/layout/default"/>
    <dgm:cxn modelId="{D714CB0C-45B1-48C7-96B4-8073227FFB52}" type="presParOf" srcId="{1E91F407-92A2-4D86-AD76-C88BF5144FEC}" destId="{0C828987-5444-4B12-846E-CB1A710A0D87}" srcOrd="13" destOrd="0" presId="urn:microsoft.com/office/officeart/2005/8/layout/default"/>
    <dgm:cxn modelId="{560EF042-7FAA-4F5B-A4FA-9CDE489E2450}" type="presParOf" srcId="{1E91F407-92A2-4D86-AD76-C88BF5144FEC}" destId="{D1537E0A-0436-49B4-9535-4FE2BB4BCA71}" srcOrd="14" destOrd="0" presId="urn:microsoft.com/office/officeart/2005/8/layout/default"/>
    <dgm:cxn modelId="{081DD4D1-7ED6-4E90-8CD5-D9BCDAD85E0F}" type="presParOf" srcId="{1E91F407-92A2-4D86-AD76-C88BF5144FEC}" destId="{36F3DB32-5E53-408B-8699-AC7A3114810D}" srcOrd="15" destOrd="0" presId="urn:microsoft.com/office/officeart/2005/8/layout/default"/>
    <dgm:cxn modelId="{3A685434-BE82-4B38-B376-6EC6F208DFD6}" type="presParOf" srcId="{1E91F407-92A2-4D86-AD76-C88BF5144FEC}" destId="{B53D96D2-A94A-4AE2-9787-35999DA4AC19}" srcOrd="1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24879-BF6A-480F-9EE3-D890CE5962E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02BB96B-136D-463F-BE0C-7FC004A89651}">
      <dgm:prSet phldrT="[Text]"/>
      <dgm:spPr/>
      <dgm:t>
        <a:bodyPr/>
        <a:lstStyle/>
        <a:p>
          <a:r>
            <a:rPr lang="ar-sa" dirty="0">
              <a:rtl/>
            </a:rPr>
            <a:t>التحليلات</a:t>
          </a:r>
        </a:p>
      </dgm:t>
    </dgm:pt>
    <dgm:pt modelId="{008EA7F4-96B9-4E44-AC4F-FC66D32A2296}" type="parTrans" cxnId="{F23E461C-55C7-46D4-B69B-56B8AB9046EB}">
      <dgm:prSet/>
      <dgm:spPr/>
      <dgm:t>
        <a:bodyPr/>
        <a:lstStyle/>
        <a:p>
          <a:endParaRPr lang="en-US"/>
        </a:p>
      </dgm:t>
    </dgm:pt>
    <dgm:pt modelId="{B955A388-4378-4AC4-8A81-3544B65E654A}" type="sibTrans" cxnId="{F23E461C-55C7-46D4-B69B-56B8AB9046EB}">
      <dgm:prSet/>
      <dgm:spPr/>
      <dgm:t>
        <a:bodyPr/>
        <a:lstStyle/>
        <a:p>
          <a:endParaRPr lang="en-US"/>
        </a:p>
      </dgm:t>
    </dgm:pt>
    <dgm:pt modelId="{352F431E-BD3E-4A91-816B-28475A2C0E77}">
      <dgm:prSet phldrT="[Text]"/>
      <dgm:spPr/>
      <dgm:t>
        <a:bodyPr/>
        <a:lstStyle/>
        <a:p>
          <a:r>
            <a:rPr lang="ar-sa" dirty="0">
              <a:rtl/>
            </a:rPr>
            <a:t>تحليلات الإنفاق</a:t>
          </a:r>
        </a:p>
      </dgm:t>
    </dgm:pt>
    <dgm:pt modelId="{5AE5EC7B-D81B-406B-B5C3-A1F4751C6DFF}" type="parTrans" cxnId="{FA8DCD29-272D-4708-AF85-F32A535BC1AD}">
      <dgm:prSet/>
      <dgm:spPr/>
      <dgm:t>
        <a:bodyPr/>
        <a:lstStyle/>
        <a:p>
          <a:endParaRPr lang="en-US"/>
        </a:p>
      </dgm:t>
    </dgm:pt>
    <dgm:pt modelId="{0A9C5D1F-99C2-4198-A16F-1C2D261B5062}" type="sibTrans" cxnId="{FA8DCD29-272D-4708-AF85-F32A535BC1AD}">
      <dgm:prSet/>
      <dgm:spPr/>
      <dgm:t>
        <a:bodyPr/>
        <a:lstStyle/>
        <a:p>
          <a:endParaRPr lang="en-US"/>
        </a:p>
      </dgm:t>
    </dgm:pt>
    <dgm:pt modelId="{38AE471F-F6B9-4891-AD94-9667D6FFB514}">
      <dgm:prSet phldrT="[Text]"/>
      <dgm:spPr/>
      <dgm:t>
        <a:bodyPr/>
        <a:lstStyle/>
        <a:p>
          <a:r>
            <a:rPr lang="ar-sa" dirty="0">
              <a:rtl/>
            </a:rPr>
            <a:t>تحليلات الأداء</a:t>
          </a:r>
        </a:p>
      </dgm:t>
    </dgm:pt>
    <dgm:pt modelId="{627CC440-7D92-41F8-AFD0-13E75E74DCAB}" type="parTrans" cxnId="{93372988-3C93-4813-A9F4-6BF1395BAA89}">
      <dgm:prSet/>
      <dgm:spPr/>
      <dgm:t>
        <a:bodyPr/>
        <a:lstStyle/>
        <a:p>
          <a:endParaRPr lang="en-US"/>
        </a:p>
      </dgm:t>
    </dgm:pt>
    <dgm:pt modelId="{0BAC88EA-0DA4-4E93-870D-DA87353C9475}" type="sibTrans" cxnId="{93372988-3C93-4813-A9F4-6BF1395BAA89}">
      <dgm:prSet/>
      <dgm:spPr/>
      <dgm:t>
        <a:bodyPr/>
        <a:lstStyle/>
        <a:p>
          <a:endParaRPr lang="en-US"/>
        </a:p>
      </dgm:t>
    </dgm:pt>
    <dgm:pt modelId="{B3470009-6E08-4769-840C-0ED881AA532B}">
      <dgm:prSet phldrT="[Text]"/>
      <dgm:spPr/>
      <dgm:t>
        <a:bodyPr/>
        <a:lstStyle/>
        <a:p>
          <a:r>
            <a:rPr lang="ar-sa" dirty="0">
              <a:rtl/>
            </a:rPr>
            <a:t>الفوترة</a:t>
          </a:r>
        </a:p>
      </dgm:t>
    </dgm:pt>
    <dgm:pt modelId="{F5B1AA83-EA21-4505-B84C-97B3DCE4E0B6}" type="parTrans" cxnId="{7129BF4F-A32A-4C87-9218-276D96E6C0B2}">
      <dgm:prSet/>
      <dgm:spPr/>
      <dgm:t>
        <a:bodyPr/>
        <a:lstStyle/>
        <a:p>
          <a:endParaRPr lang="en-US"/>
        </a:p>
      </dgm:t>
    </dgm:pt>
    <dgm:pt modelId="{AD5250CA-8443-46B1-83C4-1D16152F9B26}" type="sibTrans" cxnId="{7129BF4F-A32A-4C87-9218-276D96E6C0B2}">
      <dgm:prSet/>
      <dgm:spPr/>
      <dgm:t>
        <a:bodyPr/>
        <a:lstStyle/>
        <a:p>
          <a:endParaRPr lang="en-US"/>
        </a:p>
      </dgm:t>
    </dgm:pt>
    <dgm:pt modelId="{1A8ABF76-4807-41B5-9CBA-6B4D08A03070}">
      <dgm:prSet phldrT="[Text]"/>
      <dgm:spPr/>
      <dgm:t>
        <a:bodyPr/>
        <a:lstStyle/>
        <a:p>
          <a:r>
            <a:rPr lang="ar-sa" dirty="0">
              <a:rtl/>
            </a:rPr>
            <a:t>إدارة فاتورة الشحن</a:t>
          </a:r>
        </a:p>
      </dgm:t>
    </dgm:pt>
    <dgm:pt modelId="{CB265288-0064-4403-9748-12C834F5F93F}" type="parTrans" cxnId="{7711FEC3-1057-4BF0-A27F-009D32BCA102}">
      <dgm:prSet/>
      <dgm:spPr/>
      <dgm:t>
        <a:bodyPr/>
        <a:lstStyle/>
        <a:p>
          <a:endParaRPr lang="en-US"/>
        </a:p>
      </dgm:t>
    </dgm:pt>
    <dgm:pt modelId="{4B0C64D1-9C99-4353-ACFE-D4BC95DF51C6}" type="sibTrans" cxnId="{7711FEC3-1057-4BF0-A27F-009D32BCA102}">
      <dgm:prSet/>
      <dgm:spPr/>
      <dgm:t>
        <a:bodyPr/>
        <a:lstStyle/>
        <a:p>
          <a:endParaRPr lang="en-US"/>
        </a:p>
      </dgm:t>
    </dgm:pt>
    <dgm:pt modelId="{66333196-AA7D-4A2D-A53D-3C455EDAF802}">
      <dgm:prSet phldrT="[Text]"/>
      <dgm:spPr/>
      <dgm:t>
        <a:bodyPr/>
        <a:lstStyle/>
        <a:p>
          <a:r>
            <a:rPr lang="ar-sa" dirty="0">
              <a:rtl/>
            </a:rPr>
            <a:t>النزاعات</a:t>
          </a:r>
        </a:p>
      </dgm:t>
    </dgm:pt>
    <dgm:pt modelId="{53D3D2D4-6F3F-46C0-9EF3-6A42AC67F133}" type="parTrans" cxnId="{79AB5448-B769-4A27-9A76-A0E264C35A9C}">
      <dgm:prSet/>
      <dgm:spPr/>
      <dgm:t>
        <a:bodyPr/>
        <a:lstStyle/>
        <a:p>
          <a:endParaRPr lang="en-US"/>
        </a:p>
      </dgm:t>
    </dgm:pt>
    <dgm:pt modelId="{132AFDA6-D80A-4699-8BB6-120966E80825}" type="sibTrans" cxnId="{79AB5448-B769-4A27-9A76-A0E264C35A9C}">
      <dgm:prSet/>
      <dgm:spPr/>
      <dgm:t>
        <a:bodyPr/>
        <a:lstStyle/>
        <a:p>
          <a:endParaRPr lang="en-US"/>
        </a:p>
      </dgm:t>
    </dgm:pt>
    <dgm:pt modelId="{E64DCB12-777B-40D5-A8FB-9C8338C2D016}">
      <dgm:prSet phldrT="[Text]"/>
      <dgm:spPr/>
      <dgm:t>
        <a:bodyPr/>
        <a:lstStyle/>
        <a:p>
          <a:r>
            <a:rPr lang="ar-sa" dirty="0">
              <a:rtl/>
            </a:rPr>
            <a:t>تحليلات الإنتاجية</a:t>
          </a:r>
        </a:p>
      </dgm:t>
    </dgm:pt>
    <dgm:pt modelId="{10A1B0DD-57C3-4D26-B348-9F60ED298AAC}" type="parTrans" cxnId="{BDD8D184-2451-42DA-AA9D-724AE20AD162}">
      <dgm:prSet/>
      <dgm:spPr/>
      <dgm:t>
        <a:bodyPr/>
        <a:lstStyle/>
        <a:p>
          <a:endParaRPr lang="en-US"/>
        </a:p>
      </dgm:t>
    </dgm:pt>
    <dgm:pt modelId="{352BBF9B-35A3-4A2F-80E8-2B1991B37A68}" type="sibTrans" cxnId="{BDD8D184-2451-42DA-AA9D-724AE20AD162}">
      <dgm:prSet/>
      <dgm:spPr/>
      <dgm:t>
        <a:bodyPr/>
        <a:lstStyle/>
        <a:p>
          <a:endParaRPr lang="en-US"/>
        </a:p>
      </dgm:t>
    </dgm:pt>
    <dgm:pt modelId="{FC6B88A4-1904-4111-87F6-A584E012584C}">
      <dgm:prSet phldrT="[Text]"/>
      <dgm:spPr/>
      <dgm:t>
        <a:bodyPr/>
        <a:lstStyle/>
        <a:p>
          <a:r>
            <a:rPr lang="ar-sa" dirty="0">
              <a:rtl/>
            </a:rPr>
            <a:t>تسوية عمليات الشحن</a:t>
          </a:r>
        </a:p>
      </dgm:t>
    </dgm:pt>
    <dgm:pt modelId="{6FBCAF04-3ED0-4914-9F67-7865E97A5A0F}" type="parTrans" cxnId="{4ADB94E4-E64B-4DAC-BA32-841ABA005478}">
      <dgm:prSet/>
      <dgm:spPr/>
      <dgm:t>
        <a:bodyPr/>
        <a:lstStyle/>
        <a:p>
          <a:endParaRPr lang="en-US"/>
        </a:p>
      </dgm:t>
    </dgm:pt>
    <dgm:pt modelId="{B9FC0479-8DC4-4680-8E76-DAB90A860F4B}" type="sibTrans" cxnId="{4ADB94E4-E64B-4DAC-BA32-841ABA005478}">
      <dgm:prSet/>
      <dgm:spPr/>
      <dgm:t>
        <a:bodyPr/>
        <a:lstStyle/>
        <a:p>
          <a:endParaRPr lang="en-US"/>
        </a:p>
      </dgm:t>
    </dgm:pt>
    <dgm:pt modelId="{87C26D2C-BA49-4783-A818-615BC78A3AED}">
      <dgm:prSet phldrT="[Text]"/>
      <dgm:spPr/>
      <dgm:t>
        <a:bodyPr/>
        <a:lstStyle/>
        <a:p>
          <a:r>
            <a:rPr lang="ar-sa" dirty="0">
              <a:rtl/>
            </a:rPr>
            <a:t>التعديلات</a:t>
          </a:r>
        </a:p>
      </dgm:t>
    </dgm:pt>
    <dgm:pt modelId="{9AE078FB-6C0C-4272-BFCB-6C0F25F32EAB}" type="parTrans" cxnId="{E9339F7E-105B-4527-9A6C-21BF6DD9C584}">
      <dgm:prSet/>
      <dgm:spPr/>
      <dgm:t>
        <a:bodyPr/>
        <a:lstStyle/>
        <a:p>
          <a:endParaRPr lang="en-US"/>
        </a:p>
      </dgm:t>
    </dgm:pt>
    <dgm:pt modelId="{DB2E571F-94CC-44B1-A71B-6E7746E99EF8}" type="sibTrans" cxnId="{E9339F7E-105B-4527-9A6C-21BF6DD9C584}">
      <dgm:prSet/>
      <dgm:spPr/>
      <dgm:t>
        <a:bodyPr/>
        <a:lstStyle/>
        <a:p>
          <a:endParaRPr lang="en-US"/>
        </a:p>
      </dgm:t>
    </dgm:pt>
    <dgm:pt modelId="{B5FC629A-1FF5-4871-BC78-CF712668DE40}">
      <dgm:prSet phldrT="[Text]"/>
      <dgm:spPr/>
      <dgm:t>
        <a:bodyPr/>
        <a:lstStyle/>
        <a:p>
          <a:r>
            <a:rPr lang="ar-sa" dirty="0">
              <a:rtl/>
            </a:rPr>
            <a:t>تسوية الفاتورة</a:t>
          </a:r>
        </a:p>
      </dgm:t>
    </dgm:pt>
    <dgm:pt modelId="{E2FDDE74-44DF-449F-A9BF-66E26992EC37}" type="parTrans" cxnId="{6B7E486A-0D9D-46B1-A789-28ECEC08996E}">
      <dgm:prSet/>
      <dgm:spPr/>
      <dgm:t>
        <a:bodyPr/>
        <a:lstStyle/>
        <a:p>
          <a:endParaRPr lang="en-US"/>
        </a:p>
      </dgm:t>
    </dgm:pt>
    <dgm:pt modelId="{25DD3CF7-813F-4588-A5E2-4F551DCDF5F8}" type="sibTrans" cxnId="{6B7E486A-0D9D-46B1-A789-28ECEC08996E}">
      <dgm:prSet/>
      <dgm:spPr/>
      <dgm:t>
        <a:bodyPr/>
        <a:lstStyle/>
        <a:p>
          <a:endParaRPr lang="en-US"/>
        </a:p>
      </dgm:t>
    </dgm:pt>
    <dgm:pt modelId="{3C24F049-9C0E-4A0A-ADC9-AC47AD4AE213}">
      <dgm:prSet phldrT="[Text]"/>
      <dgm:spPr/>
      <dgm:t>
        <a:bodyPr/>
        <a:lstStyle/>
        <a:p>
          <a:r>
            <a:rPr lang="ar-sa" dirty="0">
              <a:rtl/>
            </a:rPr>
            <a:t>التدقيق</a:t>
          </a:r>
        </a:p>
      </dgm:t>
    </dgm:pt>
    <dgm:pt modelId="{205A7494-D284-4679-8713-74818FC71FED}" type="parTrans" cxnId="{00266D05-43EC-4D23-9E91-62D97FBDB726}">
      <dgm:prSet/>
      <dgm:spPr/>
      <dgm:t>
        <a:bodyPr/>
        <a:lstStyle/>
        <a:p>
          <a:endParaRPr lang="en-US"/>
        </a:p>
      </dgm:t>
    </dgm:pt>
    <dgm:pt modelId="{DEA4F8FB-F358-4C46-97E2-69B1FB7C7FA6}" type="sibTrans" cxnId="{00266D05-43EC-4D23-9E91-62D97FBDB726}">
      <dgm:prSet/>
      <dgm:spPr/>
      <dgm:t>
        <a:bodyPr/>
        <a:lstStyle/>
        <a:p>
          <a:endParaRPr lang="en-US"/>
        </a:p>
      </dgm:t>
    </dgm:pt>
    <dgm:pt modelId="{AF4FBF11-B274-42D0-82AF-63C599584375}">
      <dgm:prSet phldrT="[Text]"/>
      <dgm:spPr/>
      <dgm:t>
        <a:bodyPr/>
        <a:lstStyle/>
        <a:p>
          <a:r>
            <a:rPr lang="ar-sa" dirty="0">
              <a:rtl/>
            </a:rPr>
            <a:t>‏‏تنفيذ</a:t>
          </a:r>
        </a:p>
      </dgm:t>
    </dgm:pt>
    <dgm:pt modelId="{9245F7D4-642E-4F48-B0F3-BFFD7248A1E8}" type="parTrans" cxnId="{7B4D2019-8C56-4E40-8E6E-80B71F9D0A35}">
      <dgm:prSet/>
      <dgm:spPr/>
      <dgm:t>
        <a:bodyPr/>
        <a:lstStyle/>
        <a:p>
          <a:endParaRPr lang="en-US"/>
        </a:p>
      </dgm:t>
    </dgm:pt>
    <dgm:pt modelId="{FAAA70E5-7CB2-4C97-A1EB-BB0D1DDF6785}" type="sibTrans" cxnId="{7B4D2019-8C56-4E40-8E6E-80B71F9D0A35}">
      <dgm:prSet/>
      <dgm:spPr/>
      <dgm:t>
        <a:bodyPr/>
        <a:lstStyle/>
        <a:p>
          <a:endParaRPr lang="en-US"/>
        </a:p>
      </dgm:t>
    </dgm:pt>
    <dgm:pt modelId="{1198FD1B-1E31-4C8B-99C6-206C660E9C7A}">
      <dgm:prSet phldrT="[Text]"/>
      <dgm:spPr/>
      <dgm:t>
        <a:bodyPr/>
        <a:lstStyle/>
        <a:p>
          <a:r>
            <a:rPr lang="ar-sa" dirty="0">
              <a:rtl/>
            </a:rPr>
            <a:t>الجدولة</a:t>
          </a:r>
        </a:p>
      </dgm:t>
    </dgm:pt>
    <dgm:pt modelId="{853978A8-E24A-40D5-9ECA-343674104B2B}" type="parTrans" cxnId="{6DF55199-22FB-4C02-8B68-A5FA415B781A}">
      <dgm:prSet/>
      <dgm:spPr/>
      <dgm:t>
        <a:bodyPr/>
        <a:lstStyle/>
        <a:p>
          <a:endParaRPr lang="en-US"/>
        </a:p>
      </dgm:t>
    </dgm:pt>
    <dgm:pt modelId="{F7A198E7-AADC-4473-8CFE-E74B8F20B275}" type="sibTrans" cxnId="{6DF55199-22FB-4C02-8B68-A5FA415B781A}">
      <dgm:prSet/>
      <dgm:spPr/>
      <dgm:t>
        <a:bodyPr/>
        <a:lstStyle/>
        <a:p>
          <a:endParaRPr lang="en-US"/>
        </a:p>
      </dgm:t>
    </dgm:pt>
    <dgm:pt modelId="{1E84BD36-4D84-4903-9E74-B1ABF543D4B4}">
      <dgm:prSet phldrT="[Text]"/>
      <dgm:spPr/>
      <dgm:t>
        <a:bodyPr/>
        <a:lstStyle/>
        <a:p>
          <a:r>
            <a:rPr lang="ar-sa" dirty="0">
              <a:rtl/>
            </a:rPr>
            <a:t>إدارة الإرساء/الفناء</a:t>
          </a:r>
        </a:p>
      </dgm:t>
    </dgm:pt>
    <dgm:pt modelId="{1D9124CD-1E85-4060-B87D-9F50896EE944}" type="parTrans" cxnId="{28DBD39E-6AAD-4D11-BD34-BE191DFFBA71}">
      <dgm:prSet/>
      <dgm:spPr/>
      <dgm:t>
        <a:bodyPr/>
        <a:lstStyle/>
        <a:p>
          <a:endParaRPr lang="en-US"/>
        </a:p>
      </dgm:t>
    </dgm:pt>
    <dgm:pt modelId="{978CE529-EFB5-48DB-B875-18E0E7139F49}" type="sibTrans" cxnId="{28DBD39E-6AAD-4D11-BD34-BE191DFFBA71}">
      <dgm:prSet/>
      <dgm:spPr/>
      <dgm:t>
        <a:bodyPr/>
        <a:lstStyle/>
        <a:p>
          <a:endParaRPr lang="en-US"/>
        </a:p>
      </dgm:t>
    </dgm:pt>
    <dgm:pt modelId="{73C83C15-354E-41F0-A354-887EBA481C3F}">
      <dgm:prSet phldrT="[Text]"/>
      <dgm:spPr/>
      <dgm:t>
        <a:bodyPr/>
        <a:lstStyle/>
        <a:p>
          <a:r>
            <a:rPr lang="ar-sa" dirty="0">
              <a:rtl/>
            </a:rPr>
            <a:t>عمليات المستودعات</a:t>
          </a:r>
        </a:p>
      </dgm:t>
    </dgm:pt>
    <dgm:pt modelId="{35F7A7D2-9684-4661-8DC1-3E585CBB6FD8}" type="parTrans" cxnId="{93200463-8B1B-497B-A381-63F5976515AA}">
      <dgm:prSet/>
      <dgm:spPr/>
      <dgm:t>
        <a:bodyPr/>
        <a:lstStyle/>
        <a:p>
          <a:endParaRPr lang="en-US"/>
        </a:p>
      </dgm:t>
    </dgm:pt>
    <dgm:pt modelId="{C9DE70EC-C493-453D-BB43-EE74373B2D8B}" type="sibTrans" cxnId="{93200463-8B1B-497B-A381-63F5976515AA}">
      <dgm:prSet/>
      <dgm:spPr/>
      <dgm:t>
        <a:bodyPr/>
        <a:lstStyle/>
        <a:p>
          <a:endParaRPr lang="en-US"/>
        </a:p>
      </dgm:t>
    </dgm:pt>
    <dgm:pt modelId="{4D1022B9-FABA-4470-AC9D-C6F1A1CA23DB}">
      <dgm:prSet phldrT="[Text]"/>
      <dgm:spPr/>
      <dgm:t>
        <a:bodyPr/>
        <a:lstStyle/>
        <a:p>
          <a:r>
            <a:rPr lang="ar-sa" dirty="0">
              <a:rtl/>
            </a:rPr>
            <a:t>وثائق النقل</a:t>
          </a:r>
        </a:p>
      </dgm:t>
    </dgm:pt>
    <dgm:pt modelId="{DA633F84-5B6A-4B16-A0AE-4284D5C15883}" type="parTrans" cxnId="{B26C6E14-8361-4BD7-AC2E-D2D9340AAE92}">
      <dgm:prSet/>
      <dgm:spPr/>
      <dgm:t>
        <a:bodyPr/>
        <a:lstStyle/>
        <a:p>
          <a:endParaRPr lang="en-US"/>
        </a:p>
      </dgm:t>
    </dgm:pt>
    <dgm:pt modelId="{475C20E8-AF75-4D56-A558-FF0255EFFD5B}" type="sibTrans" cxnId="{B26C6E14-8361-4BD7-AC2E-D2D9340AAE92}">
      <dgm:prSet/>
      <dgm:spPr/>
      <dgm:t>
        <a:bodyPr/>
        <a:lstStyle/>
        <a:p>
          <a:endParaRPr lang="en-US"/>
        </a:p>
      </dgm:t>
    </dgm:pt>
    <dgm:pt modelId="{0C5E94FD-8BF4-437B-B663-2FA738A3C7BC}">
      <dgm:prSet phldrT="[Text]"/>
      <dgm:spPr/>
      <dgm:t>
        <a:bodyPr/>
        <a:lstStyle/>
        <a:p>
          <a:r>
            <a:rPr lang="ar-sa" dirty="0">
              <a:rtl/>
            </a:rPr>
            <a:t>تعقب الحالة</a:t>
          </a:r>
        </a:p>
      </dgm:t>
    </dgm:pt>
    <dgm:pt modelId="{D0B410A8-2BB9-4966-9B6C-A9006BC2D7EB}" type="parTrans" cxnId="{5C3EB050-3AE3-4694-81E4-68AAD6D620F9}">
      <dgm:prSet/>
      <dgm:spPr/>
      <dgm:t>
        <a:bodyPr/>
        <a:lstStyle/>
        <a:p>
          <a:endParaRPr lang="en-US"/>
        </a:p>
      </dgm:t>
    </dgm:pt>
    <dgm:pt modelId="{86D08A42-54B9-486E-85F0-B9FD067797A7}" type="sibTrans" cxnId="{5C3EB050-3AE3-4694-81E4-68AAD6D620F9}">
      <dgm:prSet/>
      <dgm:spPr/>
      <dgm:t>
        <a:bodyPr/>
        <a:lstStyle/>
        <a:p>
          <a:endParaRPr lang="en-US"/>
        </a:p>
      </dgm:t>
    </dgm:pt>
    <dgm:pt modelId="{C5BC5F2F-423F-471A-9192-DA9134D94D02}" type="pres">
      <dgm:prSet presAssocID="{A3B24879-BF6A-480F-9EE3-D890CE5962E1}" presName="Name0" presStyleCnt="0">
        <dgm:presLayoutVars>
          <dgm:dir/>
          <dgm:animLvl val="lvl"/>
          <dgm:resizeHandles val="exact"/>
        </dgm:presLayoutVars>
      </dgm:prSet>
      <dgm:spPr/>
    </dgm:pt>
    <dgm:pt modelId="{48AD757F-91AA-47DA-AC23-9015DB21AE25}" type="pres">
      <dgm:prSet presAssocID="{602BB96B-136D-463F-BE0C-7FC004A89651}" presName="composite" presStyleCnt="0"/>
      <dgm:spPr/>
    </dgm:pt>
    <dgm:pt modelId="{EA72CEAD-EEC2-426F-9F17-38E9EBFD1749}" type="pres">
      <dgm:prSet presAssocID="{602BB96B-136D-463F-BE0C-7FC004A89651}" presName="parTx" presStyleLbl="alignNode1" presStyleIdx="0" presStyleCnt="3">
        <dgm:presLayoutVars>
          <dgm:chMax val="0"/>
          <dgm:chPref val="0"/>
          <dgm:bulletEnabled val="1"/>
        </dgm:presLayoutVars>
      </dgm:prSet>
      <dgm:spPr/>
    </dgm:pt>
    <dgm:pt modelId="{6DB98469-7B2B-4DFF-93D7-85B1869060D8}" type="pres">
      <dgm:prSet presAssocID="{602BB96B-136D-463F-BE0C-7FC004A89651}" presName="desTx" presStyleLbl="alignAccFollowNode1" presStyleIdx="0" presStyleCnt="3">
        <dgm:presLayoutVars>
          <dgm:bulletEnabled val="1"/>
        </dgm:presLayoutVars>
      </dgm:prSet>
      <dgm:spPr/>
    </dgm:pt>
    <dgm:pt modelId="{0F2804FD-C7CC-48E3-AFFE-4F836D0BCA33}" type="pres">
      <dgm:prSet presAssocID="{B955A388-4378-4AC4-8A81-3544B65E654A}" presName="space" presStyleCnt="0"/>
      <dgm:spPr/>
    </dgm:pt>
    <dgm:pt modelId="{98B720AB-FFED-470D-9AB6-39026F8EBCEF}" type="pres">
      <dgm:prSet presAssocID="{B3470009-6E08-4769-840C-0ED881AA532B}" presName="composite" presStyleCnt="0"/>
      <dgm:spPr/>
    </dgm:pt>
    <dgm:pt modelId="{EFE45C92-F4A3-4A72-8F8D-9C1C67C25F84}" type="pres">
      <dgm:prSet presAssocID="{B3470009-6E08-4769-840C-0ED881AA532B}" presName="parTx" presStyleLbl="alignNode1" presStyleIdx="1" presStyleCnt="3">
        <dgm:presLayoutVars>
          <dgm:chMax val="0"/>
          <dgm:chPref val="0"/>
          <dgm:bulletEnabled val="1"/>
        </dgm:presLayoutVars>
      </dgm:prSet>
      <dgm:spPr/>
    </dgm:pt>
    <dgm:pt modelId="{D54FE428-A984-45E8-A3AE-1B0E5410FB6D}" type="pres">
      <dgm:prSet presAssocID="{B3470009-6E08-4769-840C-0ED881AA532B}" presName="desTx" presStyleLbl="alignAccFollowNode1" presStyleIdx="1" presStyleCnt="3">
        <dgm:presLayoutVars>
          <dgm:bulletEnabled val="1"/>
        </dgm:presLayoutVars>
      </dgm:prSet>
      <dgm:spPr/>
    </dgm:pt>
    <dgm:pt modelId="{F78C7ECA-8350-42AD-B163-E6DA88A19F0F}" type="pres">
      <dgm:prSet presAssocID="{AD5250CA-8443-46B1-83C4-1D16152F9B26}" presName="space" presStyleCnt="0"/>
      <dgm:spPr/>
    </dgm:pt>
    <dgm:pt modelId="{0E7EB069-A018-462E-9BB3-7000D05B9731}" type="pres">
      <dgm:prSet presAssocID="{AF4FBF11-B274-42D0-82AF-63C599584375}" presName="composite" presStyleCnt="0"/>
      <dgm:spPr/>
    </dgm:pt>
    <dgm:pt modelId="{7BD8C02F-F95D-4945-8800-E50823ACDBD1}" type="pres">
      <dgm:prSet presAssocID="{AF4FBF11-B274-42D0-82AF-63C599584375}" presName="parTx" presStyleLbl="alignNode1" presStyleIdx="2" presStyleCnt="3">
        <dgm:presLayoutVars>
          <dgm:chMax val="0"/>
          <dgm:chPref val="0"/>
          <dgm:bulletEnabled val="1"/>
        </dgm:presLayoutVars>
      </dgm:prSet>
      <dgm:spPr/>
    </dgm:pt>
    <dgm:pt modelId="{725932E7-5655-46F3-9C23-A214F6E92CF1}" type="pres">
      <dgm:prSet presAssocID="{AF4FBF11-B274-42D0-82AF-63C599584375}" presName="desTx" presStyleLbl="alignAccFollowNode1" presStyleIdx="2" presStyleCnt="3">
        <dgm:presLayoutVars>
          <dgm:bulletEnabled val="1"/>
        </dgm:presLayoutVars>
      </dgm:prSet>
      <dgm:spPr/>
    </dgm:pt>
  </dgm:ptLst>
  <dgm:cxnLst>
    <dgm:cxn modelId="{00266D05-43EC-4D23-9E91-62D97FBDB726}" srcId="{B3470009-6E08-4769-840C-0ED881AA532B}" destId="{3C24F049-9C0E-4A0A-ADC9-AC47AD4AE213}" srcOrd="5" destOrd="0" parTransId="{205A7494-D284-4679-8713-74818FC71FED}" sibTransId="{DEA4F8FB-F358-4C46-97E2-69B1FB7C7FA6}"/>
    <dgm:cxn modelId="{35E6D908-97A6-4EE5-81E6-ED1F1EACA7AE}" type="presOf" srcId="{3C24F049-9C0E-4A0A-ADC9-AC47AD4AE213}" destId="{D54FE428-A984-45E8-A3AE-1B0E5410FB6D}" srcOrd="0" destOrd="5" presId="urn:microsoft.com/office/officeart/2005/8/layout/hList1"/>
    <dgm:cxn modelId="{7AD22009-DEE6-45B9-B9E2-ABEA131574C4}" type="presOf" srcId="{FC6B88A4-1904-4111-87F6-A584E012584C}" destId="{D54FE428-A984-45E8-A3AE-1B0E5410FB6D}" srcOrd="0" destOrd="1" presId="urn:microsoft.com/office/officeart/2005/8/layout/hList1"/>
    <dgm:cxn modelId="{B26C6E14-8361-4BD7-AC2E-D2D9340AAE92}" srcId="{AF4FBF11-B274-42D0-82AF-63C599584375}" destId="{4D1022B9-FABA-4470-AC9D-C6F1A1CA23DB}" srcOrd="3" destOrd="0" parTransId="{DA633F84-5B6A-4B16-A0AE-4284D5C15883}" sibTransId="{475C20E8-AF75-4D56-A558-FF0255EFFD5B}"/>
    <dgm:cxn modelId="{7B4D2019-8C56-4E40-8E6E-80B71F9D0A35}" srcId="{A3B24879-BF6A-480F-9EE3-D890CE5962E1}" destId="{AF4FBF11-B274-42D0-82AF-63C599584375}" srcOrd="2" destOrd="0" parTransId="{9245F7D4-642E-4F48-B0F3-BFFD7248A1E8}" sibTransId="{FAAA70E5-7CB2-4C97-A1EB-BB0D1DDF6785}"/>
    <dgm:cxn modelId="{F23E461C-55C7-46D4-B69B-56B8AB9046EB}" srcId="{A3B24879-BF6A-480F-9EE3-D890CE5962E1}" destId="{602BB96B-136D-463F-BE0C-7FC004A89651}" srcOrd="0" destOrd="0" parTransId="{008EA7F4-96B9-4E44-AC4F-FC66D32A2296}" sibTransId="{B955A388-4378-4AC4-8A81-3544B65E654A}"/>
    <dgm:cxn modelId="{F7B1A01D-9A09-47F0-A0D3-6968414136B3}" type="presOf" srcId="{1A8ABF76-4807-41B5-9CBA-6B4D08A03070}" destId="{D54FE428-A984-45E8-A3AE-1B0E5410FB6D}" srcOrd="0" destOrd="0" presId="urn:microsoft.com/office/officeart/2005/8/layout/hList1"/>
    <dgm:cxn modelId="{81D8E31D-8184-46B7-A4A6-8A3A1219891C}" type="presOf" srcId="{A3B24879-BF6A-480F-9EE3-D890CE5962E1}" destId="{C5BC5F2F-423F-471A-9192-DA9134D94D02}" srcOrd="0" destOrd="0" presId="urn:microsoft.com/office/officeart/2005/8/layout/hList1"/>
    <dgm:cxn modelId="{754A6924-B7A2-46E7-A308-88A30357ECCB}" type="presOf" srcId="{38AE471F-F6B9-4891-AD94-9667D6FFB514}" destId="{6DB98469-7B2B-4DFF-93D7-85B1869060D8}" srcOrd="0" destOrd="1" presId="urn:microsoft.com/office/officeart/2005/8/layout/hList1"/>
    <dgm:cxn modelId="{FA8DCD29-272D-4708-AF85-F32A535BC1AD}" srcId="{602BB96B-136D-463F-BE0C-7FC004A89651}" destId="{352F431E-BD3E-4A91-816B-28475A2C0E77}" srcOrd="0" destOrd="0" parTransId="{5AE5EC7B-D81B-406B-B5C3-A1F4751C6DFF}" sibTransId="{0A9C5D1F-99C2-4198-A16F-1C2D261B5062}"/>
    <dgm:cxn modelId="{E57AA33A-3B08-4B41-8A5C-AF9C1F457A85}" type="presOf" srcId="{0C5E94FD-8BF4-437B-B663-2FA738A3C7BC}" destId="{725932E7-5655-46F3-9C23-A214F6E92CF1}" srcOrd="0" destOrd="4" presId="urn:microsoft.com/office/officeart/2005/8/layout/hList1"/>
    <dgm:cxn modelId="{0F6C1B5C-DCF3-4B19-9F63-1D12935ADC87}" type="presOf" srcId="{4D1022B9-FABA-4470-AC9D-C6F1A1CA23DB}" destId="{725932E7-5655-46F3-9C23-A214F6E92CF1}" srcOrd="0" destOrd="3" presId="urn:microsoft.com/office/officeart/2005/8/layout/hList1"/>
    <dgm:cxn modelId="{93200463-8B1B-497B-A381-63F5976515AA}" srcId="{AF4FBF11-B274-42D0-82AF-63C599584375}" destId="{73C83C15-354E-41F0-A354-887EBA481C3F}" srcOrd="2" destOrd="0" parTransId="{35F7A7D2-9684-4661-8DC1-3E585CBB6FD8}" sibTransId="{C9DE70EC-C493-453D-BB43-EE74373B2D8B}"/>
    <dgm:cxn modelId="{24D95C65-CB60-4659-8FEC-5855C9D02B2C}" type="presOf" srcId="{1198FD1B-1E31-4C8B-99C6-206C660E9C7A}" destId="{725932E7-5655-46F3-9C23-A214F6E92CF1}" srcOrd="0" destOrd="0" presId="urn:microsoft.com/office/officeart/2005/8/layout/hList1"/>
    <dgm:cxn modelId="{79AB5448-B769-4A27-9A76-A0E264C35A9C}" srcId="{B3470009-6E08-4769-840C-0ED881AA532B}" destId="{66333196-AA7D-4A2D-A53D-3C455EDAF802}" srcOrd="2" destOrd="0" parTransId="{53D3D2D4-6F3F-46C0-9EF3-6A42AC67F133}" sibTransId="{132AFDA6-D80A-4699-8BB6-120966E80825}"/>
    <dgm:cxn modelId="{6B7E486A-0D9D-46B1-A789-28ECEC08996E}" srcId="{B3470009-6E08-4769-840C-0ED881AA532B}" destId="{B5FC629A-1FF5-4871-BC78-CF712668DE40}" srcOrd="4" destOrd="0" parTransId="{E2FDDE74-44DF-449F-A9BF-66E26992EC37}" sibTransId="{25DD3CF7-813F-4588-A5E2-4F551DCDF5F8}"/>
    <dgm:cxn modelId="{18B1104D-A579-4060-AC98-402020751BBB}" type="presOf" srcId="{B3470009-6E08-4769-840C-0ED881AA532B}" destId="{EFE45C92-F4A3-4A72-8F8D-9C1C67C25F84}" srcOrd="0" destOrd="0" presId="urn:microsoft.com/office/officeart/2005/8/layout/hList1"/>
    <dgm:cxn modelId="{7129BF4F-A32A-4C87-9218-276D96E6C0B2}" srcId="{A3B24879-BF6A-480F-9EE3-D890CE5962E1}" destId="{B3470009-6E08-4769-840C-0ED881AA532B}" srcOrd="1" destOrd="0" parTransId="{F5B1AA83-EA21-4505-B84C-97B3DCE4E0B6}" sibTransId="{AD5250CA-8443-46B1-83C4-1D16152F9B26}"/>
    <dgm:cxn modelId="{5C3EB050-3AE3-4694-81E4-68AAD6D620F9}" srcId="{AF4FBF11-B274-42D0-82AF-63C599584375}" destId="{0C5E94FD-8BF4-437B-B663-2FA738A3C7BC}" srcOrd="4" destOrd="0" parTransId="{D0B410A8-2BB9-4966-9B6C-A9006BC2D7EB}" sibTransId="{86D08A42-54B9-486E-85F0-B9FD067797A7}"/>
    <dgm:cxn modelId="{77CC8E7C-F286-4A8A-B22B-79E32360B9C1}" type="presOf" srcId="{73C83C15-354E-41F0-A354-887EBA481C3F}" destId="{725932E7-5655-46F3-9C23-A214F6E92CF1}" srcOrd="0" destOrd="2" presId="urn:microsoft.com/office/officeart/2005/8/layout/hList1"/>
    <dgm:cxn modelId="{E9339F7E-105B-4527-9A6C-21BF6DD9C584}" srcId="{B3470009-6E08-4769-840C-0ED881AA532B}" destId="{87C26D2C-BA49-4783-A818-615BC78A3AED}" srcOrd="3" destOrd="0" parTransId="{9AE078FB-6C0C-4272-BFCB-6C0F25F32EAB}" sibTransId="{DB2E571F-94CC-44B1-A71B-6E7746E99EF8}"/>
    <dgm:cxn modelId="{BDD8D184-2451-42DA-AA9D-724AE20AD162}" srcId="{602BB96B-136D-463F-BE0C-7FC004A89651}" destId="{E64DCB12-777B-40D5-A8FB-9C8338C2D016}" srcOrd="2" destOrd="0" parTransId="{10A1B0DD-57C3-4D26-B348-9F60ED298AAC}" sibTransId="{352BBF9B-35A3-4A2F-80E8-2B1991B37A68}"/>
    <dgm:cxn modelId="{33153586-EAC9-4855-AF12-10F7AFABE078}" type="presOf" srcId="{87C26D2C-BA49-4783-A818-615BC78A3AED}" destId="{D54FE428-A984-45E8-A3AE-1B0E5410FB6D}" srcOrd="0" destOrd="3" presId="urn:microsoft.com/office/officeart/2005/8/layout/hList1"/>
    <dgm:cxn modelId="{93372988-3C93-4813-A9F4-6BF1395BAA89}" srcId="{602BB96B-136D-463F-BE0C-7FC004A89651}" destId="{38AE471F-F6B9-4891-AD94-9667D6FFB514}" srcOrd="1" destOrd="0" parTransId="{627CC440-7D92-41F8-AFD0-13E75E74DCAB}" sibTransId="{0BAC88EA-0DA4-4E93-870D-DA87353C9475}"/>
    <dgm:cxn modelId="{52AA2789-61BD-4B4E-BEC0-6BBFFDAF1740}" type="presOf" srcId="{1E84BD36-4D84-4903-9E74-B1ABF543D4B4}" destId="{725932E7-5655-46F3-9C23-A214F6E92CF1}" srcOrd="0" destOrd="1" presId="urn:microsoft.com/office/officeart/2005/8/layout/hList1"/>
    <dgm:cxn modelId="{995C6189-A847-415E-9540-BD3FA2A1EF22}" type="presOf" srcId="{AF4FBF11-B274-42D0-82AF-63C599584375}" destId="{7BD8C02F-F95D-4945-8800-E50823ACDBD1}" srcOrd="0" destOrd="0" presId="urn:microsoft.com/office/officeart/2005/8/layout/hList1"/>
    <dgm:cxn modelId="{ADE0108D-D754-4783-A323-FA6D3395A859}" type="presOf" srcId="{602BB96B-136D-463F-BE0C-7FC004A89651}" destId="{EA72CEAD-EEC2-426F-9F17-38E9EBFD1749}" srcOrd="0" destOrd="0" presId="urn:microsoft.com/office/officeart/2005/8/layout/hList1"/>
    <dgm:cxn modelId="{B442AE96-37A9-4C5E-BF3E-43BDF3C024E5}" type="presOf" srcId="{352F431E-BD3E-4A91-816B-28475A2C0E77}" destId="{6DB98469-7B2B-4DFF-93D7-85B1869060D8}" srcOrd="0" destOrd="0" presId="urn:microsoft.com/office/officeart/2005/8/layout/hList1"/>
    <dgm:cxn modelId="{6DF55199-22FB-4C02-8B68-A5FA415B781A}" srcId="{AF4FBF11-B274-42D0-82AF-63C599584375}" destId="{1198FD1B-1E31-4C8B-99C6-206C660E9C7A}" srcOrd="0" destOrd="0" parTransId="{853978A8-E24A-40D5-9ECA-343674104B2B}" sibTransId="{F7A198E7-AADC-4473-8CFE-E74B8F20B275}"/>
    <dgm:cxn modelId="{28DBD39E-6AAD-4D11-BD34-BE191DFFBA71}" srcId="{AF4FBF11-B274-42D0-82AF-63C599584375}" destId="{1E84BD36-4D84-4903-9E74-B1ABF543D4B4}" srcOrd="1" destOrd="0" parTransId="{1D9124CD-1E85-4060-B87D-9F50896EE944}" sibTransId="{978CE529-EFB5-48DB-B875-18E0E7139F49}"/>
    <dgm:cxn modelId="{7711FEC3-1057-4BF0-A27F-009D32BCA102}" srcId="{B3470009-6E08-4769-840C-0ED881AA532B}" destId="{1A8ABF76-4807-41B5-9CBA-6B4D08A03070}" srcOrd="0" destOrd="0" parTransId="{CB265288-0064-4403-9748-12C834F5F93F}" sibTransId="{4B0C64D1-9C99-4353-ACFE-D4BC95DF51C6}"/>
    <dgm:cxn modelId="{A32E31C4-BE04-4B94-8145-9120FEC3E93B}" type="presOf" srcId="{E64DCB12-777B-40D5-A8FB-9C8338C2D016}" destId="{6DB98469-7B2B-4DFF-93D7-85B1869060D8}" srcOrd="0" destOrd="2" presId="urn:microsoft.com/office/officeart/2005/8/layout/hList1"/>
    <dgm:cxn modelId="{F10070D5-75B7-4B10-9F07-D40F58D2AA7C}" type="presOf" srcId="{B5FC629A-1FF5-4871-BC78-CF712668DE40}" destId="{D54FE428-A984-45E8-A3AE-1B0E5410FB6D}" srcOrd="0" destOrd="4" presId="urn:microsoft.com/office/officeart/2005/8/layout/hList1"/>
    <dgm:cxn modelId="{4ADB94E4-E64B-4DAC-BA32-841ABA005478}" srcId="{B3470009-6E08-4769-840C-0ED881AA532B}" destId="{FC6B88A4-1904-4111-87F6-A584E012584C}" srcOrd="1" destOrd="0" parTransId="{6FBCAF04-3ED0-4914-9F67-7865E97A5A0F}" sibTransId="{B9FC0479-8DC4-4680-8E76-DAB90A860F4B}"/>
    <dgm:cxn modelId="{E48CFCE6-9361-4329-A5F6-EC87C0C84FCF}" type="presOf" srcId="{66333196-AA7D-4A2D-A53D-3C455EDAF802}" destId="{D54FE428-A984-45E8-A3AE-1B0E5410FB6D}" srcOrd="0" destOrd="2" presId="urn:microsoft.com/office/officeart/2005/8/layout/hList1"/>
    <dgm:cxn modelId="{C8A8A423-25DB-4AD6-9DF9-1232483295EE}" type="presParOf" srcId="{C5BC5F2F-423F-471A-9192-DA9134D94D02}" destId="{48AD757F-91AA-47DA-AC23-9015DB21AE25}" srcOrd="0" destOrd="0" presId="urn:microsoft.com/office/officeart/2005/8/layout/hList1"/>
    <dgm:cxn modelId="{EA27E0A7-6ED3-4EF9-84FB-6EBD11A8DA1F}" type="presParOf" srcId="{48AD757F-91AA-47DA-AC23-9015DB21AE25}" destId="{EA72CEAD-EEC2-426F-9F17-38E9EBFD1749}" srcOrd="0" destOrd="0" presId="urn:microsoft.com/office/officeart/2005/8/layout/hList1"/>
    <dgm:cxn modelId="{B0617B8A-8C27-4B5F-8A78-2592E3063C9C}" type="presParOf" srcId="{48AD757F-91AA-47DA-AC23-9015DB21AE25}" destId="{6DB98469-7B2B-4DFF-93D7-85B1869060D8}" srcOrd="1" destOrd="0" presId="urn:microsoft.com/office/officeart/2005/8/layout/hList1"/>
    <dgm:cxn modelId="{46B2DE87-E727-4EF3-98EF-B2059F577A5D}" type="presParOf" srcId="{C5BC5F2F-423F-471A-9192-DA9134D94D02}" destId="{0F2804FD-C7CC-48E3-AFFE-4F836D0BCA33}" srcOrd="1" destOrd="0" presId="urn:microsoft.com/office/officeart/2005/8/layout/hList1"/>
    <dgm:cxn modelId="{8634324C-F5FC-4835-9D8C-1935701B4281}" type="presParOf" srcId="{C5BC5F2F-423F-471A-9192-DA9134D94D02}" destId="{98B720AB-FFED-470D-9AB6-39026F8EBCEF}" srcOrd="2" destOrd="0" presId="urn:microsoft.com/office/officeart/2005/8/layout/hList1"/>
    <dgm:cxn modelId="{1FA48372-BCB4-43D4-9C24-1AF1F2CE716E}" type="presParOf" srcId="{98B720AB-FFED-470D-9AB6-39026F8EBCEF}" destId="{EFE45C92-F4A3-4A72-8F8D-9C1C67C25F84}" srcOrd="0" destOrd="0" presId="urn:microsoft.com/office/officeart/2005/8/layout/hList1"/>
    <dgm:cxn modelId="{3970C293-4F04-44B4-B1ED-5B503CFEC635}" type="presParOf" srcId="{98B720AB-FFED-470D-9AB6-39026F8EBCEF}" destId="{D54FE428-A984-45E8-A3AE-1B0E5410FB6D}" srcOrd="1" destOrd="0" presId="urn:microsoft.com/office/officeart/2005/8/layout/hList1"/>
    <dgm:cxn modelId="{C7902F5B-CE60-4E4C-8727-916FC4B8B381}" type="presParOf" srcId="{C5BC5F2F-423F-471A-9192-DA9134D94D02}" destId="{F78C7ECA-8350-42AD-B163-E6DA88A19F0F}" srcOrd="3" destOrd="0" presId="urn:microsoft.com/office/officeart/2005/8/layout/hList1"/>
    <dgm:cxn modelId="{4035D924-EE7E-4C10-9681-CFE9F4A465C9}" type="presParOf" srcId="{C5BC5F2F-423F-471A-9192-DA9134D94D02}" destId="{0E7EB069-A018-462E-9BB3-7000D05B9731}" srcOrd="4" destOrd="0" presId="urn:microsoft.com/office/officeart/2005/8/layout/hList1"/>
    <dgm:cxn modelId="{B202F332-AC4B-495E-BE13-8C1B338C8B5F}" type="presParOf" srcId="{0E7EB069-A018-462E-9BB3-7000D05B9731}" destId="{7BD8C02F-F95D-4945-8800-E50823ACDBD1}" srcOrd="0" destOrd="0" presId="urn:microsoft.com/office/officeart/2005/8/layout/hList1"/>
    <dgm:cxn modelId="{7928BD12-CCAF-45F3-9FE5-BF987977C7EE}" type="presParOf" srcId="{0E7EB069-A018-462E-9BB3-7000D05B9731}" destId="{725932E7-5655-46F3-9C23-A214F6E92C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B24879-BF6A-480F-9EE3-D890CE5962E1}"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9D65D028-31BB-4898-A75A-EB58546205CF}">
      <dgm:prSet phldrT="[Text]"/>
      <dgm:spPr/>
      <dgm:t>
        <a:bodyPr/>
        <a:lstStyle/>
        <a:p>
          <a:r>
            <a:rPr lang="ar-sa" dirty="0">
              <a:solidFill>
                <a:schemeClr val="bg1"/>
              </a:solidFill>
              <a:rtl/>
            </a:rPr>
            <a:t>إدارة الأوامر</a:t>
          </a:r>
        </a:p>
      </dgm:t>
    </dgm:pt>
    <dgm:pt modelId="{6394581B-34C5-447E-AB37-87018162D9B3}" type="parTrans" cxnId="{86548FF4-E083-4073-AD7E-B723428D69AE}">
      <dgm:prSet/>
      <dgm:spPr/>
      <dgm:t>
        <a:bodyPr/>
        <a:lstStyle/>
        <a:p>
          <a:endParaRPr lang="en-US">
            <a:solidFill>
              <a:schemeClr val="tx1"/>
            </a:solidFill>
          </a:endParaRPr>
        </a:p>
      </dgm:t>
    </dgm:pt>
    <dgm:pt modelId="{B75417DB-49DE-444D-9CBC-5EC14D896185}" type="sibTrans" cxnId="{86548FF4-E083-4073-AD7E-B723428D69AE}">
      <dgm:prSet/>
      <dgm:spPr/>
      <dgm:t>
        <a:bodyPr/>
        <a:lstStyle/>
        <a:p>
          <a:endParaRPr lang="en-US">
            <a:solidFill>
              <a:schemeClr val="tx1"/>
            </a:solidFill>
          </a:endParaRPr>
        </a:p>
      </dgm:t>
    </dgm:pt>
    <dgm:pt modelId="{24074216-F523-4F2A-B263-B97F07E855D8}">
      <dgm:prSet phldrT="[Text]"/>
      <dgm:spPr/>
      <dgm:t>
        <a:bodyPr/>
        <a:lstStyle/>
        <a:p>
          <a:r>
            <a:rPr lang="ar-sa" dirty="0">
              <a:solidFill>
                <a:schemeClr val="bg2">
                  <a:lumMod val="10000"/>
                </a:schemeClr>
              </a:solidFill>
              <a:rtl/>
            </a:rPr>
            <a:t>طلبات/أوامر النقل</a:t>
          </a:r>
        </a:p>
      </dgm:t>
    </dgm:pt>
    <dgm:pt modelId="{32EDC1C1-BA67-496B-A888-A8D4315045F6}" type="parTrans" cxnId="{3FA71DE8-7272-4DE2-9C41-0CA614D3A457}">
      <dgm:prSet/>
      <dgm:spPr/>
      <dgm:t>
        <a:bodyPr/>
        <a:lstStyle/>
        <a:p>
          <a:endParaRPr lang="en-US">
            <a:solidFill>
              <a:schemeClr val="tx1"/>
            </a:solidFill>
          </a:endParaRPr>
        </a:p>
      </dgm:t>
    </dgm:pt>
    <dgm:pt modelId="{6BF03041-FA4C-40CE-9FCF-85305AD4B4AA}" type="sibTrans" cxnId="{3FA71DE8-7272-4DE2-9C41-0CA614D3A457}">
      <dgm:prSet/>
      <dgm:spPr/>
      <dgm:t>
        <a:bodyPr/>
        <a:lstStyle/>
        <a:p>
          <a:endParaRPr lang="en-US">
            <a:solidFill>
              <a:schemeClr val="tx1"/>
            </a:solidFill>
          </a:endParaRPr>
        </a:p>
      </dgm:t>
    </dgm:pt>
    <dgm:pt modelId="{627AD715-F887-4F6C-8021-37C1AD0FE2A6}">
      <dgm:prSet phldrT="[Text]"/>
      <dgm:spPr/>
      <dgm:t>
        <a:bodyPr/>
        <a:lstStyle/>
        <a:p>
          <a:r>
            <a:rPr lang="ar-sa" dirty="0">
              <a:solidFill>
                <a:schemeClr val="bg1"/>
              </a:solidFill>
              <a:rtl/>
            </a:rPr>
            <a:t>التعاقد</a:t>
          </a:r>
        </a:p>
      </dgm:t>
    </dgm:pt>
    <dgm:pt modelId="{D8F5E0BF-EB6A-4A3D-A735-35D0B301EA3A}" type="parTrans" cxnId="{622BC47D-E7E7-4C48-9EB5-96BA9E3B1452}">
      <dgm:prSet/>
      <dgm:spPr/>
      <dgm:t>
        <a:bodyPr/>
        <a:lstStyle/>
        <a:p>
          <a:endParaRPr lang="en-US">
            <a:solidFill>
              <a:schemeClr val="tx1"/>
            </a:solidFill>
          </a:endParaRPr>
        </a:p>
      </dgm:t>
    </dgm:pt>
    <dgm:pt modelId="{9A0A3FC3-2FC8-4BC4-A1F6-E61DE3160DE3}" type="sibTrans" cxnId="{622BC47D-E7E7-4C48-9EB5-96BA9E3B1452}">
      <dgm:prSet/>
      <dgm:spPr/>
      <dgm:t>
        <a:bodyPr/>
        <a:lstStyle/>
        <a:p>
          <a:endParaRPr lang="en-US">
            <a:solidFill>
              <a:schemeClr val="tx1"/>
            </a:solidFill>
          </a:endParaRPr>
        </a:p>
      </dgm:t>
    </dgm:pt>
    <dgm:pt modelId="{6336D5E9-F12A-46F9-9994-C3DB234B6735}">
      <dgm:prSet phldrT="[Text]"/>
      <dgm:spPr/>
      <dgm:t>
        <a:bodyPr/>
        <a:lstStyle/>
        <a:p>
          <a:r>
            <a:rPr lang="ar-sa" dirty="0">
              <a:solidFill>
                <a:schemeClr val="bg2">
                  <a:lumMod val="10000"/>
                </a:schemeClr>
              </a:solidFill>
              <a:rtl/>
            </a:rPr>
            <a:t>تخطيط الحِمل</a:t>
          </a:r>
        </a:p>
      </dgm:t>
    </dgm:pt>
    <dgm:pt modelId="{466F1907-A17C-423A-8E31-1B3D01F433EB}" type="parTrans" cxnId="{4C19D7AE-6B04-4C3E-8904-8B7BB5066D12}">
      <dgm:prSet/>
      <dgm:spPr/>
      <dgm:t>
        <a:bodyPr/>
        <a:lstStyle/>
        <a:p>
          <a:endParaRPr lang="en-US">
            <a:solidFill>
              <a:schemeClr val="tx1"/>
            </a:solidFill>
          </a:endParaRPr>
        </a:p>
      </dgm:t>
    </dgm:pt>
    <dgm:pt modelId="{B10BD916-7347-4B59-86EE-0B5411936E68}" type="sibTrans" cxnId="{4C19D7AE-6B04-4C3E-8904-8B7BB5066D12}">
      <dgm:prSet/>
      <dgm:spPr/>
      <dgm:t>
        <a:bodyPr/>
        <a:lstStyle/>
        <a:p>
          <a:endParaRPr lang="en-US">
            <a:solidFill>
              <a:schemeClr val="tx1"/>
            </a:solidFill>
          </a:endParaRPr>
        </a:p>
      </dgm:t>
    </dgm:pt>
    <dgm:pt modelId="{DD485EF8-1EFA-4754-A27F-0F50188C0FCA}">
      <dgm:prSet phldrT="[Text]"/>
      <dgm:spPr/>
      <dgm:t>
        <a:bodyPr/>
        <a:lstStyle/>
        <a:p>
          <a:r>
            <a:rPr lang="ar-sa" dirty="0">
              <a:solidFill>
                <a:schemeClr val="bg2">
                  <a:lumMod val="10000"/>
                </a:schemeClr>
              </a:solidFill>
              <a:rtl/>
            </a:rPr>
            <a:t>تحسين الحِمل</a:t>
          </a:r>
        </a:p>
      </dgm:t>
    </dgm:pt>
    <dgm:pt modelId="{66EF24E4-1A2B-401B-8E78-7A4DC5B28D98}" type="parTrans" cxnId="{80C0820A-81C6-476C-B9DB-F81FEC21A8FC}">
      <dgm:prSet/>
      <dgm:spPr/>
      <dgm:t>
        <a:bodyPr/>
        <a:lstStyle/>
        <a:p>
          <a:endParaRPr lang="en-US">
            <a:solidFill>
              <a:schemeClr val="tx1"/>
            </a:solidFill>
          </a:endParaRPr>
        </a:p>
      </dgm:t>
    </dgm:pt>
    <dgm:pt modelId="{8EEDCE2E-2FFE-4E5A-857E-4DB93615423C}" type="sibTrans" cxnId="{80C0820A-81C6-476C-B9DB-F81FEC21A8FC}">
      <dgm:prSet/>
      <dgm:spPr/>
      <dgm:t>
        <a:bodyPr/>
        <a:lstStyle/>
        <a:p>
          <a:endParaRPr lang="en-US">
            <a:solidFill>
              <a:schemeClr val="tx1"/>
            </a:solidFill>
          </a:endParaRPr>
        </a:p>
      </dgm:t>
    </dgm:pt>
    <dgm:pt modelId="{3E97C95E-5074-4B8C-809A-228E7C586533}">
      <dgm:prSet phldrT="[Text]"/>
      <dgm:spPr/>
      <dgm:t>
        <a:bodyPr/>
        <a:lstStyle/>
        <a:p>
          <a:r>
            <a:rPr lang="ar-sa" dirty="0">
              <a:solidFill>
                <a:schemeClr val="bg2">
                  <a:lumMod val="10000"/>
                </a:schemeClr>
              </a:solidFill>
              <a:rtl/>
            </a:rPr>
            <a:t>تخطيط المسار</a:t>
          </a:r>
        </a:p>
      </dgm:t>
    </dgm:pt>
    <dgm:pt modelId="{7A044250-F683-479B-B938-BE4097946444}" type="parTrans" cxnId="{7902E523-D22E-4A32-8349-67FBF28EFAAF}">
      <dgm:prSet/>
      <dgm:spPr/>
      <dgm:t>
        <a:bodyPr/>
        <a:lstStyle/>
        <a:p>
          <a:endParaRPr lang="en-US">
            <a:solidFill>
              <a:schemeClr val="tx1"/>
            </a:solidFill>
          </a:endParaRPr>
        </a:p>
      </dgm:t>
    </dgm:pt>
    <dgm:pt modelId="{5958B91A-7EBF-4034-BDE7-9B6061769CD9}" type="sibTrans" cxnId="{7902E523-D22E-4A32-8349-67FBF28EFAAF}">
      <dgm:prSet/>
      <dgm:spPr/>
      <dgm:t>
        <a:bodyPr/>
        <a:lstStyle/>
        <a:p>
          <a:endParaRPr lang="en-US">
            <a:solidFill>
              <a:schemeClr val="tx1"/>
            </a:solidFill>
          </a:endParaRPr>
        </a:p>
      </dgm:t>
    </dgm:pt>
    <dgm:pt modelId="{0317F882-F38D-46A8-87D6-8CEAFC089944}">
      <dgm:prSet phldrT="[Text]"/>
      <dgm:spPr/>
      <dgm:t>
        <a:bodyPr/>
        <a:lstStyle/>
        <a:p>
          <a:r>
            <a:rPr lang="ar-sa" dirty="0">
              <a:solidFill>
                <a:schemeClr val="bg2">
                  <a:lumMod val="10000"/>
                </a:schemeClr>
              </a:solidFill>
              <a:rtl/>
            </a:rPr>
            <a:t>تحميل التسعير/عروض الأسعار</a:t>
          </a:r>
        </a:p>
      </dgm:t>
    </dgm:pt>
    <dgm:pt modelId="{7CE1EC95-827B-4241-B00B-67C2F7023391}" type="parTrans" cxnId="{AFDF41F1-8573-4E22-BA8E-0BE603BC490E}">
      <dgm:prSet/>
      <dgm:spPr/>
      <dgm:t>
        <a:bodyPr/>
        <a:lstStyle/>
        <a:p>
          <a:endParaRPr lang="en-US">
            <a:solidFill>
              <a:schemeClr val="tx1"/>
            </a:solidFill>
          </a:endParaRPr>
        </a:p>
      </dgm:t>
    </dgm:pt>
    <dgm:pt modelId="{253E7521-DB96-41B0-9754-2BA0548097CE}" type="sibTrans" cxnId="{AFDF41F1-8573-4E22-BA8E-0BE603BC490E}">
      <dgm:prSet/>
      <dgm:spPr/>
      <dgm:t>
        <a:bodyPr/>
        <a:lstStyle/>
        <a:p>
          <a:endParaRPr lang="en-US">
            <a:solidFill>
              <a:schemeClr val="tx1"/>
            </a:solidFill>
          </a:endParaRPr>
        </a:p>
      </dgm:t>
    </dgm:pt>
    <dgm:pt modelId="{A98D8FAF-1E30-4DD2-B96D-02889265CCFD}">
      <dgm:prSet phldrT="[Text]"/>
      <dgm:spPr/>
      <dgm:t>
        <a:bodyPr/>
        <a:lstStyle/>
        <a:p>
          <a:r>
            <a:rPr lang="ar-sa" dirty="0">
              <a:solidFill>
                <a:schemeClr val="bg2">
                  <a:lumMod val="10000"/>
                </a:schemeClr>
              </a:solidFill>
              <a:rtl/>
            </a:rPr>
            <a:t>إدارة أوامر شراء النقل</a:t>
          </a:r>
        </a:p>
      </dgm:t>
    </dgm:pt>
    <dgm:pt modelId="{368C635A-A3BD-4C7A-988A-474F633B3D4B}" type="parTrans" cxnId="{AA1BF4A2-60B2-4C69-B966-B2EF4A26530A}">
      <dgm:prSet/>
      <dgm:spPr/>
      <dgm:t>
        <a:bodyPr/>
        <a:lstStyle/>
        <a:p>
          <a:endParaRPr lang="en-US">
            <a:solidFill>
              <a:schemeClr val="tx1"/>
            </a:solidFill>
          </a:endParaRPr>
        </a:p>
      </dgm:t>
    </dgm:pt>
    <dgm:pt modelId="{AF626123-4453-41A1-83F6-6A2B5CDCF40B}" type="sibTrans" cxnId="{AA1BF4A2-60B2-4C69-B966-B2EF4A26530A}">
      <dgm:prSet/>
      <dgm:spPr/>
      <dgm:t>
        <a:bodyPr/>
        <a:lstStyle/>
        <a:p>
          <a:endParaRPr lang="en-US">
            <a:solidFill>
              <a:schemeClr val="tx1"/>
            </a:solidFill>
          </a:endParaRPr>
        </a:p>
      </dgm:t>
    </dgm:pt>
    <dgm:pt modelId="{025997B5-622B-41F6-83BB-47DC53D89A42}">
      <dgm:prSet phldrT="[Text]"/>
      <dgm:spPr/>
      <dgm:t>
        <a:bodyPr/>
        <a:lstStyle/>
        <a:p>
          <a:r>
            <a:rPr lang="ar-sa" dirty="0">
              <a:solidFill>
                <a:schemeClr val="bg2">
                  <a:lumMod val="10000"/>
                </a:schemeClr>
              </a:solidFill>
              <a:rtl/>
            </a:rPr>
            <a:t>توظيف شركة النقل</a:t>
          </a:r>
        </a:p>
      </dgm:t>
    </dgm:pt>
    <dgm:pt modelId="{94812F35-C0D1-49C3-AE89-97866152301C}" type="parTrans" cxnId="{F3AF9F2B-5AEA-4F66-AAF6-610154218110}">
      <dgm:prSet/>
      <dgm:spPr/>
      <dgm:t>
        <a:bodyPr/>
        <a:lstStyle/>
        <a:p>
          <a:endParaRPr lang="en-US">
            <a:solidFill>
              <a:schemeClr val="tx1"/>
            </a:solidFill>
          </a:endParaRPr>
        </a:p>
      </dgm:t>
    </dgm:pt>
    <dgm:pt modelId="{2916508E-2F72-40A8-B5A9-6661B9EDA20E}" type="sibTrans" cxnId="{F3AF9F2B-5AEA-4F66-AAF6-610154218110}">
      <dgm:prSet/>
      <dgm:spPr/>
      <dgm:t>
        <a:bodyPr/>
        <a:lstStyle/>
        <a:p>
          <a:endParaRPr lang="en-US">
            <a:solidFill>
              <a:schemeClr val="tx1"/>
            </a:solidFill>
          </a:endParaRPr>
        </a:p>
      </dgm:t>
    </dgm:pt>
    <dgm:pt modelId="{752DDBD7-D984-402C-B5F1-4784D03BF9E8}">
      <dgm:prSet phldrT="[Text]"/>
      <dgm:spPr/>
      <dgm:t>
        <a:bodyPr/>
        <a:lstStyle/>
        <a:p>
          <a:r>
            <a:rPr lang="ar-sa" dirty="0">
              <a:solidFill>
                <a:schemeClr val="bg2">
                  <a:lumMod val="10000"/>
                </a:schemeClr>
              </a:solidFill>
              <a:rtl/>
            </a:rPr>
            <a:t>إدارة خدمة شركة النقل</a:t>
          </a:r>
        </a:p>
      </dgm:t>
    </dgm:pt>
    <dgm:pt modelId="{F297A36D-7ECB-43D8-8521-545AE928E19C}" type="parTrans" cxnId="{7213AF85-CDB8-4458-98A6-FD7A5B99FAEE}">
      <dgm:prSet/>
      <dgm:spPr/>
      <dgm:t>
        <a:bodyPr/>
        <a:lstStyle/>
        <a:p>
          <a:endParaRPr lang="en-US">
            <a:solidFill>
              <a:schemeClr val="tx1"/>
            </a:solidFill>
          </a:endParaRPr>
        </a:p>
      </dgm:t>
    </dgm:pt>
    <dgm:pt modelId="{67F1F622-2E81-46A0-BEE7-6CEDC45AD247}" type="sibTrans" cxnId="{7213AF85-CDB8-4458-98A6-FD7A5B99FAEE}">
      <dgm:prSet/>
      <dgm:spPr/>
      <dgm:t>
        <a:bodyPr/>
        <a:lstStyle/>
        <a:p>
          <a:endParaRPr lang="en-US">
            <a:solidFill>
              <a:schemeClr val="tx1"/>
            </a:solidFill>
          </a:endParaRPr>
        </a:p>
      </dgm:t>
    </dgm:pt>
    <dgm:pt modelId="{2B06D3BB-5C16-4020-861F-C788D35E976F}">
      <dgm:prSet phldrT="[Text]"/>
      <dgm:spPr/>
      <dgm:t>
        <a:bodyPr/>
        <a:lstStyle/>
        <a:p>
          <a:r>
            <a:rPr lang="ar-sa" dirty="0">
              <a:solidFill>
                <a:schemeClr val="bg2">
                  <a:lumMod val="10000"/>
                </a:schemeClr>
              </a:solidFill>
              <a:rtl/>
            </a:rPr>
            <a:t>إدارة مسارات شركة النقل</a:t>
          </a:r>
        </a:p>
      </dgm:t>
    </dgm:pt>
    <dgm:pt modelId="{C446AF7E-CF27-4A83-928A-8271E4DBD88B}" type="parTrans" cxnId="{981ACA0E-6D21-443A-A24E-B2878561DADC}">
      <dgm:prSet/>
      <dgm:spPr/>
      <dgm:t>
        <a:bodyPr/>
        <a:lstStyle/>
        <a:p>
          <a:endParaRPr lang="en-US">
            <a:solidFill>
              <a:schemeClr val="tx1"/>
            </a:solidFill>
          </a:endParaRPr>
        </a:p>
      </dgm:t>
    </dgm:pt>
    <dgm:pt modelId="{8268FDE1-C317-46EB-8DAB-0A4A8211E7ED}" type="sibTrans" cxnId="{981ACA0E-6D21-443A-A24E-B2878561DADC}">
      <dgm:prSet/>
      <dgm:spPr/>
      <dgm:t>
        <a:bodyPr/>
        <a:lstStyle/>
        <a:p>
          <a:endParaRPr lang="en-US">
            <a:solidFill>
              <a:schemeClr val="tx1"/>
            </a:solidFill>
          </a:endParaRPr>
        </a:p>
      </dgm:t>
    </dgm:pt>
    <dgm:pt modelId="{38BF6500-B434-4351-8C7E-3F6CE4BFBDA6}">
      <dgm:prSet phldrT="[Text]"/>
      <dgm:spPr/>
      <dgm:t>
        <a:bodyPr/>
        <a:lstStyle/>
        <a:p>
          <a:r>
            <a:rPr lang="ar-sa" dirty="0">
              <a:solidFill>
                <a:schemeClr val="bg2">
                  <a:lumMod val="10000"/>
                </a:schemeClr>
              </a:solidFill>
              <a:rtl/>
            </a:rPr>
            <a:t>إدارة تسعير شركة النقل</a:t>
          </a:r>
        </a:p>
      </dgm:t>
    </dgm:pt>
    <dgm:pt modelId="{D08CDFE4-6F81-405E-A620-898763D5B22B}" type="parTrans" cxnId="{7759FF4E-8129-4334-8CD6-F6ADE8EDC2D0}">
      <dgm:prSet/>
      <dgm:spPr/>
      <dgm:t>
        <a:bodyPr/>
        <a:lstStyle/>
        <a:p>
          <a:endParaRPr lang="en-US">
            <a:solidFill>
              <a:schemeClr val="tx1"/>
            </a:solidFill>
          </a:endParaRPr>
        </a:p>
      </dgm:t>
    </dgm:pt>
    <dgm:pt modelId="{46E8E27D-8FF0-49AC-823C-E213921C9D3A}" type="sibTrans" cxnId="{7759FF4E-8129-4334-8CD6-F6ADE8EDC2D0}">
      <dgm:prSet/>
      <dgm:spPr/>
      <dgm:t>
        <a:bodyPr/>
        <a:lstStyle/>
        <a:p>
          <a:endParaRPr lang="en-US">
            <a:solidFill>
              <a:schemeClr val="tx1"/>
            </a:solidFill>
          </a:endParaRPr>
        </a:p>
      </dgm:t>
    </dgm:pt>
    <dgm:pt modelId="{D60198A1-F12D-47AB-A634-2D4B62BF09AE}">
      <dgm:prSet phldrT="[Text]"/>
      <dgm:spPr/>
      <dgm:t>
        <a:bodyPr/>
        <a:lstStyle/>
        <a:p>
          <a:r>
            <a:rPr lang="ar-sa" dirty="0">
              <a:solidFill>
                <a:schemeClr val="bg2">
                  <a:lumMod val="10000"/>
                </a:schemeClr>
              </a:solidFill>
              <a:rtl/>
            </a:rPr>
            <a:t>إدارة عقد شركة النقل</a:t>
          </a:r>
        </a:p>
      </dgm:t>
    </dgm:pt>
    <dgm:pt modelId="{C483B796-56EB-4007-B9AA-1D6119520978}" type="parTrans" cxnId="{2D3A7BB8-4921-424A-9773-4EAE07C59034}">
      <dgm:prSet/>
      <dgm:spPr/>
      <dgm:t>
        <a:bodyPr/>
        <a:lstStyle/>
        <a:p>
          <a:endParaRPr lang="en-US">
            <a:solidFill>
              <a:schemeClr val="tx1"/>
            </a:solidFill>
          </a:endParaRPr>
        </a:p>
      </dgm:t>
    </dgm:pt>
    <dgm:pt modelId="{4407CFFA-A22E-482A-B06F-0CBB48F63FDD}" type="sibTrans" cxnId="{2D3A7BB8-4921-424A-9773-4EAE07C59034}">
      <dgm:prSet/>
      <dgm:spPr/>
      <dgm:t>
        <a:bodyPr/>
        <a:lstStyle/>
        <a:p>
          <a:endParaRPr lang="en-US">
            <a:solidFill>
              <a:schemeClr val="tx1"/>
            </a:solidFill>
          </a:endParaRPr>
        </a:p>
      </dgm:t>
    </dgm:pt>
    <dgm:pt modelId="{1F14C960-D2B6-415F-98E9-3196D8D03A6E}">
      <dgm:prSet phldrT="[Text]"/>
      <dgm:spPr/>
      <dgm:t>
        <a:bodyPr/>
        <a:lstStyle/>
        <a:p>
          <a:r>
            <a:rPr lang="ar-sa" dirty="0">
              <a:solidFill>
                <a:schemeClr val="bg1"/>
              </a:solidFill>
              <a:rtl/>
            </a:rPr>
            <a:t>التخطيط</a:t>
          </a:r>
        </a:p>
      </dgm:t>
    </dgm:pt>
    <dgm:pt modelId="{6ACE87E5-7B56-48F9-A9F3-9A19DA16843B}" type="parTrans" cxnId="{AF509D9F-C627-47EC-99BF-2CD94776E06A}">
      <dgm:prSet/>
      <dgm:spPr/>
      <dgm:t>
        <a:bodyPr/>
        <a:lstStyle/>
        <a:p>
          <a:endParaRPr lang="en-US">
            <a:solidFill>
              <a:schemeClr val="tx1"/>
            </a:solidFill>
          </a:endParaRPr>
        </a:p>
      </dgm:t>
    </dgm:pt>
    <dgm:pt modelId="{A1E107E0-7212-4615-9B26-605DB3E5D780}" type="sibTrans" cxnId="{AF509D9F-C627-47EC-99BF-2CD94776E06A}">
      <dgm:prSet/>
      <dgm:spPr/>
      <dgm:t>
        <a:bodyPr/>
        <a:lstStyle/>
        <a:p>
          <a:endParaRPr lang="en-US">
            <a:solidFill>
              <a:schemeClr val="tx1"/>
            </a:solidFill>
          </a:endParaRPr>
        </a:p>
      </dgm:t>
    </dgm:pt>
    <dgm:pt modelId="{50F828DB-880F-47A4-9A43-3109C7C51D07}">
      <dgm:prSet phldrT="[Text]"/>
      <dgm:spPr/>
      <dgm:t>
        <a:bodyPr/>
        <a:lstStyle/>
        <a:p>
          <a:r>
            <a:rPr lang="ar-sa" dirty="0">
              <a:solidFill>
                <a:schemeClr val="bg2">
                  <a:lumMod val="10000"/>
                </a:schemeClr>
              </a:solidFill>
              <a:rtl/>
            </a:rPr>
            <a:t>تخطيط القدرة الإنتاجية </a:t>
          </a:r>
        </a:p>
      </dgm:t>
    </dgm:pt>
    <dgm:pt modelId="{AB148961-DA31-483F-93F4-D7F3D2400027}" type="parTrans" cxnId="{E1E451BD-36C7-4859-BF85-17123743FC79}">
      <dgm:prSet/>
      <dgm:spPr/>
      <dgm:t>
        <a:bodyPr/>
        <a:lstStyle/>
        <a:p>
          <a:endParaRPr lang="en-US">
            <a:solidFill>
              <a:schemeClr val="tx1"/>
            </a:solidFill>
          </a:endParaRPr>
        </a:p>
      </dgm:t>
    </dgm:pt>
    <dgm:pt modelId="{111CCF93-17B4-45A4-A551-3AE4FCAA6370}" type="sibTrans" cxnId="{E1E451BD-36C7-4859-BF85-17123743FC79}">
      <dgm:prSet/>
      <dgm:spPr/>
      <dgm:t>
        <a:bodyPr/>
        <a:lstStyle/>
        <a:p>
          <a:endParaRPr lang="en-US">
            <a:solidFill>
              <a:schemeClr val="tx1"/>
            </a:solidFill>
          </a:endParaRPr>
        </a:p>
      </dgm:t>
    </dgm:pt>
    <dgm:pt modelId="{0788909E-9FAA-4166-B29A-F4516F0A35C8}">
      <dgm:prSet phldrT="[Text]"/>
      <dgm:spPr/>
      <dgm:t>
        <a:bodyPr/>
        <a:lstStyle/>
        <a:p>
          <a:r>
            <a:rPr lang="ar-sa" dirty="0">
              <a:solidFill>
                <a:schemeClr val="bg2">
                  <a:lumMod val="10000"/>
                </a:schemeClr>
              </a:solidFill>
              <a:rtl/>
            </a:rPr>
            <a:t>خطط المصادر</a:t>
          </a:r>
        </a:p>
      </dgm:t>
    </dgm:pt>
    <dgm:pt modelId="{670EA104-A5F9-402D-A6FF-31A6132AEA76}" type="parTrans" cxnId="{E6FF27E8-FC4F-4B08-90BE-26374B5BFE33}">
      <dgm:prSet/>
      <dgm:spPr/>
      <dgm:t>
        <a:bodyPr/>
        <a:lstStyle/>
        <a:p>
          <a:endParaRPr lang="en-US">
            <a:solidFill>
              <a:schemeClr val="tx1"/>
            </a:solidFill>
          </a:endParaRPr>
        </a:p>
      </dgm:t>
    </dgm:pt>
    <dgm:pt modelId="{E222DDED-ADCF-428E-9CC9-297066DCACA2}" type="sibTrans" cxnId="{E6FF27E8-FC4F-4B08-90BE-26374B5BFE33}">
      <dgm:prSet/>
      <dgm:spPr/>
      <dgm:t>
        <a:bodyPr/>
        <a:lstStyle/>
        <a:p>
          <a:endParaRPr lang="en-US">
            <a:solidFill>
              <a:schemeClr val="tx1"/>
            </a:solidFill>
          </a:endParaRPr>
        </a:p>
      </dgm:t>
    </dgm:pt>
    <dgm:pt modelId="{C5BC5F2F-423F-471A-9192-DA9134D94D02}" type="pres">
      <dgm:prSet presAssocID="{A3B24879-BF6A-480F-9EE3-D890CE5962E1}" presName="Name0" presStyleCnt="0">
        <dgm:presLayoutVars>
          <dgm:dir/>
          <dgm:animLvl val="lvl"/>
          <dgm:resizeHandles val="exact"/>
        </dgm:presLayoutVars>
      </dgm:prSet>
      <dgm:spPr/>
    </dgm:pt>
    <dgm:pt modelId="{C3C1598C-F491-48B7-8038-6986CEB08801}" type="pres">
      <dgm:prSet presAssocID="{9D65D028-31BB-4898-A75A-EB58546205CF}" presName="composite" presStyleCnt="0"/>
      <dgm:spPr/>
    </dgm:pt>
    <dgm:pt modelId="{42F29583-E7FB-45BA-BCC4-19730D639120}" type="pres">
      <dgm:prSet presAssocID="{9D65D028-31BB-4898-A75A-EB58546205CF}" presName="parTx" presStyleLbl="alignNode1" presStyleIdx="0" presStyleCnt="3">
        <dgm:presLayoutVars>
          <dgm:chMax val="0"/>
          <dgm:chPref val="0"/>
          <dgm:bulletEnabled val="1"/>
        </dgm:presLayoutVars>
      </dgm:prSet>
      <dgm:spPr/>
    </dgm:pt>
    <dgm:pt modelId="{5535855D-8879-474C-8DD8-3D4C881D1F9A}" type="pres">
      <dgm:prSet presAssocID="{9D65D028-31BB-4898-A75A-EB58546205CF}" presName="desTx" presStyleLbl="alignAccFollowNode1" presStyleIdx="0" presStyleCnt="3">
        <dgm:presLayoutVars>
          <dgm:bulletEnabled val="1"/>
        </dgm:presLayoutVars>
      </dgm:prSet>
      <dgm:spPr/>
    </dgm:pt>
    <dgm:pt modelId="{D3010C46-D6B8-4181-AC32-0E0771427CE6}" type="pres">
      <dgm:prSet presAssocID="{B75417DB-49DE-444D-9CBC-5EC14D896185}" presName="space" presStyleCnt="0"/>
      <dgm:spPr/>
    </dgm:pt>
    <dgm:pt modelId="{5DC431E0-2574-444D-AE26-61CEC23D86DB}" type="pres">
      <dgm:prSet presAssocID="{627AD715-F887-4F6C-8021-37C1AD0FE2A6}" presName="composite" presStyleCnt="0"/>
      <dgm:spPr/>
    </dgm:pt>
    <dgm:pt modelId="{F8095E2E-C026-4930-B1A7-6585F509CE5C}" type="pres">
      <dgm:prSet presAssocID="{627AD715-F887-4F6C-8021-37C1AD0FE2A6}" presName="parTx" presStyleLbl="alignNode1" presStyleIdx="1" presStyleCnt="3">
        <dgm:presLayoutVars>
          <dgm:chMax val="0"/>
          <dgm:chPref val="0"/>
          <dgm:bulletEnabled val="1"/>
        </dgm:presLayoutVars>
      </dgm:prSet>
      <dgm:spPr/>
    </dgm:pt>
    <dgm:pt modelId="{544A0FB2-9B4B-4775-B0B9-92ABFBC946D8}" type="pres">
      <dgm:prSet presAssocID="{627AD715-F887-4F6C-8021-37C1AD0FE2A6}" presName="desTx" presStyleLbl="alignAccFollowNode1" presStyleIdx="1" presStyleCnt="3">
        <dgm:presLayoutVars>
          <dgm:bulletEnabled val="1"/>
        </dgm:presLayoutVars>
      </dgm:prSet>
      <dgm:spPr/>
    </dgm:pt>
    <dgm:pt modelId="{CCCC3E47-294B-4ADB-B09D-13BAA26B22D4}" type="pres">
      <dgm:prSet presAssocID="{9A0A3FC3-2FC8-4BC4-A1F6-E61DE3160DE3}" presName="space" presStyleCnt="0"/>
      <dgm:spPr/>
    </dgm:pt>
    <dgm:pt modelId="{B4DCF97F-E1F7-4C8C-A7BE-AFA74054012C}" type="pres">
      <dgm:prSet presAssocID="{1F14C960-D2B6-415F-98E9-3196D8D03A6E}" presName="composite" presStyleCnt="0"/>
      <dgm:spPr/>
    </dgm:pt>
    <dgm:pt modelId="{FD259E6C-3BDC-40CA-B5F9-1F74376662AD}" type="pres">
      <dgm:prSet presAssocID="{1F14C960-D2B6-415F-98E9-3196D8D03A6E}" presName="parTx" presStyleLbl="alignNode1" presStyleIdx="2" presStyleCnt="3">
        <dgm:presLayoutVars>
          <dgm:chMax val="0"/>
          <dgm:chPref val="0"/>
          <dgm:bulletEnabled val="1"/>
        </dgm:presLayoutVars>
      </dgm:prSet>
      <dgm:spPr/>
    </dgm:pt>
    <dgm:pt modelId="{2F85F090-9A3A-41A8-B8E7-9BD789DC4894}" type="pres">
      <dgm:prSet presAssocID="{1F14C960-D2B6-415F-98E9-3196D8D03A6E}" presName="desTx" presStyleLbl="alignAccFollowNode1" presStyleIdx="2" presStyleCnt="3">
        <dgm:presLayoutVars>
          <dgm:bulletEnabled val="1"/>
        </dgm:presLayoutVars>
      </dgm:prSet>
      <dgm:spPr/>
    </dgm:pt>
  </dgm:ptLst>
  <dgm:cxnLst>
    <dgm:cxn modelId="{80C0820A-81C6-476C-B9DB-F81FEC21A8FC}" srcId="{9D65D028-31BB-4898-A75A-EB58546205CF}" destId="{DD485EF8-1EFA-4754-A27F-0F50188C0FCA}" srcOrd="2" destOrd="0" parTransId="{66EF24E4-1A2B-401B-8E78-7A4DC5B28D98}" sibTransId="{8EEDCE2E-2FFE-4E5A-857E-4DB93615423C}"/>
    <dgm:cxn modelId="{981ACA0E-6D21-443A-A24E-B2878561DADC}" srcId="{627AD715-F887-4F6C-8021-37C1AD0FE2A6}" destId="{2B06D3BB-5C16-4020-861F-C788D35E976F}" srcOrd="2" destOrd="0" parTransId="{C446AF7E-CF27-4A83-928A-8271E4DBD88B}" sibTransId="{8268FDE1-C317-46EB-8DAB-0A4A8211E7ED}"/>
    <dgm:cxn modelId="{BEF4001C-9B6D-4899-87C8-3F109C3B119A}" type="presOf" srcId="{752DDBD7-D984-402C-B5F1-4784D03BF9E8}" destId="{544A0FB2-9B4B-4775-B0B9-92ABFBC946D8}" srcOrd="0" destOrd="1" presId="urn:microsoft.com/office/officeart/2005/8/layout/hList1"/>
    <dgm:cxn modelId="{7902E523-D22E-4A32-8349-67FBF28EFAAF}" srcId="{9D65D028-31BB-4898-A75A-EB58546205CF}" destId="{3E97C95E-5074-4B8C-809A-228E7C586533}" srcOrd="3" destOrd="0" parTransId="{7A044250-F683-479B-B938-BE4097946444}" sibTransId="{5958B91A-7EBF-4034-BDE7-9B6061769CD9}"/>
    <dgm:cxn modelId="{AA8F3824-EF3C-4E7B-BD9F-7D62ED305E9E}" type="presOf" srcId="{3E97C95E-5074-4B8C-809A-228E7C586533}" destId="{5535855D-8879-474C-8DD8-3D4C881D1F9A}" srcOrd="0" destOrd="3" presId="urn:microsoft.com/office/officeart/2005/8/layout/hList1"/>
    <dgm:cxn modelId="{176CD128-50C4-4CEE-B0AA-4E6BE2A6077B}" type="presOf" srcId="{38BF6500-B434-4351-8C7E-3F6CE4BFBDA6}" destId="{544A0FB2-9B4B-4775-B0B9-92ABFBC946D8}" srcOrd="0" destOrd="3" presId="urn:microsoft.com/office/officeart/2005/8/layout/hList1"/>
    <dgm:cxn modelId="{F3AF9F2B-5AEA-4F66-AAF6-610154218110}" srcId="{627AD715-F887-4F6C-8021-37C1AD0FE2A6}" destId="{025997B5-622B-41F6-83BB-47DC53D89A42}" srcOrd="0" destOrd="0" parTransId="{94812F35-C0D1-49C3-AE89-97866152301C}" sibTransId="{2916508E-2F72-40A8-B5A9-6661B9EDA20E}"/>
    <dgm:cxn modelId="{D371BD2D-29C0-4684-A6BB-79AC15107F28}" type="presOf" srcId="{0317F882-F38D-46A8-87D6-8CEAFC089944}" destId="{5535855D-8879-474C-8DD8-3D4C881D1F9A}" srcOrd="0" destOrd="4" presId="urn:microsoft.com/office/officeart/2005/8/layout/hList1"/>
    <dgm:cxn modelId="{89F3F239-54AD-4B09-BFE8-0D414DB616B0}" type="presOf" srcId="{DD485EF8-1EFA-4754-A27F-0F50188C0FCA}" destId="{5535855D-8879-474C-8DD8-3D4C881D1F9A}" srcOrd="0" destOrd="2" presId="urn:microsoft.com/office/officeart/2005/8/layout/hList1"/>
    <dgm:cxn modelId="{AEB4AD5B-2ED1-4D25-AED9-2E5D38404051}" type="presOf" srcId="{D60198A1-F12D-47AB-A634-2D4B62BF09AE}" destId="{544A0FB2-9B4B-4775-B0B9-92ABFBC946D8}" srcOrd="0" destOrd="4" presId="urn:microsoft.com/office/officeart/2005/8/layout/hList1"/>
    <dgm:cxn modelId="{2771FB66-9EF1-4D95-847D-C9C74F8948EA}" type="presOf" srcId="{50F828DB-880F-47A4-9A43-3109C7C51D07}" destId="{2F85F090-9A3A-41A8-B8E7-9BD789DC4894}" srcOrd="0" destOrd="0" presId="urn:microsoft.com/office/officeart/2005/8/layout/hList1"/>
    <dgm:cxn modelId="{7759FF4E-8129-4334-8CD6-F6ADE8EDC2D0}" srcId="{627AD715-F887-4F6C-8021-37C1AD0FE2A6}" destId="{38BF6500-B434-4351-8C7E-3F6CE4BFBDA6}" srcOrd="3" destOrd="0" parTransId="{D08CDFE4-6F81-405E-A620-898763D5B22B}" sibTransId="{46E8E27D-8FF0-49AC-823C-E213921C9D3A}"/>
    <dgm:cxn modelId="{05F60A4F-579C-4FA1-A80E-135F3E063214}" type="presOf" srcId="{1F14C960-D2B6-415F-98E9-3196D8D03A6E}" destId="{FD259E6C-3BDC-40CA-B5F9-1F74376662AD}" srcOrd="0" destOrd="0" presId="urn:microsoft.com/office/officeart/2005/8/layout/hList1"/>
    <dgm:cxn modelId="{63D83F71-A0FE-49E9-9B9A-96A7B51EF8A7}" type="presOf" srcId="{A3B24879-BF6A-480F-9EE3-D890CE5962E1}" destId="{C5BC5F2F-423F-471A-9192-DA9134D94D02}" srcOrd="0" destOrd="0" presId="urn:microsoft.com/office/officeart/2005/8/layout/hList1"/>
    <dgm:cxn modelId="{FDE40D52-42CE-4A1B-A772-5519A1DF5CFA}" type="presOf" srcId="{24074216-F523-4F2A-B263-B97F07E855D8}" destId="{5535855D-8879-474C-8DD8-3D4C881D1F9A}" srcOrd="0" destOrd="0" presId="urn:microsoft.com/office/officeart/2005/8/layout/hList1"/>
    <dgm:cxn modelId="{47F84772-49AE-44F6-A3B5-CC71B67134FC}" type="presOf" srcId="{0788909E-9FAA-4166-B29A-F4516F0A35C8}" destId="{2F85F090-9A3A-41A8-B8E7-9BD789DC4894}" srcOrd="0" destOrd="1" presId="urn:microsoft.com/office/officeart/2005/8/layout/hList1"/>
    <dgm:cxn modelId="{2FE02356-2F4C-4D70-B40A-DD4821BEADF5}" type="presOf" srcId="{A98D8FAF-1E30-4DD2-B96D-02889265CCFD}" destId="{5535855D-8879-474C-8DD8-3D4C881D1F9A}" srcOrd="0" destOrd="5" presId="urn:microsoft.com/office/officeart/2005/8/layout/hList1"/>
    <dgm:cxn modelId="{622BC47D-E7E7-4C48-9EB5-96BA9E3B1452}" srcId="{A3B24879-BF6A-480F-9EE3-D890CE5962E1}" destId="{627AD715-F887-4F6C-8021-37C1AD0FE2A6}" srcOrd="1" destOrd="0" parTransId="{D8F5E0BF-EB6A-4A3D-A735-35D0B301EA3A}" sibTransId="{9A0A3FC3-2FC8-4BC4-A1F6-E61DE3160DE3}"/>
    <dgm:cxn modelId="{7213AF85-CDB8-4458-98A6-FD7A5B99FAEE}" srcId="{627AD715-F887-4F6C-8021-37C1AD0FE2A6}" destId="{752DDBD7-D984-402C-B5F1-4784D03BF9E8}" srcOrd="1" destOrd="0" parTransId="{F297A36D-7ECB-43D8-8521-545AE928E19C}" sibTransId="{67F1F622-2E81-46A0-BEE7-6CEDC45AD247}"/>
    <dgm:cxn modelId="{DD192696-21ED-4ED0-AF8C-A47FF7257F29}" type="presOf" srcId="{6336D5E9-F12A-46F9-9994-C3DB234B6735}" destId="{5535855D-8879-474C-8DD8-3D4C881D1F9A}" srcOrd="0" destOrd="1" presId="urn:microsoft.com/office/officeart/2005/8/layout/hList1"/>
    <dgm:cxn modelId="{AFD1B49C-1900-4205-B166-D1135D75EBFB}" type="presOf" srcId="{9D65D028-31BB-4898-A75A-EB58546205CF}" destId="{42F29583-E7FB-45BA-BCC4-19730D639120}" srcOrd="0" destOrd="0" presId="urn:microsoft.com/office/officeart/2005/8/layout/hList1"/>
    <dgm:cxn modelId="{AF509D9F-C627-47EC-99BF-2CD94776E06A}" srcId="{A3B24879-BF6A-480F-9EE3-D890CE5962E1}" destId="{1F14C960-D2B6-415F-98E9-3196D8D03A6E}" srcOrd="2" destOrd="0" parTransId="{6ACE87E5-7B56-48F9-A9F3-9A19DA16843B}" sibTransId="{A1E107E0-7212-4615-9B26-605DB3E5D780}"/>
    <dgm:cxn modelId="{AA1BF4A2-60B2-4C69-B966-B2EF4A26530A}" srcId="{9D65D028-31BB-4898-A75A-EB58546205CF}" destId="{A98D8FAF-1E30-4DD2-B96D-02889265CCFD}" srcOrd="5" destOrd="0" parTransId="{368C635A-A3BD-4C7A-988A-474F633B3D4B}" sibTransId="{AF626123-4453-41A1-83F6-6A2B5CDCF40B}"/>
    <dgm:cxn modelId="{4C19D7AE-6B04-4C3E-8904-8B7BB5066D12}" srcId="{9D65D028-31BB-4898-A75A-EB58546205CF}" destId="{6336D5E9-F12A-46F9-9994-C3DB234B6735}" srcOrd="1" destOrd="0" parTransId="{466F1907-A17C-423A-8E31-1B3D01F433EB}" sibTransId="{B10BD916-7347-4B59-86EE-0B5411936E68}"/>
    <dgm:cxn modelId="{2D3A7BB8-4921-424A-9773-4EAE07C59034}" srcId="{627AD715-F887-4F6C-8021-37C1AD0FE2A6}" destId="{D60198A1-F12D-47AB-A634-2D4B62BF09AE}" srcOrd="4" destOrd="0" parTransId="{C483B796-56EB-4007-B9AA-1D6119520978}" sibTransId="{4407CFFA-A22E-482A-B06F-0CBB48F63FDD}"/>
    <dgm:cxn modelId="{E1E451BD-36C7-4859-BF85-17123743FC79}" srcId="{1F14C960-D2B6-415F-98E9-3196D8D03A6E}" destId="{50F828DB-880F-47A4-9A43-3109C7C51D07}" srcOrd="0" destOrd="0" parTransId="{AB148961-DA31-483F-93F4-D7F3D2400027}" sibTransId="{111CCF93-17B4-45A4-A551-3AE4FCAA6370}"/>
    <dgm:cxn modelId="{C66A94CC-B17C-44CB-B286-DAA797B1D6ED}" type="presOf" srcId="{025997B5-622B-41F6-83BB-47DC53D89A42}" destId="{544A0FB2-9B4B-4775-B0B9-92ABFBC946D8}" srcOrd="0" destOrd="0" presId="urn:microsoft.com/office/officeart/2005/8/layout/hList1"/>
    <dgm:cxn modelId="{56A0FDCC-61E3-4EC1-BEB5-413159DEB945}" type="presOf" srcId="{2B06D3BB-5C16-4020-861F-C788D35E976F}" destId="{544A0FB2-9B4B-4775-B0B9-92ABFBC946D8}" srcOrd="0" destOrd="2" presId="urn:microsoft.com/office/officeart/2005/8/layout/hList1"/>
    <dgm:cxn modelId="{B17B2FCD-6D07-4167-9794-FCCBE8AA7944}" type="presOf" srcId="{627AD715-F887-4F6C-8021-37C1AD0FE2A6}" destId="{F8095E2E-C026-4930-B1A7-6585F509CE5C}" srcOrd="0" destOrd="0" presId="urn:microsoft.com/office/officeart/2005/8/layout/hList1"/>
    <dgm:cxn modelId="{3FA71DE8-7272-4DE2-9C41-0CA614D3A457}" srcId="{9D65D028-31BB-4898-A75A-EB58546205CF}" destId="{24074216-F523-4F2A-B263-B97F07E855D8}" srcOrd="0" destOrd="0" parTransId="{32EDC1C1-BA67-496B-A888-A8D4315045F6}" sibTransId="{6BF03041-FA4C-40CE-9FCF-85305AD4B4AA}"/>
    <dgm:cxn modelId="{E6FF27E8-FC4F-4B08-90BE-26374B5BFE33}" srcId="{1F14C960-D2B6-415F-98E9-3196D8D03A6E}" destId="{0788909E-9FAA-4166-B29A-F4516F0A35C8}" srcOrd="1" destOrd="0" parTransId="{670EA104-A5F9-402D-A6FF-31A6132AEA76}" sibTransId="{E222DDED-ADCF-428E-9CC9-297066DCACA2}"/>
    <dgm:cxn modelId="{AFDF41F1-8573-4E22-BA8E-0BE603BC490E}" srcId="{9D65D028-31BB-4898-A75A-EB58546205CF}" destId="{0317F882-F38D-46A8-87D6-8CEAFC089944}" srcOrd="4" destOrd="0" parTransId="{7CE1EC95-827B-4241-B00B-67C2F7023391}" sibTransId="{253E7521-DB96-41B0-9754-2BA0548097CE}"/>
    <dgm:cxn modelId="{86548FF4-E083-4073-AD7E-B723428D69AE}" srcId="{A3B24879-BF6A-480F-9EE3-D890CE5962E1}" destId="{9D65D028-31BB-4898-A75A-EB58546205CF}" srcOrd="0" destOrd="0" parTransId="{6394581B-34C5-447E-AB37-87018162D9B3}" sibTransId="{B75417DB-49DE-444D-9CBC-5EC14D896185}"/>
    <dgm:cxn modelId="{0843761E-D5D9-4E56-80B3-B6D29BE87638}" type="presParOf" srcId="{C5BC5F2F-423F-471A-9192-DA9134D94D02}" destId="{C3C1598C-F491-48B7-8038-6986CEB08801}" srcOrd="0" destOrd="0" presId="urn:microsoft.com/office/officeart/2005/8/layout/hList1"/>
    <dgm:cxn modelId="{B03274CB-4926-4F4A-B809-B9EA6B39108C}" type="presParOf" srcId="{C3C1598C-F491-48B7-8038-6986CEB08801}" destId="{42F29583-E7FB-45BA-BCC4-19730D639120}" srcOrd="0" destOrd="0" presId="urn:microsoft.com/office/officeart/2005/8/layout/hList1"/>
    <dgm:cxn modelId="{2D9B94F5-0A0B-4D0F-97CA-F121BAFB59DB}" type="presParOf" srcId="{C3C1598C-F491-48B7-8038-6986CEB08801}" destId="{5535855D-8879-474C-8DD8-3D4C881D1F9A}" srcOrd="1" destOrd="0" presId="urn:microsoft.com/office/officeart/2005/8/layout/hList1"/>
    <dgm:cxn modelId="{2D6AEED6-4F74-4417-BCA3-BADAF44E5676}" type="presParOf" srcId="{C5BC5F2F-423F-471A-9192-DA9134D94D02}" destId="{D3010C46-D6B8-4181-AC32-0E0771427CE6}" srcOrd="1" destOrd="0" presId="urn:microsoft.com/office/officeart/2005/8/layout/hList1"/>
    <dgm:cxn modelId="{1B34B5C2-ECB8-4ED5-9D10-7EB0BFE98267}" type="presParOf" srcId="{C5BC5F2F-423F-471A-9192-DA9134D94D02}" destId="{5DC431E0-2574-444D-AE26-61CEC23D86DB}" srcOrd="2" destOrd="0" presId="urn:microsoft.com/office/officeart/2005/8/layout/hList1"/>
    <dgm:cxn modelId="{0316CEF2-54B0-4CBA-92EC-8CF7A334144A}" type="presParOf" srcId="{5DC431E0-2574-444D-AE26-61CEC23D86DB}" destId="{F8095E2E-C026-4930-B1A7-6585F509CE5C}" srcOrd="0" destOrd="0" presId="urn:microsoft.com/office/officeart/2005/8/layout/hList1"/>
    <dgm:cxn modelId="{94B44264-7AE5-4C36-B6D7-243265A73C45}" type="presParOf" srcId="{5DC431E0-2574-444D-AE26-61CEC23D86DB}" destId="{544A0FB2-9B4B-4775-B0B9-92ABFBC946D8}" srcOrd="1" destOrd="0" presId="urn:microsoft.com/office/officeart/2005/8/layout/hList1"/>
    <dgm:cxn modelId="{D88EC4DC-AE4E-430D-A7CC-11A305701FDD}" type="presParOf" srcId="{C5BC5F2F-423F-471A-9192-DA9134D94D02}" destId="{CCCC3E47-294B-4ADB-B09D-13BAA26B22D4}" srcOrd="3" destOrd="0" presId="urn:microsoft.com/office/officeart/2005/8/layout/hList1"/>
    <dgm:cxn modelId="{5AFB65E9-9372-4EA5-A5BD-180A2A825891}" type="presParOf" srcId="{C5BC5F2F-423F-471A-9192-DA9134D94D02}" destId="{B4DCF97F-E1F7-4C8C-A7BE-AFA74054012C}" srcOrd="4" destOrd="0" presId="urn:microsoft.com/office/officeart/2005/8/layout/hList1"/>
    <dgm:cxn modelId="{D0687CC2-41CA-46DB-81D0-9519CF6A9C4B}" type="presParOf" srcId="{B4DCF97F-E1F7-4C8C-A7BE-AFA74054012C}" destId="{FD259E6C-3BDC-40CA-B5F9-1F74376662AD}" srcOrd="0" destOrd="0" presId="urn:microsoft.com/office/officeart/2005/8/layout/hList1"/>
    <dgm:cxn modelId="{34244403-F403-43BC-A871-2D7FF2489119}" type="presParOf" srcId="{B4DCF97F-E1F7-4C8C-A7BE-AFA74054012C}" destId="{2F85F090-9A3A-41A8-B8E7-9BD789DC489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0F4936-385B-4C71-94A0-8EECBC2DDFC7}" type="doc">
      <dgm:prSet loTypeId="urn:microsoft.com/office/officeart/2005/8/layout/process1" loCatId="process" qsTypeId="urn:microsoft.com/office/officeart/2005/8/quickstyle/simple1" qsCatId="simple" csTypeId="urn:microsoft.com/office/officeart/2005/8/colors/colorful1" csCatId="colorful" phldr="1"/>
      <dgm:spPr/>
    </dgm:pt>
    <dgm:pt modelId="{292A0ECF-D7AF-4742-9131-01D09ADD60DB}">
      <dgm:prSet phldrT="[Text]"/>
      <dgm:spPr/>
      <dgm:t>
        <a:bodyPr/>
        <a:lstStyle/>
        <a:p>
          <a:r>
            <a:rPr lang="ar-sa">
              <a:rtl/>
            </a:rPr>
            <a:t>السعر‬‬</a:t>
          </a:r>
          <a:endParaRPr lang="en-US" dirty="0"/>
        </a:p>
      </dgm:t>
    </dgm:pt>
    <dgm:pt modelId="{032C185A-2F30-42FC-BF0C-1EB2A7F66FB9}" type="parTrans" cxnId="{8829BC34-2883-4C5F-8D3F-CF8FDAA5AB93}">
      <dgm:prSet/>
      <dgm:spPr/>
      <dgm:t>
        <a:bodyPr/>
        <a:lstStyle/>
        <a:p>
          <a:endParaRPr lang="en-US"/>
        </a:p>
      </dgm:t>
    </dgm:pt>
    <dgm:pt modelId="{F7F58D0B-BE0F-47A2-954C-C58C01DBB23D}" type="sibTrans" cxnId="{8829BC34-2883-4C5F-8D3F-CF8FDAA5AB93}">
      <dgm:prSet/>
      <dgm:spPr/>
      <dgm:t>
        <a:bodyPr/>
        <a:lstStyle/>
        <a:p>
          <a:endParaRPr lang="en-US"/>
        </a:p>
      </dgm:t>
    </dgm:pt>
    <dgm:pt modelId="{555E5F46-9848-43A4-9A5C-4007ACF88963}">
      <dgm:prSet phldrT="[Text]"/>
      <dgm:spPr/>
      <dgm:t>
        <a:bodyPr/>
        <a:lstStyle/>
        <a:p>
          <a:r>
            <a:rPr lang="ar-sa" dirty="0">
              <a:rtl/>
            </a:rPr>
            <a:t>تحويل</a:t>
          </a:r>
        </a:p>
      </dgm:t>
    </dgm:pt>
    <dgm:pt modelId="{A0C94866-CFF2-40E9-871D-B7CB909470FC}" type="parTrans" cxnId="{B53288A7-CA60-47B4-A5F3-129FDB9C53DD}">
      <dgm:prSet/>
      <dgm:spPr/>
      <dgm:t>
        <a:bodyPr/>
        <a:lstStyle/>
        <a:p>
          <a:endParaRPr lang="en-US"/>
        </a:p>
      </dgm:t>
    </dgm:pt>
    <dgm:pt modelId="{2FAED32B-1A24-4078-BE01-EC55BBF91BE6}" type="sibTrans" cxnId="{B53288A7-CA60-47B4-A5F3-129FDB9C53DD}">
      <dgm:prSet/>
      <dgm:spPr/>
      <dgm:t>
        <a:bodyPr/>
        <a:lstStyle/>
        <a:p>
          <a:endParaRPr lang="en-US"/>
        </a:p>
      </dgm:t>
    </dgm:pt>
    <dgm:pt modelId="{8C70BC23-1DDC-4D72-9CF6-3C31BD102180}">
      <dgm:prSet phldrT="[Text]"/>
      <dgm:spPr/>
      <dgm:t>
        <a:bodyPr/>
        <a:lstStyle/>
        <a:p>
          <a:r>
            <a:rPr lang="ar-sa" dirty="0">
              <a:rtl/>
            </a:rPr>
            <a:t>تأكيد</a:t>
          </a:r>
        </a:p>
      </dgm:t>
    </dgm:pt>
    <dgm:pt modelId="{1DCDDF5D-F5E6-44E4-8CA9-D956D69583A1}" type="parTrans" cxnId="{0FC704AD-0D22-49B5-9C92-691E8F091D18}">
      <dgm:prSet/>
      <dgm:spPr/>
      <dgm:t>
        <a:bodyPr/>
        <a:lstStyle/>
        <a:p>
          <a:endParaRPr lang="en-US"/>
        </a:p>
      </dgm:t>
    </dgm:pt>
    <dgm:pt modelId="{BBB5A776-65D8-45FF-A450-C97F1EECE020}" type="sibTrans" cxnId="{0FC704AD-0D22-49B5-9C92-691E8F091D18}">
      <dgm:prSet/>
      <dgm:spPr/>
      <dgm:t>
        <a:bodyPr/>
        <a:lstStyle/>
        <a:p>
          <a:endParaRPr lang="en-US"/>
        </a:p>
      </dgm:t>
    </dgm:pt>
    <dgm:pt modelId="{0278CA31-02FD-4DFE-8154-74AD029F9BD9}">
      <dgm:prSet phldrT="[Text]"/>
      <dgm:spPr/>
      <dgm:t>
        <a:bodyPr/>
        <a:lstStyle/>
        <a:p>
          <a:r>
            <a:rPr lang="ar-sa">
              <a:rtl/>
            </a:rPr>
            <a:t>إنشاء</a:t>
          </a:r>
          <a:endParaRPr lang="en-US" dirty="0"/>
        </a:p>
      </dgm:t>
    </dgm:pt>
    <dgm:pt modelId="{34817309-01DB-4E31-AB25-8814EB9471B1}" type="parTrans" cxnId="{2E95FA33-AF86-4B9C-BF73-27DA8EE60B7A}">
      <dgm:prSet/>
      <dgm:spPr/>
      <dgm:t>
        <a:bodyPr/>
        <a:lstStyle/>
        <a:p>
          <a:endParaRPr lang="en-US"/>
        </a:p>
      </dgm:t>
    </dgm:pt>
    <dgm:pt modelId="{E55844F6-BC33-4C8A-8A0C-1F58DA8F8018}" type="sibTrans" cxnId="{2E95FA33-AF86-4B9C-BF73-27DA8EE60B7A}">
      <dgm:prSet/>
      <dgm:spPr/>
      <dgm:t>
        <a:bodyPr/>
        <a:lstStyle/>
        <a:p>
          <a:endParaRPr lang="en-US"/>
        </a:p>
      </dgm:t>
    </dgm:pt>
    <dgm:pt modelId="{5D3410D5-DBB7-4E24-B050-42C2BD784492}" type="pres">
      <dgm:prSet presAssocID="{E80F4936-385B-4C71-94A0-8EECBC2DDFC7}" presName="Name0" presStyleCnt="0">
        <dgm:presLayoutVars>
          <dgm:dir/>
          <dgm:resizeHandles val="exact"/>
        </dgm:presLayoutVars>
      </dgm:prSet>
      <dgm:spPr/>
    </dgm:pt>
    <dgm:pt modelId="{7D38F0F5-AAFC-4CFB-BF3A-FF5F2D90139D}" type="pres">
      <dgm:prSet presAssocID="{0278CA31-02FD-4DFE-8154-74AD029F9BD9}" presName="node" presStyleLbl="node1" presStyleIdx="0" presStyleCnt="4">
        <dgm:presLayoutVars>
          <dgm:bulletEnabled val="1"/>
        </dgm:presLayoutVars>
      </dgm:prSet>
      <dgm:spPr/>
    </dgm:pt>
    <dgm:pt modelId="{6440102E-CB5D-4B57-8286-0FB999850B27}" type="pres">
      <dgm:prSet presAssocID="{E55844F6-BC33-4C8A-8A0C-1F58DA8F8018}" presName="sibTrans" presStyleLbl="sibTrans2D1" presStyleIdx="0" presStyleCnt="3"/>
      <dgm:spPr/>
    </dgm:pt>
    <dgm:pt modelId="{694A1064-B7F6-4065-BE43-2DC9CB18FC9D}" type="pres">
      <dgm:prSet presAssocID="{E55844F6-BC33-4C8A-8A0C-1F58DA8F8018}" presName="connectorText" presStyleLbl="sibTrans2D1" presStyleIdx="0" presStyleCnt="3"/>
      <dgm:spPr/>
    </dgm:pt>
    <dgm:pt modelId="{5B2B77FF-9CD0-4A8C-86B1-09A79B1D2232}" type="pres">
      <dgm:prSet presAssocID="{292A0ECF-D7AF-4742-9131-01D09ADD60DB}" presName="node" presStyleLbl="node1" presStyleIdx="1" presStyleCnt="4">
        <dgm:presLayoutVars>
          <dgm:bulletEnabled val="1"/>
        </dgm:presLayoutVars>
      </dgm:prSet>
      <dgm:spPr/>
    </dgm:pt>
    <dgm:pt modelId="{DA1AEBD7-DE1A-4F15-A1FA-92952A56204E}" type="pres">
      <dgm:prSet presAssocID="{F7F58D0B-BE0F-47A2-954C-C58C01DBB23D}" presName="sibTrans" presStyleLbl="sibTrans2D1" presStyleIdx="1" presStyleCnt="3"/>
      <dgm:spPr/>
    </dgm:pt>
    <dgm:pt modelId="{168702C1-0245-4D3E-95FB-19EFE344A59A}" type="pres">
      <dgm:prSet presAssocID="{F7F58D0B-BE0F-47A2-954C-C58C01DBB23D}" presName="connectorText" presStyleLbl="sibTrans2D1" presStyleIdx="1" presStyleCnt="3"/>
      <dgm:spPr/>
    </dgm:pt>
    <dgm:pt modelId="{4BA98648-82B4-4D4B-8820-2D01D6D1B2DF}" type="pres">
      <dgm:prSet presAssocID="{555E5F46-9848-43A4-9A5C-4007ACF88963}" presName="node" presStyleLbl="node1" presStyleIdx="2" presStyleCnt="4">
        <dgm:presLayoutVars>
          <dgm:bulletEnabled val="1"/>
        </dgm:presLayoutVars>
      </dgm:prSet>
      <dgm:spPr/>
    </dgm:pt>
    <dgm:pt modelId="{901F9CF9-8B68-462F-B8F1-08E29A9F9406}" type="pres">
      <dgm:prSet presAssocID="{2FAED32B-1A24-4078-BE01-EC55BBF91BE6}" presName="sibTrans" presStyleLbl="sibTrans2D1" presStyleIdx="2" presStyleCnt="3"/>
      <dgm:spPr/>
    </dgm:pt>
    <dgm:pt modelId="{ABDC768B-3267-4DEE-B3E2-717411B2BDDB}" type="pres">
      <dgm:prSet presAssocID="{2FAED32B-1A24-4078-BE01-EC55BBF91BE6}" presName="connectorText" presStyleLbl="sibTrans2D1" presStyleIdx="2" presStyleCnt="3"/>
      <dgm:spPr/>
    </dgm:pt>
    <dgm:pt modelId="{F1E1CAF9-D0C2-4E27-9A48-5CBA44F78FBE}" type="pres">
      <dgm:prSet presAssocID="{8C70BC23-1DDC-4D72-9CF6-3C31BD102180}" presName="node" presStyleLbl="node1" presStyleIdx="3" presStyleCnt="4">
        <dgm:presLayoutVars>
          <dgm:bulletEnabled val="1"/>
        </dgm:presLayoutVars>
      </dgm:prSet>
      <dgm:spPr/>
    </dgm:pt>
  </dgm:ptLst>
  <dgm:cxnLst>
    <dgm:cxn modelId="{86E09401-AD19-4ABA-ABD6-8B9E4672CDAB}" type="presOf" srcId="{E55844F6-BC33-4C8A-8A0C-1F58DA8F8018}" destId="{694A1064-B7F6-4065-BE43-2DC9CB18FC9D}" srcOrd="1" destOrd="0" presId="urn:microsoft.com/office/officeart/2005/8/layout/process1"/>
    <dgm:cxn modelId="{9692CC13-1406-4DD8-9C90-9522AAB61D87}" type="presOf" srcId="{F7F58D0B-BE0F-47A2-954C-C58C01DBB23D}" destId="{168702C1-0245-4D3E-95FB-19EFE344A59A}" srcOrd="1" destOrd="0" presId="urn:microsoft.com/office/officeart/2005/8/layout/process1"/>
    <dgm:cxn modelId="{84081317-FD54-4FE0-BFA3-5FFC55FB6F1D}" type="presOf" srcId="{E55844F6-BC33-4C8A-8A0C-1F58DA8F8018}" destId="{6440102E-CB5D-4B57-8286-0FB999850B27}" srcOrd="0" destOrd="0" presId="urn:microsoft.com/office/officeart/2005/8/layout/process1"/>
    <dgm:cxn modelId="{B94FAB22-4221-4D7E-BD9D-E7CB7C4FC473}" type="presOf" srcId="{F7F58D0B-BE0F-47A2-954C-C58C01DBB23D}" destId="{DA1AEBD7-DE1A-4F15-A1FA-92952A56204E}" srcOrd="0" destOrd="0" presId="urn:microsoft.com/office/officeart/2005/8/layout/process1"/>
    <dgm:cxn modelId="{5ED14A2D-2163-408A-BB97-175B798354FC}" type="presOf" srcId="{8C70BC23-1DDC-4D72-9CF6-3C31BD102180}" destId="{F1E1CAF9-D0C2-4E27-9A48-5CBA44F78FBE}" srcOrd="0" destOrd="0" presId="urn:microsoft.com/office/officeart/2005/8/layout/process1"/>
    <dgm:cxn modelId="{2E95FA33-AF86-4B9C-BF73-27DA8EE60B7A}" srcId="{E80F4936-385B-4C71-94A0-8EECBC2DDFC7}" destId="{0278CA31-02FD-4DFE-8154-74AD029F9BD9}" srcOrd="0" destOrd="0" parTransId="{34817309-01DB-4E31-AB25-8814EB9471B1}" sibTransId="{E55844F6-BC33-4C8A-8A0C-1F58DA8F8018}"/>
    <dgm:cxn modelId="{8829BC34-2883-4C5F-8D3F-CF8FDAA5AB93}" srcId="{E80F4936-385B-4C71-94A0-8EECBC2DDFC7}" destId="{292A0ECF-D7AF-4742-9131-01D09ADD60DB}" srcOrd="1" destOrd="0" parTransId="{032C185A-2F30-42FC-BF0C-1EB2A7F66FB9}" sibTransId="{F7F58D0B-BE0F-47A2-954C-C58C01DBB23D}"/>
    <dgm:cxn modelId="{56749B67-3110-4E20-8955-92293FBF4F9D}" type="presOf" srcId="{0278CA31-02FD-4DFE-8154-74AD029F9BD9}" destId="{7D38F0F5-AAFC-4CFB-BF3A-FF5F2D90139D}" srcOrd="0" destOrd="0" presId="urn:microsoft.com/office/officeart/2005/8/layout/process1"/>
    <dgm:cxn modelId="{0D0FAC4F-8E30-4C19-9B48-523EC0B479E2}" type="presOf" srcId="{292A0ECF-D7AF-4742-9131-01D09ADD60DB}" destId="{5B2B77FF-9CD0-4A8C-86B1-09A79B1D2232}" srcOrd="0" destOrd="0" presId="urn:microsoft.com/office/officeart/2005/8/layout/process1"/>
    <dgm:cxn modelId="{78C9187C-F43A-429C-9164-6C8AEEF11441}" type="presOf" srcId="{2FAED32B-1A24-4078-BE01-EC55BBF91BE6}" destId="{ABDC768B-3267-4DEE-B3E2-717411B2BDDB}" srcOrd="1" destOrd="0" presId="urn:microsoft.com/office/officeart/2005/8/layout/process1"/>
    <dgm:cxn modelId="{7A1D6E8D-DEBC-4CE7-BEE9-2FEA1754C187}" type="presOf" srcId="{2FAED32B-1A24-4078-BE01-EC55BBF91BE6}" destId="{901F9CF9-8B68-462F-B8F1-08E29A9F9406}" srcOrd="0" destOrd="0" presId="urn:microsoft.com/office/officeart/2005/8/layout/process1"/>
    <dgm:cxn modelId="{B53288A7-CA60-47B4-A5F3-129FDB9C53DD}" srcId="{E80F4936-385B-4C71-94A0-8EECBC2DDFC7}" destId="{555E5F46-9848-43A4-9A5C-4007ACF88963}" srcOrd="2" destOrd="0" parTransId="{A0C94866-CFF2-40E9-871D-B7CB909470FC}" sibTransId="{2FAED32B-1A24-4078-BE01-EC55BBF91BE6}"/>
    <dgm:cxn modelId="{0FC704AD-0D22-49B5-9C92-691E8F091D18}" srcId="{E80F4936-385B-4C71-94A0-8EECBC2DDFC7}" destId="{8C70BC23-1DDC-4D72-9CF6-3C31BD102180}" srcOrd="3" destOrd="0" parTransId="{1DCDDF5D-F5E6-44E4-8CA9-D956D69583A1}" sibTransId="{BBB5A776-65D8-45FF-A450-C97F1EECE020}"/>
    <dgm:cxn modelId="{1AC82BAF-A92B-4D3D-9DDC-3CC2580FE1E0}" type="presOf" srcId="{E80F4936-385B-4C71-94A0-8EECBC2DDFC7}" destId="{5D3410D5-DBB7-4E24-B050-42C2BD784492}" srcOrd="0" destOrd="0" presId="urn:microsoft.com/office/officeart/2005/8/layout/process1"/>
    <dgm:cxn modelId="{A5D593FA-E721-48A9-949D-D96910B173B7}" type="presOf" srcId="{555E5F46-9848-43A4-9A5C-4007ACF88963}" destId="{4BA98648-82B4-4D4B-8820-2D01D6D1B2DF}" srcOrd="0" destOrd="0" presId="urn:microsoft.com/office/officeart/2005/8/layout/process1"/>
    <dgm:cxn modelId="{22B244BD-A7C8-4D82-BE20-D1F8B652167A}" type="presParOf" srcId="{5D3410D5-DBB7-4E24-B050-42C2BD784492}" destId="{7D38F0F5-AAFC-4CFB-BF3A-FF5F2D90139D}" srcOrd="0" destOrd="0" presId="urn:microsoft.com/office/officeart/2005/8/layout/process1"/>
    <dgm:cxn modelId="{C6AB978E-43E2-4CFF-B1CB-A1F5C611604A}" type="presParOf" srcId="{5D3410D5-DBB7-4E24-B050-42C2BD784492}" destId="{6440102E-CB5D-4B57-8286-0FB999850B27}" srcOrd="1" destOrd="0" presId="urn:microsoft.com/office/officeart/2005/8/layout/process1"/>
    <dgm:cxn modelId="{CB551BEB-25CF-4BA0-9625-C2179C628C56}" type="presParOf" srcId="{6440102E-CB5D-4B57-8286-0FB999850B27}" destId="{694A1064-B7F6-4065-BE43-2DC9CB18FC9D}" srcOrd="0" destOrd="0" presId="urn:microsoft.com/office/officeart/2005/8/layout/process1"/>
    <dgm:cxn modelId="{BFBDBDA2-AE32-49A1-AF70-54D033208050}" type="presParOf" srcId="{5D3410D5-DBB7-4E24-B050-42C2BD784492}" destId="{5B2B77FF-9CD0-4A8C-86B1-09A79B1D2232}" srcOrd="2" destOrd="0" presId="urn:microsoft.com/office/officeart/2005/8/layout/process1"/>
    <dgm:cxn modelId="{ABE1E05B-DA26-4A03-BB75-59AB9F4B4AA1}" type="presParOf" srcId="{5D3410D5-DBB7-4E24-B050-42C2BD784492}" destId="{DA1AEBD7-DE1A-4F15-A1FA-92952A56204E}" srcOrd="3" destOrd="0" presId="urn:microsoft.com/office/officeart/2005/8/layout/process1"/>
    <dgm:cxn modelId="{A64343EE-4A0F-4AA3-B63C-A931CDC0167B}" type="presParOf" srcId="{DA1AEBD7-DE1A-4F15-A1FA-92952A56204E}" destId="{168702C1-0245-4D3E-95FB-19EFE344A59A}" srcOrd="0" destOrd="0" presId="urn:microsoft.com/office/officeart/2005/8/layout/process1"/>
    <dgm:cxn modelId="{BE90FAA8-6AA1-4ABD-BBE7-EC3D83547FB7}" type="presParOf" srcId="{5D3410D5-DBB7-4E24-B050-42C2BD784492}" destId="{4BA98648-82B4-4D4B-8820-2D01D6D1B2DF}" srcOrd="4" destOrd="0" presId="urn:microsoft.com/office/officeart/2005/8/layout/process1"/>
    <dgm:cxn modelId="{ECED8494-BEA0-4871-A1E3-10DFD438FD15}" type="presParOf" srcId="{5D3410D5-DBB7-4E24-B050-42C2BD784492}" destId="{901F9CF9-8B68-462F-B8F1-08E29A9F9406}" srcOrd="5" destOrd="0" presId="urn:microsoft.com/office/officeart/2005/8/layout/process1"/>
    <dgm:cxn modelId="{7888DDFD-04C9-4BB2-B9D2-DA4AB935FADC}" type="presParOf" srcId="{901F9CF9-8B68-462F-B8F1-08E29A9F9406}" destId="{ABDC768B-3267-4DEE-B3E2-717411B2BDDB}" srcOrd="0" destOrd="0" presId="urn:microsoft.com/office/officeart/2005/8/layout/process1"/>
    <dgm:cxn modelId="{3003C2D6-139B-45BE-A24E-FB8FEFEB80BF}" type="presParOf" srcId="{5D3410D5-DBB7-4E24-B050-42C2BD784492}" destId="{F1E1CAF9-D0C2-4E27-9A48-5CBA44F78FB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F7B98E-E34D-4878-8B1C-D7462D537947}"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527A4C9B-3B5C-4B40-81E8-8DDC7BD2AA9B}">
      <dgm:prSet phldrT="[Text]"/>
      <dgm:spPr/>
      <dgm:t>
        <a:bodyPr/>
        <a:lstStyle/>
        <a:p>
          <a:r>
            <a:rPr lang="ar-sa" dirty="0">
              <a:rtl/>
            </a:rPr>
            <a:t>شركة نقل</a:t>
          </a:r>
        </a:p>
      </dgm:t>
    </dgm:pt>
    <dgm:pt modelId="{DF57AFB5-1A98-4FC4-86F3-044464BE37E5}" type="parTrans" cxnId="{59EDC1BC-E967-407A-BB78-5EFDD3A79AD1}">
      <dgm:prSet/>
      <dgm:spPr/>
      <dgm:t>
        <a:bodyPr/>
        <a:lstStyle/>
        <a:p>
          <a:endParaRPr lang="en-US"/>
        </a:p>
      </dgm:t>
    </dgm:pt>
    <dgm:pt modelId="{07E4E5F9-75E8-430D-9BB2-FB7874CDB43B}" type="sibTrans" cxnId="{59EDC1BC-E967-407A-BB78-5EFDD3A79AD1}">
      <dgm:prSet/>
      <dgm:spPr/>
      <dgm:t>
        <a:bodyPr/>
        <a:lstStyle/>
        <a:p>
          <a:endParaRPr lang="en-US"/>
        </a:p>
      </dgm:t>
    </dgm:pt>
    <dgm:pt modelId="{A218CAC8-0854-4E8B-A7A2-C31FAA132CF8}">
      <dgm:prSet phldrT="[Text]"/>
      <dgm:spPr/>
      <dgm:t>
        <a:bodyPr/>
        <a:lstStyle/>
        <a:p>
          <a:r>
            <a:rPr lang="ar-sa" dirty="0">
              <a:rtl/>
            </a:rPr>
            <a:t>ملف تعريف التقييم</a:t>
          </a:r>
        </a:p>
      </dgm:t>
    </dgm:pt>
    <dgm:pt modelId="{C9C7F565-5D98-4AAC-83AC-EA1F96E6CFE0}" type="parTrans" cxnId="{B82F3BAC-48AB-4233-9356-EB23DF4B5500}">
      <dgm:prSet/>
      <dgm:spPr/>
      <dgm:t>
        <a:bodyPr/>
        <a:lstStyle/>
        <a:p>
          <a:endParaRPr lang="en-US"/>
        </a:p>
      </dgm:t>
    </dgm:pt>
    <dgm:pt modelId="{80D801E8-FC5A-4864-9EA1-AC4DAA954D8B}" type="sibTrans" cxnId="{B82F3BAC-48AB-4233-9356-EB23DF4B5500}">
      <dgm:prSet/>
      <dgm:spPr/>
      <dgm:t>
        <a:bodyPr/>
        <a:lstStyle/>
        <a:p>
          <a:endParaRPr lang="en-US"/>
        </a:p>
      </dgm:t>
    </dgm:pt>
    <dgm:pt modelId="{3D34E068-55DE-4CB2-81ED-CA67C6FAD464}">
      <dgm:prSet phldrT="[Text]"/>
      <dgm:spPr/>
      <dgm:t>
        <a:bodyPr/>
        <a:lstStyle/>
        <a:p>
          <a:r>
            <a:rPr lang="ar-sa" dirty="0">
              <a:rtl/>
            </a:rPr>
            <a:t>السعر الرئيسي</a:t>
          </a:r>
        </a:p>
      </dgm:t>
    </dgm:pt>
    <dgm:pt modelId="{078FD08E-D460-4AEB-A174-5AEBDC7A85DF}" type="parTrans" cxnId="{4480B0CB-F5E2-4905-BC44-0AA3CFA9EA40}">
      <dgm:prSet/>
      <dgm:spPr/>
      <dgm:t>
        <a:bodyPr/>
        <a:lstStyle/>
        <a:p>
          <a:endParaRPr lang="en-US"/>
        </a:p>
      </dgm:t>
    </dgm:pt>
    <dgm:pt modelId="{D97A60F8-1E11-4871-B215-ED937AADFC7F}" type="sibTrans" cxnId="{4480B0CB-F5E2-4905-BC44-0AA3CFA9EA40}">
      <dgm:prSet/>
      <dgm:spPr/>
      <dgm:t>
        <a:bodyPr/>
        <a:lstStyle/>
        <a:p>
          <a:endParaRPr lang="en-US"/>
        </a:p>
      </dgm:t>
    </dgm:pt>
    <dgm:pt modelId="{2BE8AB30-32FE-4478-A68F-1303D429E1D3}">
      <dgm:prSet phldrT="[Text]"/>
      <dgm:spPr/>
      <dgm:t>
        <a:bodyPr/>
        <a:lstStyle/>
        <a:p>
          <a:r>
            <a:rPr lang="ar-sa" dirty="0">
              <a:rtl/>
            </a:rPr>
            <a:t>محرك وقت الانتقال</a:t>
          </a:r>
        </a:p>
      </dgm:t>
    </dgm:pt>
    <dgm:pt modelId="{21679B05-8505-48DD-88FB-25696E3BE869}" type="parTrans" cxnId="{34488829-32F4-4064-A37C-7129F77E33A9}">
      <dgm:prSet/>
      <dgm:spPr/>
      <dgm:t>
        <a:bodyPr/>
        <a:lstStyle/>
        <a:p>
          <a:endParaRPr lang="en-US"/>
        </a:p>
      </dgm:t>
    </dgm:pt>
    <dgm:pt modelId="{9F449D27-C881-464B-A6D7-69040968AD98}" type="sibTrans" cxnId="{34488829-32F4-4064-A37C-7129F77E33A9}">
      <dgm:prSet/>
      <dgm:spPr/>
      <dgm:t>
        <a:bodyPr/>
        <a:lstStyle/>
        <a:p>
          <a:endParaRPr lang="en-US"/>
        </a:p>
      </dgm:t>
    </dgm:pt>
    <dgm:pt modelId="{D6FCB6D9-F560-43AC-86B1-05D94321A069}">
      <dgm:prSet phldrT="[Text]"/>
      <dgm:spPr/>
      <dgm:t>
        <a:bodyPr/>
        <a:lstStyle/>
        <a:p>
          <a:r>
            <a:rPr lang="ar-sa" dirty="0">
              <a:rtl/>
            </a:rPr>
            <a:t>تعيين قاعدة الأسعار</a:t>
          </a:r>
        </a:p>
      </dgm:t>
    </dgm:pt>
    <dgm:pt modelId="{C5564D45-67A2-4DAC-9859-1D570995D4EE}" type="parTrans" cxnId="{BFF8C13A-FB65-41CD-844D-53EFEECE24F6}">
      <dgm:prSet/>
      <dgm:spPr/>
      <dgm:t>
        <a:bodyPr/>
        <a:lstStyle/>
        <a:p>
          <a:endParaRPr lang="en-US"/>
        </a:p>
      </dgm:t>
    </dgm:pt>
    <dgm:pt modelId="{3157CDEA-F8C1-48B8-8060-9386D5BF11C8}" type="sibTrans" cxnId="{BFF8C13A-FB65-41CD-844D-53EFEECE24F6}">
      <dgm:prSet/>
      <dgm:spPr/>
      <dgm:t>
        <a:bodyPr/>
        <a:lstStyle/>
        <a:p>
          <a:endParaRPr lang="en-US"/>
        </a:p>
      </dgm:t>
    </dgm:pt>
    <dgm:pt modelId="{63F01142-9902-494A-B0BA-751C2C6B0F37}">
      <dgm:prSet phldrT="[Text]"/>
      <dgm:spPr/>
      <dgm:t>
        <a:bodyPr/>
        <a:lstStyle/>
        <a:p>
          <a:r>
            <a:rPr lang="ar-sa" dirty="0">
              <a:rtl/>
            </a:rPr>
            <a:t>بيانات تعريف التقييم</a:t>
          </a:r>
        </a:p>
      </dgm:t>
    </dgm:pt>
    <dgm:pt modelId="{BD5D644A-373D-429A-BC45-4FA097127B0E}" type="parTrans" cxnId="{A4C77339-AA42-4830-8EC9-9478486E3E6D}">
      <dgm:prSet/>
      <dgm:spPr/>
      <dgm:t>
        <a:bodyPr/>
        <a:lstStyle/>
        <a:p>
          <a:endParaRPr lang="en-US"/>
        </a:p>
      </dgm:t>
    </dgm:pt>
    <dgm:pt modelId="{E60554C1-F3D5-4353-A233-81E3488527E0}" type="sibTrans" cxnId="{A4C77339-AA42-4830-8EC9-9478486E3E6D}">
      <dgm:prSet/>
      <dgm:spPr/>
      <dgm:t>
        <a:bodyPr/>
        <a:lstStyle/>
        <a:p>
          <a:endParaRPr lang="en-US"/>
        </a:p>
      </dgm:t>
    </dgm:pt>
    <dgm:pt modelId="{B12CFDC2-F10D-4954-881D-30336D4D692F}">
      <dgm:prSet phldrT="[Text]"/>
      <dgm:spPr/>
      <dgm:t>
        <a:bodyPr/>
        <a:lstStyle/>
        <a:p>
          <a:r>
            <a:rPr lang="ar-sa" dirty="0">
              <a:rtl/>
            </a:rPr>
            <a:t>قاعدة الأسعار</a:t>
          </a:r>
        </a:p>
      </dgm:t>
    </dgm:pt>
    <dgm:pt modelId="{94C96283-F7F0-4DAB-86F7-6EF68C4CB462}" type="parTrans" cxnId="{4C37FBAE-5749-4707-9011-2FF4D0B4B3EE}">
      <dgm:prSet/>
      <dgm:spPr/>
      <dgm:t>
        <a:bodyPr/>
        <a:lstStyle/>
        <a:p>
          <a:endParaRPr lang="en-US"/>
        </a:p>
      </dgm:t>
    </dgm:pt>
    <dgm:pt modelId="{AB34DF78-BE40-4A87-922B-87C461F542FA}" type="sibTrans" cxnId="{4C37FBAE-5749-4707-9011-2FF4D0B4B3EE}">
      <dgm:prSet/>
      <dgm:spPr/>
      <dgm:t>
        <a:bodyPr/>
        <a:lstStyle/>
        <a:p>
          <a:endParaRPr lang="en-US"/>
        </a:p>
      </dgm:t>
    </dgm:pt>
    <dgm:pt modelId="{9CF18C4F-5A19-4D64-951E-0D77BE76EAAD}" type="pres">
      <dgm:prSet presAssocID="{B9F7B98E-E34D-4878-8B1C-D7462D537947}" presName="diagram" presStyleCnt="0">
        <dgm:presLayoutVars>
          <dgm:chPref val="1"/>
          <dgm:dir/>
          <dgm:animOne val="branch"/>
          <dgm:animLvl val="lvl"/>
          <dgm:resizeHandles val="exact"/>
        </dgm:presLayoutVars>
      </dgm:prSet>
      <dgm:spPr/>
    </dgm:pt>
    <dgm:pt modelId="{8A0582FC-8D6D-40E4-941E-C1123B345465}" type="pres">
      <dgm:prSet presAssocID="{527A4C9B-3B5C-4B40-81E8-8DDC7BD2AA9B}" presName="root1" presStyleCnt="0"/>
      <dgm:spPr/>
    </dgm:pt>
    <dgm:pt modelId="{9DD5519F-A69E-4D4D-B0CF-A6FB21128B77}" type="pres">
      <dgm:prSet presAssocID="{527A4C9B-3B5C-4B40-81E8-8DDC7BD2AA9B}" presName="LevelOneTextNode" presStyleLbl="node0" presStyleIdx="0" presStyleCnt="1">
        <dgm:presLayoutVars>
          <dgm:chPref val="3"/>
        </dgm:presLayoutVars>
      </dgm:prSet>
      <dgm:spPr/>
    </dgm:pt>
    <dgm:pt modelId="{D2FB9368-69A9-435F-83F1-C8C55147295D}" type="pres">
      <dgm:prSet presAssocID="{527A4C9B-3B5C-4B40-81E8-8DDC7BD2AA9B}" presName="level2hierChild" presStyleCnt="0"/>
      <dgm:spPr/>
    </dgm:pt>
    <dgm:pt modelId="{EBE7C235-19B2-4BEC-BA67-62CD39CBF752}" type="pres">
      <dgm:prSet presAssocID="{C9C7F565-5D98-4AAC-83AC-EA1F96E6CFE0}" presName="conn2-1" presStyleLbl="parChTrans1D2" presStyleIdx="0" presStyleCnt="2"/>
      <dgm:spPr/>
    </dgm:pt>
    <dgm:pt modelId="{604615FB-1C03-4741-84F0-0B1CF4759F2D}" type="pres">
      <dgm:prSet presAssocID="{C9C7F565-5D98-4AAC-83AC-EA1F96E6CFE0}" presName="connTx" presStyleLbl="parChTrans1D2" presStyleIdx="0" presStyleCnt="2"/>
      <dgm:spPr/>
    </dgm:pt>
    <dgm:pt modelId="{52D1254D-B3F3-42EC-B2F1-C48FA7B62F9D}" type="pres">
      <dgm:prSet presAssocID="{A218CAC8-0854-4E8B-A7A2-C31FAA132CF8}" presName="root2" presStyleCnt="0"/>
      <dgm:spPr/>
    </dgm:pt>
    <dgm:pt modelId="{6195B2F3-A824-4BC2-97AB-D645F26B527F}" type="pres">
      <dgm:prSet presAssocID="{A218CAC8-0854-4E8B-A7A2-C31FAA132CF8}" presName="LevelTwoTextNode" presStyleLbl="node2" presStyleIdx="0" presStyleCnt="2">
        <dgm:presLayoutVars>
          <dgm:chPref val="3"/>
        </dgm:presLayoutVars>
      </dgm:prSet>
      <dgm:spPr/>
    </dgm:pt>
    <dgm:pt modelId="{E98FEA27-0732-4695-A5E0-1B141B8DA95F}" type="pres">
      <dgm:prSet presAssocID="{A218CAC8-0854-4E8B-A7A2-C31FAA132CF8}" presName="level3hierChild" presStyleCnt="0"/>
      <dgm:spPr/>
    </dgm:pt>
    <dgm:pt modelId="{CCBEF840-EE7F-4D91-8893-F0F1AA03132B}" type="pres">
      <dgm:prSet presAssocID="{078FD08E-D460-4AEB-A174-5AEBDC7A85DF}" presName="conn2-1" presStyleLbl="parChTrans1D3" presStyleIdx="0" presStyleCnt="1"/>
      <dgm:spPr/>
    </dgm:pt>
    <dgm:pt modelId="{0AA2BB15-7DD2-4FE8-8C57-5EF274A3DC43}" type="pres">
      <dgm:prSet presAssocID="{078FD08E-D460-4AEB-A174-5AEBDC7A85DF}" presName="connTx" presStyleLbl="parChTrans1D3" presStyleIdx="0" presStyleCnt="1"/>
      <dgm:spPr/>
    </dgm:pt>
    <dgm:pt modelId="{14B0954E-6924-4396-97C9-327D37E49EA4}" type="pres">
      <dgm:prSet presAssocID="{3D34E068-55DE-4CB2-81ED-CA67C6FAD464}" presName="root2" presStyleCnt="0"/>
      <dgm:spPr/>
    </dgm:pt>
    <dgm:pt modelId="{3562ADD9-9FDE-40D6-922D-527B1B9916AE}" type="pres">
      <dgm:prSet presAssocID="{3D34E068-55DE-4CB2-81ED-CA67C6FAD464}" presName="LevelTwoTextNode" presStyleLbl="node3" presStyleIdx="0" presStyleCnt="1">
        <dgm:presLayoutVars>
          <dgm:chPref val="3"/>
        </dgm:presLayoutVars>
      </dgm:prSet>
      <dgm:spPr/>
    </dgm:pt>
    <dgm:pt modelId="{D042DB82-FD28-48E5-8C2F-672E5017BB0D}" type="pres">
      <dgm:prSet presAssocID="{3D34E068-55DE-4CB2-81ED-CA67C6FAD464}" presName="level3hierChild" presStyleCnt="0"/>
      <dgm:spPr/>
    </dgm:pt>
    <dgm:pt modelId="{2023F778-8D91-4FA3-B016-5D0E0BA9E2D4}" type="pres">
      <dgm:prSet presAssocID="{C5564D45-67A2-4DAC-9859-1D570995D4EE}" presName="conn2-1" presStyleLbl="parChTrans1D4" presStyleIdx="0" presStyleCnt="3"/>
      <dgm:spPr/>
    </dgm:pt>
    <dgm:pt modelId="{D918E37A-8F4D-48BF-98F5-44F338D62268}" type="pres">
      <dgm:prSet presAssocID="{C5564D45-67A2-4DAC-9859-1D570995D4EE}" presName="connTx" presStyleLbl="parChTrans1D4" presStyleIdx="0" presStyleCnt="3"/>
      <dgm:spPr/>
    </dgm:pt>
    <dgm:pt modelId="{23BF08DC-04B0-4E18-BA68-CA8A305E5100}" type="pres">
      <dgm:prSet presAssocID="{D6FCB6D9-F560-43AC-86B1-05D94321A069}" presName="root2" presStyleCnt="0"/>
      <dgm:spPr/>
    </dgm:pt>
    <dgm:pt modelId="{7946EC70-F254-43A5-8B82-0962D1442DE8}" type="pres">
      <dgm:prSet presAssocID="{D6FCB6D9-F560-43AC-86B1-05D94321A069}" presName="LevelTwoTextNode" presStyleLbl="node4" presStyleIdx="0" presStyleCnt="3">
        <dgm:presLayoutVars>
          <dgm:chPref val="3"/>
        </dgm:presLayoutVars>
      </dgm:prSet>
      <dgm:spPr/>
    </dgm:pt>
    <dgm:pt modelId="{94B6AD04-7239-4BBC-BC86-49ED8194DA01}" type="pres">
      <dgm:prSet presAssocID="{D6FCB6D9-F560-43AC-86B1-05D94321A069}" presName="level3hierChild" presStyleCnt="0"/>
      <dgm:spPr/>
    </dgm:pt>
    <dgm:pt modelId="{3F872D69-1F2C-4521-AD2B-9F171F4E8C7B}" type="pres">
      <dgm:prSet presAssocID="{BD5D644A-373D-429A-BC45-4FA097127B0E}" presName="conn2-1" presStyleLbl="parChTrans1D4" presStyleIdx="1" presStyleCnt="3"/>
      <dgm:spPr/>
    </dgm:pt>
    <dgm:pt modelId="{407D0688-60E4-4DAD-B6AE-9557F12ED61A}" type="pres">
      <dgm:prSet presAssocID="{BD5D644A-373D-429A-BC45-4FA097127B0E}" presName="connTx" presStyleLbl="parChTrans1D4" presStyleIdx="1" presStyleCnt="3"/>
      <dgm:spPr/>
    </dgm:pt>
    <dgm:pt modelId="{0CA09A47-001F-4315-BE99-7C87B73785E7}" type="pres">
      <dgm:prSet presAssocID="{63F01142-9902-494A-B0BA-751C2C6B0F37}" presName="root2" presStyleCnt="0"/>
      <dgm:spPr/>
    </dgm:pt>
    <dgm:pt modelId="{F86F9E78-02B9-4C99-8F77-7291F7BBFDD7}" type="pres">
      <dgm:prSet presAssocID="{63F01142-9902-494A-B0BA-751C2C6B0F37}" presName="LevelTwoTextNode" presStyleLbl="node4" presStyleIdx="1" presStyleCnt="3">
        <dgm:presLayoutVars>
          <dgm:chPref val="3"/>
        </dgm:presLayoutVars>
      </dgm:prSet>
      <dgm:spPr/>
    </dgm:pt>
    <dgm:pt modelId="{966CA42A-B7BE-4097-B6A4-95DECD2AAC23}" type="pres">
      <dgm:prSet presAssocID="{63F01142-9902-494A-B0BA-751C2C6B0F37}" presName="level3hierChild" presStyleCnt="0"/>
      <dgm:spPr/>
    </dgm:pt>
    <dgm:pt modelId="{5F51D53B-C8DB-43E2-8BB3-22224181279A}" type="pres">
      <dgm:prSet presAssocID="{94C96283-F7F0-4DAB-86F7-6EF68C4CB462}" presName="conn2-1" presStyleLbl="parChTrans1D4" presStyleIdx="2" presStyleCnt="3"/>
      <dgm:spPr/>
    </dgm:pt>
    <dgm:pt modelId="{B5C95E5E-07D9-4EC6-9E80-0FA5AC934006}" type="pres">
      <dgm:prSet presAssocID="{94C96283-F7F0-4DAB-86F7-6EF68C4CB462}" presName="connTx" presStyleLbl="parChTrans1D4" presStyleIdx="2" presStyleCnt="3"/>
      <dgm:spPr/>
    </dgm:pt>
    <dgm:pt modelId="{4C7894B5-B78A-48AE-B282-943815A03D92}" type="pres">
      <dgm:prSet presAssocID="{B12CFDC2-F10D-4954-881D-30336D4D692F}" presName="root2" presStyleCnt="0"/>
      <dgm:spPr/>
    </dgm:pt>
    <dgm:pt modelId="{D8BD9816-5AC8-429D-9BF1-8803A7DE13A4}" type="pres">
      <dgm:prSet presAssocID="{B12CFDC2-F10D-4954-881D-30336D4D692F}" presName="LevelTwoTextNode" presStyleLbl="node4" presStyleIdx="2" presStyleCnt="3">
        <dgm:presLayoutVars>
          <dgm:chPref val="3"/>
        </dgm:presLayoutVars>
      </dgm:prSet>
      <dgm:spPr/>
    </dgm:pt>
    <dgm:pt modelId="{7A98E859-6E98-4C7D-9A2F-435561679634}" type="pres">
      <dgm:prSet presAssocID="{B12CFDC2-F10D-4954-881D-30336D4D692F}" presName="level3hierChild" presStyleCnt="0"/>
      <dgm:spPr/>
    </dgm:pt>
    <dgm:pt modelId="{94276766-B95A-42B4-87D8-F23183F79633}" type="pres">
      <dgm:prSet presAssocID="{21679B05-8505-48DD-88FB-25696E3BE869}" presName="conn2-1" presStyleLbl="parChTrans1D2" presStyleIdx="1" presStyleCnt="2"/>
      <dgm:spPr/>
    </dgm:pt>
    <dgm:pt modelId="{B63CB261-B708-4DF2-B3CF-1F4E32EEBEF5}" type="pres">
      <dgm:prSet presAssocID="{21679B05-8505-48DD-88FB-25696E3BE869}" presName="connTx" presStyleLbl="parChTrans1D2" presStyleIdx="1" presStyleCnt="2"/>
      <dgm:spPr/>
    </dgm:pt>
    <dgm:pt modelId="{A88B1B85-6EF1-4A4E-A1DF-CBD3D3AB83DE}" type="pres">
      <dgm:prSet presAssocID="{2BE8AB30-32FE-4478-A68F-1303D429E1D3}" presName="root2" presStyleCnt="0"/>
      <dgm:spPr/>
    </dgm:pt>
    <dgm:pt modelId="{9BD63C86-2D5C-4C4B-BE82-46CE470A16B7}" type="pres">
      <dgm:prSet presAssocID="{2BE8AB30-32FE-4478-A68F-1303D429E1D3}" presName="LevelTwoTextNode" presStyleLbl="node2" presStyleIdx="1" presStyleCnt="2">
        <dgm:presLayoutVars>
          <dgm:chPref val="3"/>
        </dgm:presLayoutVars>
      </dgm:prSet>
      <dgm:spPr/>
    </dgm:pt>
    <dgm:pt modelId="{08811403-77CD-40AC-A75A-FF407F04F6FB}" type="pres">
      <dgm:prSet presAssocID="{2BE8AB30-32FE-4478-A68F-1303D429E1D3}" presName="level3hierChild" presStyleCnt="0"/>
      <dgm:spPr/>
    </dgm:pt>
  </dgm:ptLst>
  <dgm:cxnLst>
    <dgm:cxn modelId="{02ACE71A-BC50-498F-A075-4F59E0C158E7}" type="presOf" srcId="{2BE8AB30-32FE-4478-A68F-1303D429E1D3}" destId="{9BD63C86-2D5C-4C4B-BE82-46CE470A16B7}" srcOrd="0" destOrd="0" presId="urn:microsoft.com/office/officeart/2005/8/layout/hierarchy2"/>
    <dgm:cxn modelId="{0D8B4C23-76B1-47DA-A437-8E265228F161}" type="presOf" srcId="{078FD08E-D460-4AEB-A174-5AEBDC7A85DF}" destId="{CCBEF840-EE7F-4D91-8893-F0F1AA03132B}" srcOrd="0" destOrd="0" presId="urn:microsoft.com/office/officeart/2005/8/layout/hierarchy2"/>
    <dgm:cxn modelId="{D5E6D527-9F5E-418E-A98C-230CCF6C0291}" type="presOf" srcId="{C9C7F565-5D98-4AAC-83AC-EA1F96E6CFE0}" destId="{604615FB-1C03-4741-84F0-0B1CF4759F2D}" srcOrd="1" destOrd="0" presId="urn:microsoft.com/office/officeart/2005/8/layout/hierarchy2"/>
    <dgm:cxn modelId="{D9BFB828-9914-40A9-B7C6-89CAE411A648}" type="presOf" srcId="{21679B05-8505-48DD-88FB-25696E3BE869}" destId="{B63CB261-B708-4DF2-B3CF-1F4E32EEBEF5}" srcOrd="1" destOrd="0" presId="urn:microsoft.com/office/officeart/2005/8/layout/hierarchy2"/>
    <dgm:cxn modelId="{34488829-32F4-4064-A37C-7129F77E33A9}" srcId="{527A4C9B-3B5C-4B40-81E8-8DDC7BD2AA9B}" destId="{2BE8AB30-32FE-4478-A68F-1303D429E1D3}" srcOrd="1" destOrd="0" parTransId="{21679B05-8505-48DD-88FB-25696E3BE869}" sibTransId="{9F449D27-C881-464B-A6D7-69040968AD98}"/>
    <dgm:cxn modelId="{837D0538-095B-40EF-A537-82E3AD028E4E}" type="presOf" srcId="{B9F7B98E-E34D-4878-8B1C-D7462D537947}" destId="{9CF18C4F-5A19-4D64-951E-0D77BE76EAAD}" srcOrd="0" destOrd="0" presId="urn:microsoft.com/office/officeart/2005/8/layout/hierarchy2"/>
    <dgm:cxn modelId="{A4C77339-AA42-4830-8EC9-9478486E3E6D}" srcId="{3D34E068-55DE-4CB2-81ED-CA67C6FAD464}" destId="{63F01142-9902-494A-B0BA-751C2C6B0F37}" srcOrd="1" destOrd="0" parTransId="{BD5D644A-373D-429A-BC45-4FA097127B0E}" sibTransId="{E60554C1-F3D5-4353-A233-81E3488527E0}"/>
    <dgm:cxn modelId="{BFF8C13A-FB65-41CD-844D-53EFEECE24F6}" srcId="{3D34E068-55DE-4CB2-81ED-CA67C6FAD464}" destId="{D6FCB6D9-F560-43AC-86B1-05D94321A069}" srcOrd="0" destOrd="0" parTransId="{C5564D45-67A2-4DAC-9859-1D570995D4EE}" sibTransId="{3157CDEA-F8C1-48B8-8060-9386D5BF11C8}"/>
    <dgm:cxn modelId="{89DFA140-D5DC-49DD-B157-413FADBB2AAB}" type="presOf" srcId="{94C96283-F7F0-4DAB-86F7-6EF68C4CB462}" destId="{5F51D53B-C8DB-43E2-8BB3-22224181279A}" srcOrd="0" destOrd="0" presId="urn:microsoft.com/office/officeart/2005/8/layout/hierarchy2"/>
    <dgm:cxn modelId="{26A2FA62-1CC5-49DC-A605-7AB22A73DDCE}" type="presOf" srcId="{63F01142-9902-494A-B0BA-751C2C6B0F37}" destId="{F86F9E78-02B9-4C99-8F77-7291F7BBFDD7}" srcOrd="0" destOrd="0" presId="urn:microsoft.com/office/officeart/2005/8/layout/hierarchy2"/>
    <dgm:cxn modelId="{B750EC6A-6E18-4D7E-B5FC-0DE172E18932}" type="presOf" srcId="{C5564D45-67A2-4DAC-9859-1D570995D4EE}" destId="{2023F778-8D91-4FA3-B016-5D0E0BA9E2D4}" srcOrd="0" destOrd="0" presId="urn:microsoft.com/office/officeart/2005/8/layout/hierarchy2"/>
    <dgm:cxn modelId="{091EEA6F-7AE6-416A-BBB6-F8C3B8949040}" type="presOf" srcId="{B12CFDC2-F10D-4954-881D-30336D4D692F}" destId="{D8BD9816-5AC8-429D-9BF1-8803A7DE13A4}" srcOrd="0" destOrd="0" presId="urn:microsoft.com/office/officeart/2005/8/layout/hierarchy2"/>
    <dgm:cxn modelId="{35B2F655-C42D-451B-949D-3336F8686FCE}" type="presOf" srcId="{C5564D45-67A2-4DAC-9859-1D570995D4EE}" destId="{D918E37A-8F4D-48BF-98F5-44F338D62268}" srcOrd="1" destOrd="0" presId="urn:microsoft.com/office/officeart/2005/8/layout/hierarchy2"/>
    <dgm:cxn modelId="{205D0377-4E73-4545-BC3D-5B7482C50CDB}" type="presOf" srcId="{94C96283-F7F0-4DAB-86F7-6EF68C4CB462}" destId="{B5C95E5E-07D9-4EC6-9E80-0FA5AC934006}" srcOrd="1" destOrd="0" presId="urn:microsoft.com/office/officeart/2005/8/layout/hierarchy2"/>
    <dgm:cxn modelId="{F23DC658-82DF-4DB1-9EFA-B0CF63CE9856}" type="presOf" srcId="{3D34E068-55DE-4CB2-81ED-CA67C6FAD464}" destId="{3562ADD9-9FDE-40D6-922D-527B1B9916AE}" srcOrd="0" destOrd="0" presId="urn:microsoft.com/office/officeart/2005/8/layout/hierarchy2"/>
    <dgm:cxn modelId="{92EBF159-FE1F-4D1B-BE62-27486C98F799}" type="presOf" srcId="{A218CAC8-0854-4E8B-A7A2-C31FAA132CF8}" destId="{6195B2F3-A824-4BC2-97AB-D645F26B527F}" srcOrd="0" destOrd="0" presId="urn:microsoft.com/office/officeart/2005/8/layout/hierarchy2"/>
    <dgm:cxn modelId="{AA2DACA1-AE8C-43C8-8AAE-530F589D0AD4}" type="presOf" srcId="{BD5D644A-373D-429A-BC45-4FA097127B0E}" destId="{3F872D69-1F2C-4521-AD2B-9F171F4E8C7B}" srcOrd="0" destOrd="0" presId="urn:microsoft.com/office/officeart/2005/8/layout/hierarchy2"/>
    <dgm:cxn modelId="{B82F3BAC-48AB-4233-9356-EB23DF4B5500}" srcId="{527A4C9B-3B5C-4B40-81E8-8DDC7BD2AA9B}" destId="{A218CAC8-0854-4E8B-A7A2-C31FAA132CF8}" srcOrd="0" destOrd="0" parTransId="{C9C7F565-5D98-4AAC-83AC-EA1F96E6CFE0}" sibTransId="{80D801E8-FC5A-4864-9EA1-AC4DAA954D8B}"/>
    <dgm:cxn modelId="{4C37FBAE-5749-4707-9011-2FF4D0B4B3EE}" srcId="{3D34E068-55DE-4CB2-81ED-CA67C6FAD464}" destId="{B12CFDC2-F10D-4954-881D-30336D4D692F}" srcOrd="2" destOrd="0" parTransId="{94C96283-F7F0-4DAB-86F7-6EF68C4CB462}" sibTransId="{AB34DF78-BE40-4A87-922B-87C461F542FA}"/>
    <dgm:cxn modelId="{827EF3B7-4A7C-4598-AB45-2F6B75B219CF}" type="presOf" srcId="{BD5D644A-373D-429A-BC45-4FA097127B0E}" destId="{407D0688-60E4-4DAD-B6AE-9557F12ED61A}" srcOrd="1" destOrd="0" presId="urn:microsoft.com/office/officeart/2005/8/layout/hierarchy2"/>
    <dgm:cxn modelId="{59EDC1BC-E967-407A-BB78-5EFDD3A79AD1}" srcId="{B9F7B98E-E34D-4878-8B1C-D7462D537947}" destId="{527A4C9B-3B5C-4B40-81E8-8DDC7BD2AA9B}" srcOrd="0" destOrd="0" parTransId="{DF57AFB5-1A98-4FC4-86F3-044464BE37E5}" sibTransId="{07E4E5F9-75E8-430D-9BB2-FB7874CDB43B}"/>
    <dgm:cxn modelId="{4480B0CB-F5E2-4905-BC44-0AA3CFA9EA40}" srcId="{A218CAC8-0854-4E8B-A7A2-C31FAA132CF8}" destId="{3D34E068-55DE-4CB2-81ED-CA67C6FAD464}" srcOrd="0" destOrd="0" parTransId="{078FD08E-D460-4AEB-A174-5AEBDC7A85DF}" sibTransId="{D97A60F8-1E11-4871-B215-ED937AADFC7F}"/>
    <dgm:cxn modelId="{3C4C7FCC-C1F7-4FAF-8738-C5EC4C5698C2}" type="presOf" srcId="{D6FCB6D9-F560-43AC-86B1-05D94321A069}" destId="{7946EC70-F254-43A5-8B82-0962D1442DE8}" srcOrd="0" destOrd="0" presId="urn:microsoft.com/office/officeart/2005/8/layout/hierarchy2"/>
    <dgm:cxn modelId="{A063D3CC-1395-4989-AB06-B5031B1CBCDD}" type="presOf" srcId="{078FD08E-D460-4AEB-A174-5AEBDC7A85DF}" destId="{0AA2BB15-7DD2-4FE8-8C57-5EF274A3DC43}" srcOrd="1" destOrd="0" presId="urn:microsoft.com/office/officeart/2005/8/layout/hierarchy2"/>
    <dgm:cxn modelId="{1EAC07D6-5738-494A-BE70-458D53D73CAA}" type="presOf" srcId="{527A4C9B-3B5C-4B40-81E8-8DDC7BD2AA9B}" destId="{9DD5519F-A69E-4D4D-B0CF-A6FB21128B77}" srcOrd="0" destOrd="0" presId="urn:microsoft.com/office/officeart/2005/8/layout/hierarchy2"/>
    <dgm:cxn modelId="{C373C1F2-258F-4AFD-B236-4289B1F0D7F4}" type="presOf" srcId="{C9C7F565-5D98-4AAC-83AC-EA1F96E6CFE0}" destId="{EBE7C235-19B2-4BEC-BA67-62CD39CBF752}" srcOrd="0" destOrd="0" presId="urn:microsoft.com/office/officeart/2005/8/layout/hierarchy2"/>
    <dgm:cxn modelId="{C79A17FA-D463-4565-BEAC-FF06E6600B19}" type="presOf" srcId="{21679B05-8505-48DD-88FB-25696E3BE869}" destId="{94276766-B95A-42B4-87D8-F23183F79633}" srcOrd="0" destOrd="0" presId="urn:microsoft.com/office/officeart/2005/8/layout/hierarchy2"/>
    <dgm:cxn modelId="{BB82C726-7847-4A8B-ACF5-72E42B020673}" type="presParOf" srcId="{9CF18C4F-5A19-4D64-951E-0D77BE76EAAD}" destId="{8A0582FC-8D6D-40E4-941E-C1123B345465}" srcOrd="0" destOrd="0" presId="urn:microsoft.com/office/officeart/2005/8/layout/hierarchy2"/>
    <dgm:cxn modelId="{50CD6825-682E-40CC-8F1F-3AE1C48A2E40}" type="presParOf" srcId="{8A0582FC-8D6D-40E4-941E-C1123B345465}" destId="{9DD5519F-A69E-4D4D-B0CF-A6FB21128B77}" srcOrd="0" destOrd="0" presId="urn:microsoft.com/office/officeart/2005/8/layout/hierarchy2"/>
    <dgm:cxn modelId="{05A094FE-A7CD-48FF-8365-5AA51754EBC0}" type="presParOf" srcId="{8A0582FC-8D6D-40E4-941E-C1123B345465}" destId="{D2FB9368-69A9-435F-83F1-C8C55147295D}" srcOrd="1" destOrd="0" presId="urn:microsoft.com/office/officeart/2005/8/layout/hierarchy2"/>
    <dgm:cxn modelId="{83D68216-D610-489D-BAC3-8EEAEC444418}" type="presParOf" srcId="{D2FB9368-69A9-435F-83F1-C8C55147295D}" destId="{EBE7C235-19B2-4BEC-BA67-62CD39CBF752}" srcOrd="0" destOrd="0" presId="urn:microsoft.com/office/officeart/2005/8/layout/hierarchy2"/>
    <dgm:cxn modelId="{D0F1EB53-C223-4AFD-924C-26B5179A07A1}" type="presParOf" srcId="{EBE7C235-19B2-4BEC-BA67-62CD39CBF752}" destId="{604615FB-1C03-4741-84F0-0B1CF4759F2D}" srcOrd="0" destOrd="0" presId="urn:microsoft.com/office/officeart/2005/8/layout/hierarchy2"/>
    <dgm:cxn modelId="{5088378B-E539-4FA2-AB2D-518692FDDE10}" type="presParOf" srcId="{D2FB9368-69A9-435F-83F1-C8C55147295D}" destId="{52D1254D-B3F3-42EC-B2F1-C48FA7B62F9D}" srcOrd="1" destOrd="0" presId="urn:microsoft.com/office/officeart/2005/8/layout/hierarchy2"/>
    <dgm:cxn modelId="{8740BA1C-94DE-4296-8ABE-DEC7957DB8EB}" type="presParOf" srcId="{52D1254D-B3F3-42EC-B2F1-C48FA7B62F9D}" destId="{6195B2F3-A824-4BC2-97AB-D645F26B527F}" srcOrd="0" destOrd="0" presId="urn:microsoft.com/office/officeart/2005/8/layout/hierarchy2"/>
    <dgm:cxn modelId="{23781BF7-FC95-4C26-8939-1E2B4C405CEF}" type="presParOf" srcId="{52D1254D-B3F3-42EC-B2F1-C48FA7B62F9D}" destId="{E98FEA27-0732-4695-A5E0-1B141B8DA95F}" srcOrd="1" destOrd="0" presId="urn:microsoft.com/office/officeart/2005/8/layout/hierarchy2"/>
    <dgm:cxn modelId="{D94B5ADE-86E8-4002-A03E-CA50CA61DB9F}" type="presParOf" srcId="{E98FEA27-0732-4695-A5E0-1B141B8DA95F}" destId="{CCBEF840-EE7F-4D91-8893-F0F1AA03132B}" srcOrd="0" destOrd="0" presId="urn:microsoft.com/office/officeart/2005/8/layout/hierarchy2"/>
    <dgm:cxn modelId="{9300DE23-32EC-4198-BCAF-B5B8F6A41EF0}" type="presParOf" srcId="{CCBEF840-EE7F-4D91-8893-F0F1AA03132B}" destId="{0AA2BB15-7DD2-4FE8-8C57-5EF274A3DC43}" srcOrd="0" destOrd="0" presId="urn:microsoft.com/office/officeart/2005/8/layout/hierarchy2"/>
    <dgm:cxn modelId="{3A342431-37A6-4BA2-9A56-B7C912DB5E91}" type="presParOf" srcId="{E98FEA27-0732-4695-A5E0-1B141B8DA95F}" destId="{14B0954E-6924-4396-97C9-327D37E49EA4}" srcOrd="1" destOrd="0" presId="urn:microsoft.com/office/officeart/2005/8/layout/hierarchy2"/>
    <dgm:cxn modelId="{FBE2A1C3-95E5-46C6-946B-0F25FF096E8D}" type="presParOf" srcId="{14B0954E-6924-4396-97C9-327D37E49EA4}" destId="{3562ADD9-9FDE-40D6-922D-527B1B9916AE}" srcOrd="0" destOrd="0" presId="urn:microsoft.com/office/officeart/2005/8/layout/hierarchy2"/>
    <dgm:cxn modelId="{98550D9B-69A7-49E9-92E5-FE86D83F303D}" type="presParOf" srcId="{14B0954E-6924-4396-97C9-327D37E49EA4}" destId="{D042DB82-FD28-48E5-8C2F-672E5017BB0D}" srcOrd="1" destOrd="0" presId="urn:microsoft.com/office/officeart/2005/8/layout/hierarchy2"/>
    <dgm:cxn modelId="{12909C53-5ED4-449A-8316-752232B7D47B}" type="presParOf" srcId="{D042DB82-FD28-48E5-8C2F-672E5017BB0D}" destId="{2023F778-8D91-4FA3-B016-5D0E0BA9E2D4}" srcOrd="0" destOrd="0" presId="urn:microsoft.com/office/officeart/2005/8/layout/hierarchy2"/>
    <dgm:cxn modelId="{5C1D6101-E8F6-4A50-8D14-69C6ACB24384}" type="presParOf" srcId="{2023F778-8D91-4FA3-B016-5D0E0BA9E2D4}" destId="{D918E37A-8F4D-48BF-98F5-44F338D62268}" srcOrd="0" destOrd="0" presId="urn:microsoft.com/office/officeart/2005/8/layout/hierarchy2"/>
    <dgm:cxn modelId="{1D4A8B85-495D-4074-BAE9-26E99700B276}" type="presParOf" srcId="{D042DB82-FD28-48E5-8C2F-672E5017BB0D}" destId="{23BF08DC-04B0-4E18-BA68-CA8A305E5100}" srcOrd="1" destOrd="0" presId="urn:microsoft.com/office/officeart/2005/8/layout/hierarchy2"/>
    <dgm:cxn modelId="{92CD56AE-55DC-486A-BB39-038F35CDF2D5}" type="presParOf" srcId="{23BF08DC-04B0-4E18-BA68-CA8A305E5100}" destId="{7946EC70-F254-43A5-8B82-0962D1442DE8}" srcOrd="0" destOrd="0" presId="urn:microsoft.com/office/officeart/2005/8/layout/hierarchy2"/>
    <dgm:cxn modelId="{BBE20227-FF51-4326-9FBF-003B04B5C5A7}" type="presParOf" srcId="{23BF08DC-04B0-4E18-BA68-CA8A305E5100}" destId="{94B6AD04-7239-4BBC-BC86-49ED8194DA01}" srcOrd="1" destOrd="0" presId="urn:microsoft.com/office/officeart/2005/8/layout/hierarchy2"/>
    <dgm:cxn modelId="{2D4A1FC2-1C8A-4811-AE41-CAF37E96CAB0}" type="presParOf" srcId="{D042DB82-FD28-48E5-8C2F-672E5017BB0D}" destId="{3F872D69-1F2C-4521-AD2B-9F171F4E8C7B}" srcOrd="2" destOrd="0" presId="urn:microsoft.com/office/officeart/2005/8/layout/hierarchy2"/>
    <dgm:cxn modelId="{509F887A-AF13-4131-BFE0-16BD49C1512C}" type="presParOf" srcId="{3F872D69-1F2C-4521-AD2B-9F171F4E8C7B}" destId="{407D0688-60E4-4DAD-B6AE-9557F12ED61A}" srcOrd="0" destOrd="0" presId="urn:microsoft.com/office/officeart/2005/8/layout/hierarchy2"/>
    <dgm:cxn modelId="{7BB38B9B-53CE-4F9F-A228-86E1050A07C1}" type="presParOf" srcId="{D042DB82-FD28-48E5-8C2F-672E5017BB0D}" destId="{0CA09A47-001F-4315-BE99-7C87B73785E7}" srcOrd="3" destOrd="0" presId="urn:microsoft.com/office/officeart/2005/8/layout/hierarchy2"/>
    <dgm:cxn modelId="{BF04A0F9-F1AD-4302-BA6D-1E1DBDB44645}" type="presParOf" srcId="{0CA09A47-001F-4315-BE99-7C87B73785E7}" destId="{F86F9E78-02B9-4C99-8F77-7291F7BBFDD7}" srcOrd="0" destOrd="0" presId="urn:microsoft.com/office/officeart/2005/8/layout/hierarchy2"/>
    <dgm:cxn modelId="{66238D2F-FF76-438F-A5C9-48029B71542B}" type="presParOf" srcId="{0CA09A47-001F-4315-BE99-7C87B73785E7}" destId="{966CA42A-B7BE-4097-B6A4-95DECD2AAC23}" srcOrd="1" destOrd="0" presId="urn:microsoft.com/office/officeart/2005/8/layout/hierarchy2"/>
    <dgm:cxn modelId="{52BF2513-47B7-45F7-A2BB-FA64AA98C842}" type="presParOf" srcId="{D042DB82-FD28-48E5-8C2F-672E5017BB0D}" destId="{5F51D53B-C8DB-43E2-8BB3-22224181279A}" srcOrd="4" destOrd="0" presId="urn:microsoft.com/office/officeart/2005/8/layout/hierarchy2"/>
    <dgm:cxn modelId="{593CE4F3-F398-4A38-A57C-C7F09DBD099E}" type="presParOf" srcId="{5F51D53B-C8DB-43E2-8BB3-22224181279A}" destId="{B5C95E5E-07D9-4EC6-9E80-0FA5AC934006}" srcOrd="0" destOrd="0" presId="urn:microsoft.com/office/officeart/2005/8/layout/hierarchy2"/>
    <dgm:cxn modelId="{862C59DB-0838-4A37-930B-9C4C45108F19}" type="presParOf" srcId="{D042DB82-FD28-48E5-8C2F-672E5017BB0D}" destId="{4C7894B5-B78A-48AE-B282-943815A03D92}" srcOrd="5" destOrd="0" presId="urn:microsoft.com/office/officeart/2005/8/layout/hierarchy2"/>
    <dgm:cxn modelId="{39FB46A1-0C77-49AD-BD7A-F20CF32E79E9}" type="presParOf" srcId="{4C7894B5-B78A-48AE-B282-943815A03D92}" destId="{D8BD9816-5AC8-429D-9BF1-8803A7DE13A4}" srcOrd="0" destOrd="0" presId="urn:microsoft.com/office/officeart/2005/8/layout/hierarchy2"/>
    <dgm:cxn modelId="{E5B7A0DC-B518-4480-9C7D-57D58AEBF7D0}" type="presParOf" srcId="{4C7894B5-B78A-48AE-B282-943815A03D92}" destId="{7A98E859-6E98-4C7D-9A2F-435561679634}" srcOrd="1" destOrd="0" presId="urn:microsoft.com/office/officeart/2005/8/layout/hierarchy2"/>
    <dgm:cxn modelId="{7119592B-CE8A-4394-8A97-9F5013EB9690}" type="presParOf" srcId="{D2FB9368-69A9-435F-83F1-C8C55147295D}" destId="{94276766-B95A-42B4-87D8-F23183F79633}" srcOrd="2" destOrd="0" presId="urn:microsoft.com/office/officeart/2005/8/layout/hierarchy2"/>
    <dgm:cxn modelId="{0855AFA9-7656-4D09-91F8-F15F1582DE0B}" type="presParOf" srcId="{94276766-B95A-42B4-87D8-F23183F79633}" destId="{B63CB261-B708-4DF2-B3CF-1F4E32EEBEF5}" srcOrd="0" destOrd="0" presId="urn:microsoft.com/office/officeart/2005/8/layout/hierarchy2"/>
    <dgm:cxn modelId="{1574372D-4B95-402D-B13B-A44519E7B582}" type="presParOf" srcId="{D2FB9368-69A9-435F-83F1-C8C55147295D}" destId="{A88B1B85-6EF1-4A4E-A1DF-CBD3D3AB83DE}" srcOrd="3" destOrd="0" presId="urn:microsoft.com/office/officeart/2005/8/layout/hierarchy2"/>
    <dgm:cxn modelId="{4183B6DC-3273-4757-977C-A9AF1A452707}" type="presParOf" srcId="{A88B1B85-6EF1-4A4E-A1DF-CBD3D3AB83DE}" destId="{9BD63C86-2D5C-4C4B-BE82-46CE470A16B7}" srcOrd="0" destOrd="0" presId="urn:microsoft.com/office/officeart/2005/8/layout/hierarchy2"/>
    <dgm:cxn modelId="{E35CDB7C-2BA3-4F5A-9DB7-ADE3459DA0EE}" type="presParOf" srcId="{A88B1B85-6EF1-4A4E-A1DF-CBD3D3AB83DE}" destId="{08811403-77CD-40AC-A75A-FF407F04F6FB}"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FEE317-F862-4DEA-A8C1-3CAA93F854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DA34C2C-D55D-4849-ACC9-5CEA9399F63F}">
      <dgm:prSet phldrT="[Text]"/>
      <dgm:spPr/>
      <dgm:t>
        <a:bodyPr/>
        <a:lstStyle/>
        <a:p>
          <a:r>
            <a:rPr lang="ar-sa" dirty="0">
              <a:rtl/>
            </a:rPr>
            <a:t>التقنية</a:t>
          </a:r>
        </a:p>
      </dgm:t>
    </dgm:pt>
    <dgm:pt modelId="{8A7B210E-A4BB-47CF-BD9D-A003579D8353}" type="parTrans" cxnId="{6B58294B-5F88-4A59-99F3-56622C07E75B}">
      <dgm:prSet/>
      <dgm:spPr/>
      <dgm:t>
        <a:bodyPr/>
        <a:lstStyle/>
        <a:p>
          <a:endParaRPr lang="en-US"/>
        </a:p>
      </dgm:t>
    </dgm:pt>
    <dgm:pt modelId="{F2DE0799-3B30-4507-8EB9-81BA95E20E4D}" type="sibTrans" cxnId="{6B58294B-5F88-4A59-99F3-56622C07E75B}">
      <dgm:prSet/>
      <dgm:spPr/>
      <dgm:t>
        <a:bodyPr/>
        <a:lstStyle/>
        <a:p>
          <a:endParaRPr lang="en-US"/>
        </a:p>
      </dgm:t>
    </dgm:pt>
    <dgm:pt modelId="{5AC6DCF3-6577-454F-82C9-6ACC90B0BBDD}">
      <dgm:prSet phldrT="[Text]"/>
      <dgm:spPr/>
      <dgm:t>
        <a:bodyPr/>
        <a:lstStyle/>
        <a:p>
          <a:r>
            <a:rPr lang="ar-sa" dirty="0">
              <a:rtl/>
            </a:rPr>
            <a:t>أقل سعر</a:t>
          </a:r>
        </a:p>
      </dgm:t>
    </dgm:pt>
    <dgm:pt modelId="{DFFD3168-41EA-40F3-8A34-0623F075E2D0}" type="parTrans" cxnId="{7807EF5C-8D00-409F-A003-636448CD7D4B}">
      <dgm:prSet/>
      <dgm:spPr/>
      <dgm:t>
        <a:bodyPr/>
        <a:lstStyle/>
        <a:p>
          <a:endParaRPr lang="en-US"/>
        </a:p>
      </dgm:t>
    </dgm:pt>
    <dgm:pt modelId="{5306E5D3-0AAC-4FE7-894F-07A37C2EC5BB}" type="sibTrans" cxnId="{7807EF5C-8D00-409F-A003-636448CD7D4B}">
      <dgm:prSet/>
      <dgm:spPr/>
      <dgm:t>
        <a:bodyPr/>
        <a:lstStyle/>
        <a:p>
          <a:endParaRPr lang="en-US"/>
        </a:p>
      </dgm:t>
    </dgm:pt>
    <dgm:pt modelId="{5054549F-522E-4B67-91A3-27D7EBD2B887}">
      <dgm:prSet phldrT="[Text]"/>
      <dgm:spPr/>
      <dgm:t>
        <a:bodyPr/>
        <a:lstStyle/>
        <a:p>
          <a:r>
            <a:rPr lang="ar-sa" dirty="0">
              <a:rtl/>
            </a:rPr>
            <a:t>سعر المتجر</a:t>
          </a:r>
        </a:p>
      </dgm:t>
    </dgm:pt>
    <dgm:pt modelId="{0B34F18F-D24B-47EF-BAB1-234BA7DFAFE0}" type="parTrans" cxnId="{FDF9AB7C-80AD-4379-A87B-717445F6FDA6}">
      <dgm:prSet/>
      <dgm:spPr/>
      <dgm:t>
        <a:bodyPr/>
        <a:lstStyle/>
        <a:p>
          <a:endParaRPr lang="en-US"/>
        </a:p>
      </dgm:t>
    </dgm:pt>
    <dgm:pt modelId="{C01A4BD0-C62A-4BE8-A2DB-C024BD838672}" type="sibTrans" cxnId="{FDF9AB7C-80AD-4379-A87B-717445F6FDA6}">
      <dgm:prSet/>
      <dgm:spPr/>
      <dgm:t>
        <a:bodyPr/>
        <a:lstStyle/>
        <a:p>
          <a:endParaRPr lang="en-US"/>
        </a:p>
      </dgm:t>
    </dgm:pt>
    <dgm:pt modelId="{276E8309-7926-46F9-98CC-D8273BB1BEBE}">
      <dgm:prSet phldrT="[Text]"/>
      <dgm:spPr/>
      <dgm:t>
        <a:bodyPr/>
        <a:lstStyle/>
        <a:p>
          <a:r>
            <a:rPr lang="ar-sa" dirty="0">
              <a:rtl/>
            </a:rPr>
            <a:t>المصروفات</a:t>
          </a:r>
        </a:p>
      </dgm:t>
    </dgm:pt>
    <dgm:pt modelId="{B201D5D0-52CE-49EF-8717-63B6F9EE77D4}" type="parTrans" cxnId="{4F5166EA-EB59-4A60-93BD-48B46C5BE676}">
      <dgm:prSet/>
      <dgm:spPr/>
      <dgm:t>
        <a:bodyPr/>
        <a:lstStyle/>
        <a:p>
          <a:endParaRPr lang="en-US"/>
        </a:p>
      </dgm:t>
    </dgm:pt>
    <dgm:pt modelId="{55811574-F1DC-40E1-BFCD-E9E3C0267641}" type="sibTrans" cxnId="{4F5166EA-EB59-4A60-93BD-48B46C5BE676}">
      <dgm:prSet/>
      <dgm:spPr/>
      <dgm:t>
        <a:bodyPr/>
        <a:lstStyle/>
        <a:p>
          <a:endParaRPr lang="en-US"/>
        </a:p>
      </dgm:t>
    </dgm:pt>
    <dgm:pt modelId="{82EA4583-9B42-4AB1-A686-075BF235E233}">
      <dgm:prSet phldrT="[Text]"/>
      <dgm:spPr/>
      <dgm:t>
        <a:bodyPr/>
        <a:lstStyle/>
        <a:p>
          <a:r>
            <a:rPr lang="ar-sa" dirty="0">
              <a:rtl/>
            </a:rPr>
            <a:t>محدد (جدول)</a:t>
          </a:r>
        </a:p>
      </dgm:t>
    </dgm:pt>
    <dgm:pt modelId="{97F043F6-A7E1-4CD7-8FA7-14C179E07715}" type="parTrans" cxnId="{B89F7FB3-4CCE-444B-8DE9-0A44DC559D03}">
      <dgm:prSet/>
      <dgm:spPr/>
      <dgm:t>
        <a:bodyPr/>
        <a:lstStyle/>
        <a:p>
          <a:endParaRPr lang="en-US"/>
        </a:p>
      </dgm:t>
    </dgm:pt>
    <dgm:pt modelId="{CD9040C7-AA6A-41EB-B458-325BA4824F8B}" type="sibTrans" cxnId="{B89F7FB3-4CCE-444B-8DE9-0A44DC559D03}">
      <dgm:prSet/>
      <dgm:spPr/>
      <dgm:t>
        <a:bodyPr/>
        <a:lstStyle/>
        <a:p>
          <a:endParaRPr lang="en-US"/>
        </a:p>
      </dgm:t>
    </dgm:pt>
    <dgm:pt modelId="{CC408207-A3CA-4F19-9C35-F13DD1D28AB5}">
      <dgm:prSet phldrT="[Text]"/>
      <dgm:spPr/>
      <dgm:t>
        <a:bodyPr/>
        <a:lstStyle/>
        <a:p>
          <a:r>
            <a:rPr lang="ar-sa" dirty="0">
              <a:rtl/>
            </a:rPr>
            <a:t>عام (المجموعة أو الكل)</a:t>
          </a:r>
        </a:p>
      </dgm:t>
    </dgm:pt>
    <dgm:pt modelId="{1C844D8F-1BFD-4E4C-ADAA-3449539F19F3}" type="parTrans" cxnId="{694722D0-3C24-41EA-954A-D86508B4558D}">
      <dgm:prSet/>
      <dgm:spPr/>
      <dgm:t>
        <a:bodyPr/>
        <a:lstStyle/>
        <a:p>
          <a:endParaRPr lang="en-US"/>
        </a:p>
      </dgm:t>
    </dgm:pt>
    <dgm:pt modelId="{59FF2E0A-404A-4FA5-9016-9F6510F7CE95}" type="sibTrans" cxnId="{694722D0-3C24-41EA-954A-D86508B4558D}">
      <dgm:prSet/>
      <dgm:spPr/>
      <dgm:t>
        <a:bodyPr/>
        <a:lstStyle/>
        <a:p>
          <a:endParaRPr lang="en-US"/>
        </a:p>
      </dgm:t>
    </dgm:pt>
    <dgm:pt modelId="{E70529E5-7C0B-43F2-BF34-BC9ADF0BAD4C}">
      <dgm:prSet phldrT="[Text]"/>
      <dgm:spPr/>
      <dgm:t>
        <a:bodyPr/>
        <a:lstStyle/>
        <a:p>
          <a:r>
            <a:rPr lang="ar-sa" dirty="0">
              <a:rtl/>
            </a:rPr>
            <a:t>الخصومات</a:t>
          </a:r>
        </a:p>
      </dgm:t>
    </dgm:pt>
    <dgm:pt modelId="{23D66710-1473-4EFA-A195-E99C3CE3F229}" type="parTrans" cxnId="{CEF4E158-A9DC-4DCD-828C-F8071DAA58B0}">
      <dgm:prSet/>
      <dgm:spPr/>
      <dgm:t>
        <a:bodyPr/>
        <a:lstStyle/>
        <a:p>
          <a:endParaRPr lang="en-US"/>
        </a:p>
      </dgm:t>
    </dgm:pt>
    <dgm:pt modelId="{481BBB2C-2CCC-4256-9F7B-780766F94B7E}" type="sibTrans" cxnId="{CEF4E158-A9DC-4DCD-828C-F8071DAA58B0}">
      <dgm:prSet/>
      <dgm:spPr/>
      <dgm:t>
        <a:bodyPr/>
        <a:lstStyle/>
        <a:p>
          <a:endParaRPr lang="en-US"/>
        </a:p>
      </dgm:t>
    </dgm:pt>
    <dgm:pt modelId="{09AC1874-5129-4FB5-B187-1C01E58E4F39}">
      <dgm:prSet phldrT="[Text]"/>
      <dgm:spPr/>
      <dgm:t>
        <a:bodyPr/>
        <a:lstStyle/>
        <a:p>
          <a:r>
            <a:rPr lang="ar-sa" dirty="0">
              <a:rtl/>
            </a:rPr>
            <a:t>خاص أو عام</a:t>
          </a:r>
        </a:p>
      </dgm:t>
    </dgm:pt>
    <dgm:pt modelId="{40B074E1-2A24-4190-884B-A93A9AABA5F0}" type="parTrans" cxnId="{04C47375-36D9-4C1F-92F6-B26A07D062B1}">
      <dgm:prSet/>
      <dgm:spPr/>
      <dgm:t>
        <a:bodyPr/>
        <a:lstStyle/>
        <a:p>
          <a:endParaRPr lang="en-US"/>
        </a:p>
      </dgm:t>
    </dgm:pt>
    <dgm:pt modelId="{2F017965-A837-4817-954D-2959A9C27518}" type="sibTrans" cxnId="{04C47375-36D9-4C1F-92F6-B26A07D062B1}">
      <dgm:prSet/>
      <dgm:spPr/>
      <dgm:t>
        <a:bodyPr/>
        <a:lstStyle/>
        <a:p>
          <a:endParaRPr lang="en-US"/>
        </a:p>
      </dgm:t>
    </dgm:pt>
    <dgm:pt modelId="{19BC6496-473F-411F-8DE8-A4F88797FA3C}">
      <dgm:prSet phldrT="[Text]"/>
      <dgm:spPr/>
      <dgm:t>
        <a:bodyPr/>
        <a:lstStyle/>
        <a:p>
          <a:r>
            <a:rPr lang="ar-sa" dirty="0">
              <a:rtl/>
            </a:rPr>
            <a:t>السعر والمسار معاً</a:t>
          </a:r>
        </a:p>
      </dgm:t>
    </dgm:pt>
    <dgm:pt modelId="{465B70C8-F4DF-4E35-882E-2E1DD698A2E8}" type="parTrans" cxnId="{988A93CF-05E7-4E2B-AFB0-C14B15ABBECB}">
      <dgm:prSet/>
      <dgm:spPr/>
      <dgm:t>
        <a:bodyPr/>
        <a:lstStyle/>
        <a:p>
          <a:endParaRPr lang="en-US"/>
        </a:p>
      </dgm:t>
    </dgm:pt>
    <dgm:pt modelId="{86F6F11A-2920-4AF8-BC09-25B558640763}" type="sibTrans" cxnId="{988A93CF-05E7-4E2B-AFB0-C14B15ABBECB}">
      <dgm:prSet/>
      <dgm:spPr/>
      <dgm:t>
        <a:bodyPr/>
        <a:lstStyle/>
        <a:p>
          <a:endParaRPr lang="en-US"/>
        </a:p>
      </dgm:t>
    </dgm:pt>
    <dgm:pt modelId="{2AFFF97F-FEB3-48E5-8260-D6DDCC18C20E}">
      <dgm:prSet phldrT="[Text]"/>
      <dgm:spPr/>
      <dgm:t>
        <a:bodyPr/>
        <a:lstStyle/>
        <a:p>
          <a:r>
            <a:rPr lang="ar-sa" dirty="0">
              <a:rtl/>
            </a:rPr>
            <a:t>النسبة المئوية أو المبلغ الأساسي</a:t>
          </a:r>
        </a:p>
      </dgm:t>
    </dgm:pt>
    <dgm:pt modelId="{B018A024-4B2F-41A4-90D9-2C291A810CE2}" type="parTrans" cxnId="{E628AF4A-DE20-466E-8E0F-C4AA9A102F94}">
      <dgm:prSet/>
      <dgm:spPr/>
      <dgm:t>
        <a:bodyPr/>
        <a:lstStyle/>
        <a:p>
          <a:endParaRPr lang="en-US"/>
        </a:p>
      </dgm:t>
    </dgm:pt>
    <dgm:pt modelId="{B4B8E159-966E-47DB-A410-8AD4AA3D0236}" type="sibTrans" cxnId="{E628AF4A-DE20-466E-8E0F-C4AA9A102F94}">
      <dgm:prSet/>
      <dgm:spPr/>
      <dgm:t>
        <a:bodyPr/>
        <a:lstStyle/>
        <a:p>
          <a:endParaRPr lang="en-US"/>
        </a:p>
      </dgm:t>
    </dgm:pt>
    <dgm:pt modelId="{B4F1216A-B631-4EA1-852B-04F10CDB7500}">
      <dgm:prSet phldrT="[Text]"/>
      <dgm:spPr/>
      <dgm:t>
        <a:bodyPr/>
        <a:lstStyle/>
        <a:p>
          <a:r>
            <a:rPr lang="ar-sa" dirty="0">
              <a:rtl/>
            </a:rPr>
            <a:t>إيجابي أو سلبي</a:t>
          </a:r>
        </a:p>
      </dgm:t>
    </dgm:pt>
    <dgm:pt modelId="{8DAB44E4-2396-49E2-A567-57E5A2A3D5D7}" type="parTrans" cxnId="{4A1B9756-824C-4671-94C0-55E985C6C308}">
      <dgm:prSet/>
      <dgm:spPr/>
      <dgm:t>
        <a:bodyPr/>
        <a:lstStyle/>
        <a:p>
          <a:endParaRPr lang="en-US"/>
        </a:p>
      </dgm:t>
    </dgm:pt>
    <dgm:pt modelId="{95BD63AB-7706-4AA2-8876-663FE59020BE}" type="sibTrans" cxnId="{4A1B9756-824C-4671-94C0-55E985C6C308}">
      <dgm:prSet/>
      <dgm:spPr/>
      <dgm:t>
        <a:bodyPr/>
        <a:lstStyle/>
        <a:p>
          <a:endParaRPr lang="en-US"/>
        </a:p>
      </dgm:t>
    </dgm:pt>
    <dgm:pt modelId="{1CF4F547-2498-4DD6-8670-4264EC3FBF04}">
      <dgm:prSet phldrT="[Text]"/>
      <dgm:spPr/>
      <dgm:t>
        <a:bodyPr/>
        <a:lstStyle/>
        <a:p>
          <a:r>
            <a:rPr lang="ar-sa" dirty="0">
              <a:rtl/>
            </a:rPr>
            <a:t>التكاليف الإضافية</a:t>
          </a:r>
        </a:p>
      </dgm:t>
    </dgm:pt>
    <dgm:pt modelId="{385161E1-D9F8-41F3-839B-341EBE735015}" type="parTrans" cxnId="{F9B3D3E1-5BFC-40DE-8DC0-1AD94B054AB9}">
      <dgm:prSet/>
      <dgm:spPr/>
      <dgm:t>
        <a:bodyPr/>
        <a:lstStyle/>
        <a:p>
          <a:endParaRPr lang="en-US"/>
        </a:p>
      </dgm:t>
    </dgm:pt>
    <dgm:pt modelId="{7F0449A5-9B5D-4790-BDFD-2E348D2590B0}" type="sibTrans" cxnId="{F9B3D3E1-5BFC-40DE-8DC0-1AD94B054AB9}">
      <dgm:prSet/>
      <dgm:spPr/>
      <dgm:t>
        <a:bodyPr/>
        <a:lstStyle/>
        <a:p>
          <a:endParaRPr lang="en-US"/>
        </a:p>
      </dgm:t>
    </dgm:pt>
    <dgm:pt modelId="{84D0F5A1-2759-4795-A29D-387ABB54DA2D}">
      <dgm:prSet phldrT="[Text]"/>
      <dgm:spPr/>
      <dgm:t>
        <a:bodyPr/>
        <a:lstStyle/>
        <a:p>
          <a:r>
            <a:rPr lang="ar-sa" dirty="0">
              <a:rtl/>
            </a:rPr>
            <a:t>المصاريف الإضافية للوقود</a:t>
          </a:r>
        </a:p>
      </dgm:t>
    </dgm:pt>
    <dgm:pt modelId="{20F66D84-ECE8-4CAA-84D4-15FA819C8A01}" type="parTrans" cxnId="{AA8153E5-8914-4294-BFEC-D648FCE74545}">
      <dgm:prSet/>
      <dgm:spPr/>
      <dgm:t>
        <a:bodyPr/>
        <a:lstStyle/>
        <a:p>
          <a:endParaRPr lang="en-US"/>
        </a:p>
      </dgm:t>
    </dgm:pt>
    <dgm:pt modelId="{2263DB3E-16AF-41AB-801B-E645537C319D}" type="sibTrans" cxnId="{AA8153E5-8914-4294-BFEC-D648FCE74545}">
      <dgm:prSet/>
      <dgm:spPr/>
      <dgm:t>
        <a:bodyPr/>
        <a:lstStyle/>
        <a:p>
          <a:endParaRPr lang="en-US"/>
        </a:p>
      </dgm:t>
    </dgm:pt>
    <dgm:pt modelId="{1C593070-D44B-4451-B559-AB932CA5FB61}">
      <dgm:prSet phldrT="[Text]"/>
      <dgm:spPr/>
      <dgm:t>
        <a:bodyPr/>
        <a:lstStyle/>
        <a:p>
          <a:r>
            <a:rPr lang="ar-sa" dirty="0">
              <a:rtl/>
            </a:rPr>
            <a:t>المهام</a:t>
          </a:r>
        </a:p>
      </dgm:t>
    </dgm:pt>
    <dgm:pt modelId="{34A57C4E-6864-4022-82D1-483B26A8AA78}" type="parTrans" cxnId="{BA8145BF-4020-49E4-A4BF-766D38A1F799}">
      <dgm:prSet/>
      <dgm:spPr/>
      <dgm:t>
        <a:bodyPr/>
        <a:lstStyle/>
        <a:p>
          <a:endParaRPr lang="en-US"/>
        </a:p>
      </dgm:t>
    </dgm:pt>
    <dgm:pt modelId="{602AA4D2-8240-47B1-B3F9-3990B37625BB}" type="sibTrans" cxnId="{BA8145BF-4020-49E4-A4BF-766D38A1F799}">
      <dgm:prSet/>
      <dgm:spPr/>
      <dgm:t>
        <a:bodyPr/>
        <a:lstStyle/>
        <a:p>
          <a:endParaRPr lang="en-US"/>
        </a:p>
      </dgm:t>
    </dgm:pt>
    <dgm:pt modelId="{812DCF3B-D4CE-43D2-98A0-750590FA760E}">
      <dgm:prSet phldrT="[Text]"/>
      <dgm:spPr/>
      <dgm:t>
        <a:bodyPr/>
        <a:lstStyle/>
        <a:p>
          <a:r>
            <a:rPr lang="ar-sa" dirty="0">
              <a:rtl/>
            </a:rPr>
            <a:t>رسوم الوسيط</a:t>
          </a:r>
        </a:p>
      </dgm:t>
    </dgm:pt>
    <dgm:pt modelId="{6F35C6F6-472A-4728-A299-21BBA4811591}" type="parTrans" cxnId="{32500246-3D25-44C2-8596-39873AC73DAF}">
      <dgm:prSet/>
      <dgm:spPr/>
      <dgm:t>
        <a:bodyPr/>
        <a:lstStyle/>
        <a:p>
          <a:endParaRPr lang="en-US"/>
        </a:p>
      </dgm:t>
    </dgm:pt>
    <dgm:pt modelId="{FC4D2BE2-8D93-4766-8081-AF7FDD48F966}" type="sibTrans" cxnId="{32500246-3D25-44C2-8596-39873AC73DAF}">
      <dgm:prSet/>
      <dgm:spPr/>
      <dgm:t>
        <a:bodyPr/>
        <a:lstStyle/>
        <a:p>
          <a:endParaRPr lang="en-US"/>
        </a:p>
      </dgm:t>
    </dgm:pt>
    <dgm:pt modelId="{756ACDAA-12B3-4A05-88AD-8C6B2D42F142}" type="pres">
      <dgm:prSet presAssocID="{84FEE317-F862-4DEA-A8C1-3CAA93F8541A}" presName="Name0" presStyleCnt="0">
        <dgm:presLayoutVars>
          <dgm:dir/>
          <dgm:animLvl val="lvl"/>
          <dgm:resizeHandles val="exact"/>
        </dgm:presLayoutVars>
      </dgm:prSet>
      <dgm:spPr/>
    </dgm:pt>
    <dgm:pt modelId="{F980F067-206B-4D59-B8B3-5D65397BCEC9}" type="pres">
      <dgm:prSet presAssocID="{ADA34C2C-D55D-4849-ACC9-5CEA9399F63F}" presName="composite" presStyleCnt="0"/>
      <dgm:spPr/>
    </dgm:pt>
    <dgm:pt modelId="{C7563FFD-F8F5-42A9-9B07-5ABD26BBACDF}" type="pres">
      <dgm:prSet presAssocID="{ADA34C2C-D55D-4849-ACC9-5CEA9399F63F}" presName="parTx" presStyleLbl="alignNode1" presStyleIdx="0" presStyleCnt="4">
        <dgm:presLayoutVars>
          <dgm:chMax val="0"/>
          <dgm:chPref val="0"/>
          <dgm:bulletEnabled val="1"/>
        </dgm:presLayoutVars>
      </dgm:prSet>
      <dgm:spPr/>
    </dgm:pt>
    <dgm:pt modelId="{AD11A637-29A4-4C25-89C4-D1F057AB00BB}" type="pres">
      <dgm:prSet presAssocID="{ADA34C2C-D55D-4849-ACC9-5CEA9399F63F}" presName="desTx" presStyleLbl="alignAccFollowNode1" presStyleIdx="0" presStyleCnt="4">
        <dgm:presLayoutVars>
          <dgm:bulletEnabled val="1"/>
        </dgm:presLayoutVars>
      </dgm:prSet>
      <dgm:spPr/>
    </dgm:pt>
    <dgm:pt modelId="{B56CF77B-BABD-40D7-9799-194BD1FFCD94}" type="pres">
      <dgm:prSet presAssocID="{F2DE0799-3B30-4507-8EB9-81BA95E20E4D}" presName="space" presStyleCnt="0"/>
      <dgm:spPr/>
    </dgm:pt>
    <dgm:pt modelId="{FA2CF3D9-D01C-47E3-B84D-36F452D0C379}" type="pres">
      <dgm:prSet presAssocID="{276E8309-7926-46F9-98CC-D8273BB1BEBE}" presName="composite" presStyleCnt="0"/>
      <dgm:spPr/>
    </dgm:pt>
    <dgm:pt modelId="{46504995-D3CA-4791-AB8D-AEAC443960B9}" type="pres">
      <dgm:prSet presAssocID="{276E8309-7926-46F9-98CC-D8273BB1BEBE}" presName="parTx" presStyleLbl="alignNode1" presStyleIdx="1" presStyleCnt="4">
        <dgm:presLayoutVars>
          <dgm:chMax val="0"/>
          <dgm:chPref val="0"/>
          <dgm:bulletEnabled val="1"/>
        </dgm:presLayoutVars>
      </dgm:prSet>
      <dgm:spPr/>
    </dgm:pt>
    <dgm:pt modelId="{244FB49B-C69E-4993-B449-451BDEDB4CA9}" type="pres">
      <dgm:prSet presAssocID="{276E8309-7926-46F9-98CC-D8273BB1BEBE}" presName="desTx" presStyleLbl="alignAccFollowNode1" presStyleIdx="1" presStyleCnt="4">
        <dgm:presLayoutVars>
          <dgm:bulletEnabled val="1"/>
        </dgm:presLayoutVars>
      </dgm:prSet>
      <dgm:spPr/>
    </dgm:pt>
    <dgm:pt modelId="{A1BE496C-0CB4-4369-8DAA-06BDA22A4152}" type="pres">
      <dgm:prSet presAssocID="{55811574-F1DC-40E1-BFCD-E9E3C0267641}" presName="space" presStyleCnt="0"/>
      <dgm:spPr/>
    </dgm:pt>
    <dgm:pt modelId="{CABAD540-F910-4319-8B73-A67D6BE5B28A}" type="pres">
      <dgm:prSet presAssocID="{E70529E5-7C0B-43F2-BF34-BC9ADF0BAD4C}" presName="composite" presStyleCnt="0"/>
      <dgm:spPr/>
    </dgm:pt>
    <dgm:pt modelId="{7F8B0CF1-55BC-460A-8424-B0A28F534CDA}" type="pres">
      <dgm:prSet presAssocID="{E70529E5-7C0B-43F2-BF34-BC9ADF0BAD4C}" presName="parTx" presStyleLbl="alignNode1" presStyleIdx="2" presStyleCnt="4">
        <dgm:presLayoutVars>
          <dgm:chMax val="0"/>
          <dgm:chPref val="0"/>
          <dgm:bulletEnabled val="1"/>
        </dgm:presLayoutVars>
      </dgm:prSet>
      <dgm:spPr/>
    </dgm:pt>
    <dgm:pt modelId="{4685FC91-3F8B-431F-80BF-F01B222823DC}" type="pres">
      <dgm:prSet presAssocID="{E70529E5-7C0B-43F2-BF34-BC9ADF0BAD4C}" presName="desTx" presStyleLbl="alignAccFollowNode1" presStyleIdx="2" presStyleCnt="4">
        <dgm:presLayoutVars>
          <dgm:bulletEnabled val="1"/>
        </dgm:presLayoutVars>
      </dgm:prSet>
      <dgm:spPr/>
    </dgm:pt>
    <dgm:pt modelId="{BAD754BD-A13F-4F4E-892E-CD46DBBB4E9D}" type="pres">
      <dgm:prSet presAssocID="{481BBB2C-2CCC-4256-9F7B-780766F94B7E}" presName="space" presStyleCnt="0"/>
      <dgm:spPr/>
    </dgm:pt>
    <dgm:pt modelId="{2213ADBB-0D37-46EE-8EA8-8B93E79E994C}" type="pres">
      <dgm:prSet presAssocID="{1CF4F547-2498-4DD6-8670-4264EC3FBF04}" presName="composite" presStyleCnt="0"/>
      <dgm:spPr/>
    </dgm:pt>
    <dgm:pt modelId="{F0C5CA49-28B6-4953-8463-A311F3FEA5FC}" type="pres">
      <dgm:prSet presAssocID="{1CF4F547-2498-4DD6-8670-4264EC3FBF04}" presName="parTx" presStyleLbl="alignNode1" presStyleIdx="3" presStyleCnt="4">
        <dgm:presLayoutVars>
          <dgm:chMax val="0"/>
          <dgm:chPref val="0"/>
          <dgm:bulletEnabled val="1"/>
        </dgm:presLayoutVars>
      </dgm:prSet>
      <dgm:spPr/>
    </dgm:pt>
    <dgm:pt modelId="{5312B1A3-6E86-4E14-BB61-017695407B50}" type="pres">
      <dgm:prSet presAssocID="{1CF4F547-2498-4DD6-8670-4264EC3FBF04}" presName="desTx" presStyleLbl="alignAccFollowNode1" presStyleIdx="3" presStyleCnt="4">
        <dgm:presLayoutVars>
          <dgm:bulletEnabled val="1"/>
        </dgm:presLayoutVars>
      </dgm:prSet>
      <dgm:spPr/>
    </dgm:pt>
  </dgm:ptLst>
  <dgm:cxnLst>
    <dgm:cxn modelId="{B80B7E10-6E1D-4E81-85E5-EABD358092A5}" type="presOf" srcId="{5AC6DCF3-6577-454F-82C9-6ACC90B0BBDD}" destId="{AD11A637-29A4-4C25-89C4-D1F057AB00BB}" srcOrd="0" destOrd="0" presId="urn:microsoft.com/office/officeart/2005/8/layout/hList1"/>
    <dgm:cxn modelId="{95991C1D-7A8B-4914-A362-889F10B9438E}" type="presOf" srcId="{19BC6496-473F-411F-8DE8-A4F88797FA3C}" destId="{AD11A637-29A4-4C25-89C4-D1F057AB00BB}" srcOrd="0" destOrd="2" presId="urn:microsoft.com/office/officeart/2005/8/layout/hList1"/>
    <dgm:cxn modelId="{D5FF6E21-A10C-455F-AC94-0DE4C4015070}" type="presOf" srcId="{82EA4583-9B42-4AB1-A686-075BF235E233}" destId="{244FB49B-C69E-4993-B449-451BDEDB4CA9}" srcOrd="0" destOrd="0" presId="urn:microsoft.com/office/officeart/2005/8/layout/hList1"/>
    <dgm:cxn modelId="{FCC5E62F-73E3-4598-A5EA-C28FA2548744}" type="presOf" srcId="{CC408207-A3CA-4F19-9C35-F13DD1D28AB5}" destId="{244FB49B-C69E-4993-B449-451BDEDB4CA9}" srcOrd="0" destOrd="1" presId="urn:microsoft.com/office/officeart/2005/8/layout/hList1"/>
    <dgm:cxn modelId="{29715B33-274B-47C2-B2C8-D6B26038533C}" type="presOf" srcId="{812DCF3B-D4CE-43D2-98A0-750590FA760E}" destId="{5312B1A3-6E86-4E14-BB61-017695407B50}" srcOrd="0" destOrd="2" presId="urn:microsoft.com/office/officeart/2005/8/layout/hList1"/>
    <dgm:cxn modelId="{7807EF5C-8D00-409F-A003-636448CD7D4B}" srcId="{ADA34C2C-D55D-4849-ACC9-5CEA9399F63F}" destId="{5AC6DCF3-6577-454F-82C9-6ACC90B0BBDD}" srcOrd="0" destOrd="0" parTransId="{DFFD3168-41EA-40F3-8A34-0623F075E2D0}" sibTransId="{5306E5D3-0AAC-4FE7-894F-07A37C2EC5BB}"/>
    <dgm:cxn modelId="{1B193264-87E2-4F28-91CA-4750DBC0C8B7}" type="presOf" srcId="{1CF4F547-2498-4DD6-8670-4264EC3FBF04}" destId="{F0C5CA49-28B6-4953-8463-A311F3FEA5FC}" srcOrd="0" destOrd="0" presId="urn:microsoft.com/office/officeart/2005/8/layout/hList1"/>
    <dgm:cxn modelId="{32500246-3D25-44C2-8596-39873AC73DAF}" srcId="{1CF4F547-2498-4DD6-8670-4264EC3FBF04}" destId="{812DCF3B-D4CE-43D2-98A0-750590FA760E}" srcOrd="2" destOrd="0" parTransId="{6F35C6F6-472A-4728-A299-21BBA4811591}" sibTransId="{FC4D2BE2-8D93-4766-8081-AF7FDD48F966}"/>
    <dgm:cxn modelId="{62457F47-628A-4334-AE80-168387E31B8F}" type="presOf" srcId="{5054549F-522E-4B67-91A3-27D7EBD2B887}" destId="{AD11A637-29A4-4C25-89C4-D1F057AB00BB}" srcOrd="0" destOrd="1" presId="urn:microsoft.com/office/officeart/2005/8/layout/hList1"/>
    <dgm:cxn modelId="{E628AF4A-DE20-466E-8E0F-C4AA9A102F94}" srcId="{E70529E5-7C0B-43F2-BF34-BC9ADF0BAD4C}" destId="{2AFFF97F-FEB3-48E5-8260-D6DDCC18C20E}" srcOrd="1" destOrd="0" parTransId="{B018A024-4B2F-41A4-90D9-2C291A810CE2}" sibTransId="{B4B8E159-966E-47DB-A410-8AD4AA3D0236}"/>
    <dgm:cxn modelId="{6B58294B-5F88-4A59-99F3-56622C07E75B}" srcId="{84FEE317-F862-4DEA-A8C1-3CAA93F8541A}" destId="{ADA34C2C-D55D-4849-ACC9-5CEA9399F63F}" srcOrd="0" destOrd="0" parTransId="{8A7B210E-A4BB-47CF-BD9D-A003579D8353}" sibTransId="{F2DE0799-3B30-4507-8EB9-81BA95E20E4D}"/>
    <dgm:cxn modelId="{516A576E-5977-4435-A970-54F4A6CB14B4}" type="presOf" srcId="{1C593070-D44B-4451-B559-AB932CA5FB61}" destId="{5312B1A3-6E86-4E14-BB61-017695407B50}" srcOrd="0" destOrd="1" presId="urn:microsoft.com/office/officeart/2005/8/layout/hList1"/>
    <dgm:cxn modelId="{69B4E76F-74BA-47AD-B49B-34366130B9D8}" type="presOf" srcId="{84D0F5A1-2759-4795-A29D-387ABB54DA2D}" destId="{5312B1A3-6E86-4E14-BB61-017695407B50}" srcOrd="0" destOrd="0" presId="urn:microsoft.com/office/officeart/2005/8/layout/hList1"/>
    <dgm:cxn modelId="{04C47375-36D9-4C1F-92F6-B26A07D062B1}" srcId="{E70529E5-7C0B-43F2-BF34-BC9ADF0BAD4C}" destId="{09AC1874-5129-4FB5-B187-1C01E58E4F39}" srcOrd="0" destOrd="0" parTransId="{40B074E1-2A24-4190-884B-A93A9AABA5F0}" sibTransId="{2F017965-A837-4817-954D-2959A9C27518}"/>
    <dgm:cxn modelId="{4A1B9756-824C-4671-94C0-55E985C6C308}" srcId="{E70529E5-7C0B-43F2-BF34-BC9ADF0BAD4C}" destId="{B4F1216A-B631-4EA1-852B-04F10CDB7500}" srcOrd="2" destOrd="0" parTransId="{8DAB44E4-2396-49E2-A567-57E5A2A3D5D7}" sibTransId="{95BD63AB-7706-4AA2-8876-663FE59020BE}"/>
    <dgm:cxn modelId="{CEF4E158-A9DC-4DCD-828C-F8071DAA58B0}" srcId="{84FEE317-F862-4DEA-A8C1-3CAA93F8541A}" destId="{E70529E5-7C0B-43F2-BF34-BC9ADF0BAD4C}" srcOrd="2" destOrd="0" parTransId="{23D66710-1473-4EFA-A195-E99C3CE3F229}" sibTransId="{481BBB2C-2CCC-4256-9F7B-780766F94B7E}"/>
    <dgm:cxn modelId="{FDF9AB7C-80AD-4379-A87B-717445F6FDA6}" srcId="{ADA34C2C-D55D-4849-ACC9-5CEA9399F63F}" destId="{5054549F-522E-4B67-91A3-27D7EBD2B887}" srcOrd="1" destOrd="0" parTransId="{0B34F18F-D24B-47EF-BAB1-234BA7DFAFE0}" sibTransId="{C01A4BD0-C62A-4BE8-A2DB-C024BD838672}"/>
    <dgm:cxn modelId="{D583498A-55EB-4D9F-805D-F295208695D9}" type="presOf" srcId="{2AFFF97F-FEB3-48E5-8260-D6DDCC18C20E}" destId="{4685FC91-3F8B-431F-80BF-F01B222823DC}" srcOrd="0" destOrd="1" presId="urn:microsoft.com/office/officeart/2005/8/layout/hList1"/>
    <dgm:cxn modelId="{9EA97DA0-76F2-4754-82F1-F731A48B6ADB}" type="presOf" srcId="{B4F1216A-B631-4EA1-852B-04F10CDB7500}" destId="{4685FC91-3F8B-431F-80BF-F01B222823DC}" srcOrd="0" destOrd="2" presId="urn:microsoft.com/office/officeart/2005/8/layout/hList1"/>
    <dgm:cxn modelId="{7B6A7AA7-FCE6-4B5C-9596-72706415093F}" type="presOf" srcId="{E70529E5-7C0B-43F2-BF34-BC9ADF0BAD4C}" destId="{7F8B0CF1-55BC-460A-8424-B0A28F534CDA}" srcOrd="0" destOrd="0" presId="urn:microsoft.com/office/officeart/2005/8/layout/hList1"/>
    <dgm:cxn modelId="{39300AAF-517A-40F6-95BB-C3C6805192C3}" type="presOf" srcId="{ADA34C2C-D55D-4849-ACC9-5CEA9399F63F}" destId="{C7563FFD-F8F5-42A9-9B07-5ABD26BBACDF}" srcOrd="0" destOrd="0" presId="urn:microsoft.com/office/officeart/2005/8/layout/hList1"/>
    <dgm:cxn modelId="{B89F7FB3-4CCE-444B-8DE9-0A44DC559D03}" srcId="{276E8309-7926-46F9-98CC-D8273BB1BEBE}" destId="{82EA4583-9B42-4AB1-A686-075BF235E233}" srcOrd="0" destOrd="0" parTransId="{97F043F6-A7E1-4CD7-8FA7-14C179E07715}" sibTransId="{CD9040C7-AA6A-41EB-B458-325BA4824F8B}"/>
    <dgm:cxn modelId="{BA8145BF-4020-49E4-A4BF-766D38A1F799}" srcId="{1CF4F547-2498-4DD6-8670-4264EC3FBF04}" destId="{1C593070-D44B-4451-B559-AB932CA5FB61}" srcOrd="1" destOrd="0" parTransId="{34A57C4E-6864-4022-82D1-483B26A8AA78}" sibTransId="{602AA4D2-8240-47B1-B3F9-3990B37625BB}"/>
    <dgm:cxn modelId="{23A5B2C7-DB0F-468D-9165-BBCA51D3DF78}" type="presOf" srcId="{09AC1874-5129-4FB5-B187-1C01E58E4F39}" destId="{4685FC91-3F8B-431F-80BF-F01B222823DC}" srcOrd="0" destOrd="0" presId="urn:microsoft.com/office/officeart/2005/8/layout/hList1"/>
    <dgm:cxn modelId="{988A93CF-05E7-4E2B-AFB0-C14B15ABBECB}" srcId="{ADA34C2C-D55D-4849-ACC9-5CEA9399F63F}" destId="{19BC6496-473F-411F-8DE8-A4F88797FA3C}" srcOrd="2" destOrd="0" parTransId="{465B70C8-F4DF-4E35-882E-2E1DD698A2E8}" sibTransId="{86F6F11A-2920-4AF8-BC09-25B558640763}"/>
    <dgm:cxn modelId="{694722D0-3C24-41EA-954A-D86508B4558D}" srcId="{276E8309-7926-46F9-98CC-D8273BB1BEBE}" destId="{CC408207-A3CA-4F19-9C35-F13DD1D28AB5}" srcOrd="1" destOrd="0" parTransId="{1C844D8F-1BFD-4E4C-ADAA-3449539F19F3}" sibTransId="{59FF2E0A-404A-4FA5-9016-9F6510F7CE95}"/>
    <dgm:cxn modelId="{72705DD6-D345-46FA-BB31-B563B1D1945F}" type="presOf" srcId="{84FEE317-F862-4DEA-A8C1-3CAA93F8541A}" destId="{756ACDAA-12B3-4A05-88AD-8C6B2D42F142}" srcOrd="0" destOrd="0" presId="urn:microsoft.com/office/officeart/2005/8/layout/hList1"/>
    <dgm:cxn modelId="{0EE2D3DE-C5F8-4EF7-A4BD-F3CC57B2EDDE}" type="presOf" srcId="{276E8309-7926-46F9-98CC-D8273BB1BEBE}" destId="{46504995-D3CA-4791-AB8D-AEAC443960B9}" srcOrd="0" destOrd="0" presId="urn:microsoft.com/office/officeart/2005/8/layout/hList1"/>
    <dgm:cxn modelId="{F9B3D3E1-5BFC-40DE-8DC0-1AD94B054AB9}" srcId="{84FEE317-F862-4DEA-A8C1-3CAA93F8541A}" destId="{1CF4F547-2498-4DD6-8670-4264EC3FBF04}" srcOrd="3" destOrd="0" parTransId="{385161E1-D9F8-41F3-839B-341EBE735015}" sibTransId="{7F0449A5-9B5D-4790-BDFD-2E348D2590B0}"/>
    <dgm:cxn modelId="{AA8153E5-8914-4294-BFEC-D648FCE74545}" srcId="{1CF4F547-2498-4DD6-8670-4264EC3FBF04}" destId="{84D0F5A1-2759-4795-A29D-387ABB54DA2D}" srcOrd="0" destOrd="0" parTransId="{20F66D84-ECE8-4CAA-84D4-15FA819C8A01}" sibTransId="{2263DB3E-16AF-41AB-801B-E645537C319D}"/>
    <dgm:cxn modelId="{4F5166EA-EB59-4A60-93BD-48B46C5BE676}" srcId="{84FEE317-F862-4DEA-A8C1-3CAA93F8541A}" destId="{276E8309-7926-46F9-98CC-D8273BB1BEBE}" srcOrd="1" destOrd="0" parTransId="{B201D5D0-52CE-49EF-8717-63B6F9EE77D4}" sibTransId="{55811574-F1DC-40E1-BFCD-E9E3C0267641}"/>
    <dgm:cxn modelId="{CCA1E900-EA2A-44FA-A4F5-6B08CA4C5477}" type="presParOf" srcId="{756ACDAA-12B3-4A05-88AD-8C6B2D42F142}" destId="{F980F067-206B-4D59-B8B3-5D65397BCEC9}" srcOrd="0" destOrd="0" presId="urn:microsoft.com/office/officeart/2005/8/layout/hList1"/>
    <dgm:cxn modelId="{64015DC4-EB7F-4C24-92C0-015E9134FAC9}" type="presParOf" srcId="{F980F067-206B-4D59-B8B3-5D65397BCEC9}" destId="{C7563FFD-F8F5-42A9-9B07-5ABD26BBACDF}" srcOrd="0" destOrd="0" presId="urn:microsoft.com/office/officeart/2005/8/layout/hList1"/>
    <dgm:cxn modelId="{8180E0FE-116A-4F9B-A4AC-D7354A378475}" type="presParOf" srcId="{F980F067-206B-4D59-B8B3-5D65397BCEC9}" destId="{AD11A637-29A4-4C25-89C4-D1F057AB00BB}" srcOrd="1" destOrd="0" presId="urn:microsoft.com/office/officeart/2005/8/layout/hList1"/>
    <dgm:cxn modelId="{A0992FC7-24DB-47DB-8871-6E3D7F9BF908}" type="presParOf" srcId="{756ACDAA-12B3-4A05-88AD-8C6B2D42F142}" destId="{B56CF77B-BABD-40D7-9799-194BD1FFCD94}" srcOrd="1" destOrd="0" presId="urn:microsoft.com/office/officeart/2005/8/layout/hList1"/>
    <dgm:cxn modelId="{27A3F6A4-27A2-4406-AC9E-CDFB4CDFD624}" type="presParOf" srcId="{756ACDAA-12B3-4A05-88AD-8C6B2D42F142}" destId="{FA2CF3D9-D01C-47E3-B84D-36F452D0C379}" srcOrd="2" destOrd="0" presId="urn:microsoft.com/office/officeart/2005/8/layout/hList1"/>
    <dgm:cxn modelId="{6B7592AF-73B2-465F-84E6-06DB1F4526AF}" type="presParOf" srcId="{FA2CF3D9-D01C-47E3-B84D-36F452D0C379}" destId="{46504995-D3CA-4791-AB8D-AEAC443960B9}" srcOrd="0" destOrd="0" presId="urn:microsoft.com/office/officeart/2005/8/layout/hList1"/>
    <dgm:cxn modelId="{508176B7-DADE-4A2A-8CA6-ECB0F5F32A96}" type="presParOf" srcId="{FA2CF3D9-D01C-47E3-B84D-36F452D0C379}" destId="{244FB49B-C69E-4993-B449-451BDEDB4CA9}" srcOrd="1" destOrd="0" presId="urn:microsoft.com/office/officeart/2005/8/layout/hList1"/>
    <dgm:cxn modelId="{F365DEB8-DBF4-4119-9B4E-904CAAD93F70}" type="presParOf" srcId="{756ACDAA-12B3-4A05-88AD-8C6B2D42F142}" destId="{A1BE496C-0CB4-4369-8DAA-06BDA22A4152}" srcOrd="3" destOrd="0" presId="urn:microsoft.com/office/officeart/2005/8/layout/hList1"/>
    <dgm:cxn modelId="{AB53AC1D-B474-4BE7-9420-C04EB6414AC8}" type="presParOf" srcId="{756ACDAA-12B3-4A05-88AD-8C6B2D42F142}" destId="{CABAD540-F910-4319-8B73-A67D6BE5B28A}" srcOrd="4" destOrd="0" presId="urn:microsoft.com/office/officeart/2005/8/layout/hList1"/>
    <dgm:cxn modelId="{A6103464-48AB-490B-8CD8-0DC9CB8E1203}" type="presParOf" srcId="{CABAD540-F910-4319-8B73-A67D6BE5B28A}" destId="{7F8B0CF1-55BC-460A-8424-B0A28F534CDA}" srcOrd="0" destOrd="0" presId="urn:microsoft.com/office/officeart/2005/8/layout/hList1"/>
    <dgm:cxn modelId="{D7297F1A-EF68-4254-9C39-D6025933BC19}" type="presParOf" srcId="{CABAD540-F910-4319-8B73-A67D6BE5B28A}" destId="{4685FC91-3F8B-431F-80BF-F01B222823DC}" srcOrd="1" destOrd="0" presId="urn:microsoft.com/office/officeart/2005/8/layout/hList1"/>
    <dgm:cxn modelId="{31CAEAE3-36F6-45E9-ACB2-DD8A7769284F}" type="presParOf" srcId="{756ACDAA-12B3-4A05-88AD-8C6B2D42F142}" destId="{BAD754BD-A13F-4F4E-892E-CD46DBBB4E9D}" srcOrd="5" destOrd="0" presId="urn:microsoft.com/office/officeart/2005/8/layout/hList1"/>
    <dgm:cxn modelId="{1EEAF2B1-71EB-416E-84A5-636F336F52F8}" type="presParOf" srcId="{756ACDAA-12B3-4A05-88AD-8C6B2D42F142}" destId="{2213ADBB-0D37-46EE-8EA8-8B93E79E994C}" srcOrd="6" destOrd="0" presId="urn:microsoft.com/office/officeart/2005/8/layout/hList1"/>
    <dgm:cxn modelId="{FDFC4BF4-1B02-4FBB-879E-214F5947C7C7}" type="presParOf" srcId="{2213ADBB-0D37-46EE-8EA8-8B93E79E994C}" destId="{F0C5CA49-28B6-4953-8463-A311F3FEA5FC}" srcOrd="0" destOrd="0" presId="urn:microsoft.com/office/officeart/2005/8/layout/hList1"/>
    <dgm:cxn modelId="{61D0F969-A73E-4433-A5C4-40C2C085046E}" type="presParOf" srcId="{2213ADBB-0D37-46EE-8EA8-8B93E79E994C}" destId="{5312B1A3-6E86-4E14-BB61-017695407B5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1DC45D-324B-4485-B4C0-4217B0CF46A6}" type="doc">
      <dgm:prSet loTypeId="urn:microsoft.com/office/officeart/2005/8/layout/process5" loCatId="process" qsTypeId="urn:microsoft.com/office/officeart/2005/8/quickstyle/simple1" qsCatId="simple" csTypeId="urn:microsoft.com/office/officeart/2005/8/colors/accent3_3" csCatId="accent3" phldr="1"/>
      <dgm:spPr/>
      <dgm:t>
        <a:bodyPr/>
        <a:lstStyle/>
        <a:p>
          <a:endParaRPr lang="en-US"/>
        </a:p>
      </dgm:t>
    </dgm:pt>
    <dgm:pt modelId="{DFED019F-26E1-42A3-9F5C-E6B5A46928E8}">
      <dgm:prSet phldrT="[Text]"/>
      <dgm:spPr/>
      <dgm:t>
        <a:bodyPr/>
        <a:lstStyle/>
        <a:p>
          <a:r>
            <a:rPr lang="ar-sa" dirty="0">
              <a:rtl/>
            </a:rPr>
            <a:t>إنشاء حمل عمل</a:t>
          </a:r>
        </a:p>
      </dgm:t>
    </dgm:pt>
    <dgm:pt modelId="{7B81D9FE-2853-4736-ABB5-60039439962D}" type="parTrans" cxnId="{171DB7D1-D744-4FAE-87F3-6941F854139E}">
      <dgm:prSet/>
      <dgm:spPr/>
      <dgm:t>
        <a:bodyPr/>
        <a:lstStyle/>
        <a:p>
          <a:endParaRPr lang="en-US"/>
        </a:p>
      </dgm:t>
    </dgm:pt>
    <dgm:pt modelId="{A72C28A6-963C-40B3-A8DB-B3E0B2A715EB}" type="sibTrans" cxnId="{171DB7D1-D744-4FAE-87F3-6941F854139E}">
      <dgm:prSet/>
      <dgm:spPr/>
      <dgm:t>
        <a:bodyPr/>
        <a:lstStyle/>
        <a:p>
          <a:endParaRPr lang="en-US"/>
        </a:p>
      </dgm:t>
    </dgm:pt>
    <dgm:pt modelId="{E7BBFF27-AC13-48C1-8AFB-4EA55B700148}">
      <dgm:prSet phldrT="[Text]"/>
      <dgm:spPr/>
      <dgm:t>
        <a:bodyPr/>
        <a:lstStyle/>
        <a:p>
          <a:r>
            <a:rPr lang="ar-sa" dirty="0">
              <a:rtl/>
            </a:rPr>
            <a:t>السعر والمسار</a:t>
          </a:r>
        </a:p>
      </dgm:t>
    </dgm:pt>
    <dgm:pt modelId="{1000A7C1-9848-4F4F-8037-95256C34F5FE}" type="parTrans" cxnId="{8236BAFF-BCBF-4495-B0B8-5972D5238583}">
      <dgm:prSet/>
      <dgm:spPr/>
      <dgm:t>
        <a:bodyPr/>
        <a:lstStyle/>
        <a:p>
          <a:endParaRPr lang="en-US"/>
        </a:p>
      </dgm:t>
    </dgm:pt>
    <dgm:pt modelId="{D164F8EF-54F7-4F3C-98F5-E8786046D70F}" type="sibTrans" cxnId="{8236BAFF-BCBF-4495-B0B8-5972D5238583}">
      <dgm:prSet/>
      <dgm:spPr/>
      <dgm:t>
        <a:bodyPr/>
        <a:lstStyle/>
        <a:p>
          <a:endParaRPr lang="en-US"/>
        </a:p>
      </dgm:t>
    </dgm:pt>
    <dgm:pt modelId="{94192B0C-30D1-4E07-8772-EB7AC37F9DBD}">
      <dgm:prSet phldrT="[Text]"/>
      <dgm:spPr/>
      <dgm:t>
        <a:bodyPr/>
        <a:lstStyle/>
        <a:p>
          <a:r>
            <a:rPr lang="ar-sa" dirty="0">
              <a:rtl/>
            </a:rPr>
            <a:t>تجميع</a:t>
          </a:r>
        </a:p>
      </dgm:t>
    </dgm:pt>
    <dgm:pt modelId="{E9766E16-0F7F-4DC4-9386-124E07D0E499}" type="parTrans" cxnId="{9EC3F1FD-1820-4DF2-9D6B-8A395F3E67EE}">
      <dgm:prSet/>
      <dgm:spPr/>
      <dgm:t>
        <a:bodyPr/>
        <a:lstStyle/>
        <a:p>
          <a:endParaRPr lang="en-US"/>
        </a:p>
      </dgm:t>
    </dgm:pt>
    <dgm:pt modelId="{24101947-F579-4E77-BD29-41FC6563C608}" type="sibTrans" cxnId="{9EC3F1FD-1820-4DF2-9D6B-8A395F3E67EE}">
      <dgm:prSet/>
      <dgm:spPr/>
      <dgm:t>
        <a:bodyPr/>
        <a:lstStyle/>
        <a:p>
          <a:endParaRPr lang="en-US"/>
        </a:p>
      </dgm:t>
    </dgm:pt>
    <dgm:pt modelId="{F93B7544-4D8D-45CA-A457-79AE3445AE86}">
      <dgm:prSet phldrT="[Text]"/>
      <dgm:spPr/>
      <dgm:t>
        <a:bodyPr/>
        <a:lstStyle/>
        <a:p>
          <a:r>
            <a:rPr lang="ar-sa" dirty="0">
              <a:solidFill>
                <a:schemeClr val="bg2">
                  <a:lumMod val="10000"/>
                </a:schemeClr>
              </a:solidFill>
              <a:rtl/>
            </a:rPr>
            <a:t>تأكيد الحمل</a:t>
          </a:r>
        </a:p>
      </dgm:t>
    </dgm:pt>
    <dgm:pt modelId="{834D5EEF-9348-4196-B7B3-50A6BDD98331}" type="parTrans" cxnId="{40BCA272-5982-4653-A2B0-0B088FA59D60}">
      <dgm:prSet/>
      <dgm:spPr/>
      <dgm:t>
        <a:bodyPr/>
        <a:lstStyle/>
        <a:p>
          <a:endParaRPr lang="en-US"/>
        </a:p>
      </dgm:t>
    </dgm:pt>
    <dgm:pt modelId="{25168FEC-307A-4E90-B892-7C84D043C6EB}" type="sibTrans" cxnId="{40BCA272-5982-4653-A2B0-0B088FA59D60}">
      <dgm:prSet/>
      <dgm:spPr/>
      <dgm:t>
        <a:bodyPr/>
        <a:lstStyle/>
        <a:p>
          <a:endParaRPr lang="en-US"/>
        </a:p>
      </dgm:t>
    </dgm:pt>
    <dgm:pt modelId="{9CE1F211-4AE8-4B17-A32A-D0F01BA24415}">
      <dgm:prSet phldrT="[Text]"/>
      <dgm:spPr/>
      <dgm:t>
        <a:bodyPr/>
        <a:lstStyle/>
        <a:p>
          <a:r>
            <a:rPr lang="ar-sa" dirty="0">
              <a:solidFill>
                <a:schemeClr val="bg2">
                  <a:lumMod val="10000"/>
                </a:schemeClr>
              </a:solidFill>
              <a:rtl/>
            </a:rPr>
            <a:t>تخطيط المواعيد</a:t>
          </a:r>
        </a:p>
      </dgm:t>
    </dgm:pt>
    <dgm:pt modelId="{6ED7E610-2BC1-4DD7-B2F8-A2EE0F2CF312}" type="parTrans" cxnId="{BFE6A7BF-4B15-4E7C-86FF-FBA1874282F5}">
      <dgm:prSet/>
      <dgm:spPr/>
      <dgm:t>
        <a:bodyPr/>
        <a:lstStyle/>
        <a:p>
          <a:endParaRPr lang="en-US"/>
        </a:p>
      </dgm:t>
    </dgm:pt>
    <dgm:pt modelId="{75A7DE14-7EAC-47AA-A623-350058C3E69B}" type="sibTrans" cxnId="{BFE6A7BF-4B15-4E7C-86FF-FBA1874282F5}">
      <dgm:prSet/>
      <dgm:spPr/>
      <dgm:t>
        <a:bodyPr/>
        <a:lstStyle/>
        <a:p>
          <a:endParaRPr lang="en-US"/>
        </a:p>
      </dgm:t>
    </dgm:pt>
    <dgm:pt modelId="{7C03565B-D1C0-4407-BA8F-B0017C08673F}">
      <dgm:prSet phldrT="[Text]"/>
      <dgm:spPr/>
      <dgm:t>
        <a:bodyPr/>
        <a:lstStyle/>
        <a:p>
          <a:r>
            <a:rPr lang="ar-sa" dirty="0">
              <a:solidFill>
                <a:schemeClr val="bg2">
                  <a:lumMod val="10000"/>
                </a:schemeClr>
              </a:solidFill>
              <a:rtl/>
            </a:rPr>
            <a:t>تسجيل برنامج تسجيل دخول/تسجيل خروج السائق</a:t>
          </a:r>
        </a:p>
      </dgm:t>
    </dgm:pt>
    <dgm:pt modelId="{24B87309-A281-4669-B696-39478E620806}" type="parTrans" cxnId="{07B3C735-90C6-4644-9605-90B1AF76175E}">
      <dgm:prSet/>
      <dgm:spPr/>
      <dgm:t>
        <a:bodyPr/>
        <a:lstStyle/>
        <a:p>
          <a:endParaRPr lang="en-US"/>
        </a:p>
      </dgm:t>
    </dgm:pt>
    <dgm:pt modelId="{D15B0536-EEA3-42F0-BDCE-B2E82CC20E89}" type="sibTrans" cxnId="{07B3C735-90C6-4644-9605-90B1AF76175E}">
      <dgm:prSet/>
      <dgm:spPr/>
      <dgm:t>
        <a:bodyPr/>
        <a:lstStyle/>
        <a:p>
          <a:endParaRPr lang="en-US"/>
        </a:p>
      </dgm:t>
    </dgm:pt>
    <dgm:pt modelId="{3449FD2D-18FE-48F2-AE4C-505209517461}" type="pres">
      <dgm:prSet presAssocID="{101DC45D-324B-4485-B4C0-4217B0CF46A6}" presName="diagram" presStyleCnt="0">
        <dgm:presLayoutVars>
          <dgm:dir/>
          <dgm:resizeHandles val="exact"/>
        </dgm:presLayoutVars>
      </dgm:prSet>
      <dgm:spPr/>
    </dgm:pt>
    <dgm:pt modelId="{5B538C7D-C2B9-40DD-A45B-2B8344244A09}" type="pres">
      <dgm:prSet presAssocID="{DFED019F-26E1-42A3-9F5C-E6B5A46928E8}" presName="node" presStyleLbl="node1" presStyleIdx="0" presStyleCnt="6">
        <dgm:presLayoutVars>
          <dgm:bulletEnabled val="1"/>
        </dgm:presLayoutVars>
      </dgm:prSet>
      <dgm:spPr/>
    </dgm:pt>
    <dgm:pt modelId="{8A603765-1A40-4211-B26A-77200242EC96}" type="pres">
      <dgm:prSet presAssocID="{A72C28A6-963C-40B3-A8DB-B3E0B2A715EB}" presName="sibTrans" presStyleLbl="sibTrans2D1" presStyleIdx="0" presStyleCnt="5"/>
      <dgm:spPr/>
    </dgm:pt>
    <dgm:pt modelId="{F3368171-7275-4F30-9898-5C650F84C8B0}" type="pres">
      <dgm:prSet presAssocID="{A72C28A6-963C-40B3-A8DB-B3E0B2A715EB}" presName="connectorText" presStyleLbl="sibTrans2D1" presStyleIdx="0" presStyleCnt="5"/>
      <dgm:spPr/>
    </dgm:pt>
    <dgm:pt modelId="{B148219D-283C-4E71-8BDC-1E701239A4D7}" type="pres">
      <dgm:prSet presAssocID="{E7BBFF27-AC13-48C1-8AFB-4EA55B700148}" presName="node" presStyleLbl="node1" presStyleIdx="1" presStyleCnt="6">
        <dgm:presLayoutVars>
          <dgm:bulletEnabled val="1"/>
        </dgm:presLayoutVars>
      </dgm:prSet>
      <dgm:spPr/>
    </dgm:pt>
    <dgm:pt modelId="{C4A6E40E-D717-4895-BBD0-ACC862C002C9}" type="pres">
      <dgm:prSet presAssocID="{D164F8EF-54F7-4F3C-98F5-E8786046D70F}" presName="sibTrans" presStyleLbl="sibTrans2D1" presStyleIdx="1" presStyleCnt="5"/>
      <dgm:spPr/>
    </dgm:pt>
    <dgm:pt modelId="{7F1FA17D-3F30-4EB4-A2F1-9D1F2945B40E}" type="pres">
      <dgm:prSet presAssocID="{D164F8EF-54F7-4F3C-98F5-E8786046D70F}" presName="connectorText" presStyleLbl="sibTrans2D1" presStyleIdx="1" presStyleCnt="5"/>
      <dgm:spPr/>
    </dgm:pt>
    <dgm:pt modelId="{FDAD1036-53D3-4C24-B3D7-C980FFB59259}" type="pres">
      <dgm:prSet presAssocID="{94192B0C-30D1-4E07-8772-EB7AC37F9DBD}" presName="node" presStyleLbl="node1" presStyleIdx="2" presStyleCnt="6">
        <dgm:presLayoutVars>
          <dgm:bulletEnabled val="1"/>
        </dgm:presLayoutVars>
      </dgm:prSet>
      <dgm:spPr/>
    </dgm:pt>
    <dgm:pt modelId="{4193FEF1-194F-43E2-B728-F226E12EF5C5}" type="pres">
      <dgm:prSet presAssocID="{24101947-F579-4E77-BD29-41FC6563C608}" presName="sibTrans" presStyleLbl="sibTrans2D1" presStyleIdx="2" presStyleCnt="5"/>
      <dgm:spPr/>
    </dgm:pt>
    <dgm:pt modelId="{7EF11973-58C5-4034-96FF-D061868D1B6B}" type="pres">
      <dgm:prSet presAssocID="{24101947-F579-4E77-BD29-41FC6563C608}" presName="connectorText" presStyleLbl="sibTrans2D1" presStyleIdx="2" presStyleCnt="5"/>
      <dgm:spPr/>
    </dgm:pt>
    <dgm:pt modelId="{A77CCDFE-AEB0-4106-879E-2E43B93E25FD}" type="pres">
      <dgm:prSet presAssocID="{F93B7544-4D8D-45CA-A457-79AE3445AE86}" presName="node" presStyleLbl="node1" presStyleIdx="3" presStyleCnt="6">
        <dgm:presLayoutVars>
          <dgm:bulletEnabled val="1"/>
        </dgm:presLayoutVars>
      </dgm:prSet>
      <dgm:spPr/>
    </dgm:pt>
    <dgm:pt modelId="{3B6BAE76-461C-45B4-89DD-8E42599693B5}" type="pres">
      <dgm:prSet presAssocID="{25168FEC-307A-4E90-B892-7C84D043C6EB}" presName="sibTrans" presStyleLbl="sibTrans2D1" presStyleIdx="3" presStyleCnt="5"/>
      <dgm:spPr/>
    </dgm:pt>
    <dgm:pt modelId="{A087BBE4-4154-48A9-8CF1-1949F263600E}" type="pres">
      <dgm:prSet presAssocID="{25168FEC-307A-4E90-B892-7C84D043C6EB}" presName="connectorText" presStyleLbl="sibTrans2D1" presStyleIdx="3" presStyleCnt="5"/>
      <dgm:spPr/>
    </dgm:pt>
    <dgm:pt modelId="{732BC689-9E87-4033-923E-C292D82DD10E}" type="pres">
      <dgm:prSet presAssocID="{9CE1F211-4AE8-4B17-A32A-D0F01BA24415}" presName="node" presStyleLbl="node1" presStyleIdx="4" presStyleCnt="6">
        <dgm:presLayoutVars>
          <dgm:bulletEnabled val="1"/>
        </dgm:presLayoutVars>
      </dgm:prSet>
      <dgm:spPr/>
    </dgm:pt>
    <dgm:pt modelId="{31E0C0C0-F28C-40A0-A957-6FDF89E3059A}" type="pres">
      <dgm:prSet presAssocID="{75A7DE14-7EAC-47AA-A623-350058C3E69B}" presName="sibTrans" presStyleLbl="sibTrans2D1" presStyleIdx="4" presStyleCnt="5"/>
      <dgm:spPr/>
    </dgm:pt>
    <dgm:pt modelId="{360EE28C-76D9-40F6-9F53-EAB400FF08A8}" type="pres">
      <dgm:prSet presAssocID="{75A7DE14-7EAC-47AA-A623-350058C3E69B}" presName="connectorText" presStyleLbl="sibTrans2D1" presStyleIdx="4" presStyleCnt="5"/>
      <dgm:spPr/>
    </dgm:pt>
    <dgm:pt modelId="{4D81DD85-CCB0-4837-8B34-FB2A79841E42}" type="pres">
      <dgm:prSet presAssocID="{7C03565B-D1C0-4407-BA8F-B0017C08673F}" presName="node" presStyleLbl="node1" presStyleIdx="5" presStyleCnt="6">
        <dgm:presLayoutVars>
          <dgm:bulletEnabled val="1"/>
        </dgm:presLayoutVars>
      </dgm:prSet>
      <dgm:spPr/>
    </dgm:pt>
  </dgm:ptLst>
  <dgm:cxnLst>
    <dgm:cxn modelId="{A3056212-A8CA-42D1-8040-830166D4FAB5}" type="presOf" srcId="{101DC45D-324B-4485-B4C0-4217B0CF46A6}" destId="{3449FD2D-18FE-48F2-AE4C-505209517461}" srcOrd="0" destOrd="0" presId="urn:microsoft.com/office/officeart/2005/8/layout/process5"/>
    <dgm:cxn modelId="{C478671E-0C7E-4454-99A9-AAA58C7FCFD6}" type="presOf" srcId="{24101947-F579-4E77-BD29-41FC6563C608}" destId="{7EF11973-58C5-4034-96FF-D061868D1B6B}" srcOrd="1" destOrd="0" presId="urn:microsoft.com/office/officeart/2005/8/layout/process5"/>
    <dgm:cxn modelId="{CEBDBD26-189F-4FFB-8B66-99723AF6E3D5}" type="presOf" srcId="{D164F8EF-54F7-4F3C-98F5-E8786046D70F}" destId="{7F1FA17D-3F30-4EB4-A2F1-9D1F2945B40E}" srcOrd="1" destOrd="0" presId="urn:microsoft.com/office/officeart/2005/8/layout/process5"/>
    <dgm:cxn modelId="{25C03534-4C22-484E-8968-8D167E2673E1}" type="presOf" srcId="{94192B0C-30D1-4E07-8772-EB7AC37F9DBD}" destId="{FDAD1036-53D3-4C24-B3D7-C980FFB59259}" srcOrd="0" destOrd="0" presId="urn:microsoft.com/office/officeart/2005/8/layout/process5"/>
    <dgm:cxn modelId="{07B3C735-90C6-4644-9605-90B1AF76175E}" srcId="{101DC45D-324B-4485-B4C0-4217B0CF46A6}" destId="{7C03565B-D1C0-4407-BA8F-B0017C08673F}" srcOrd="5" destOrd="0" parTransId="{24B87309-A281-4669-B696-39478E620806}" sibTransId="{D15B0536-EEA3-42F0-BDCE-B2E82CC20E89}"/>
    <dgm:cxn modelId="{D92A245C-4BF5-4AB8-80B9-25A46C3521FB}" type="presOf" srcId="{75A7DE14-7EAC-47AA-A623-350058C3E69B}" destId="{360EE28C-76D9-40F6-9F53-EAB400FF08A8}" srcOrd="1" destOrd="0" presId="urn:microsoft.com/office/officeart/2005/8/layout/process5"/>
    <dgm:cxn modelId="{72465D43-5C1F-4F6B-BA15-05414CB15F9D}" type="presOf" srcId="{24101947-F579-4E77-BD29-41FC6563C608}" destId="{4193FEF1-194F-43E2-B728-F226E12EF5C5}" srcOrd="0" destOrd="0" presId="urn:microsoft.com/office/officeart/2005/8/layout/process5"/>
    <dgm:cxn modelId="{E8CA0346-AC22-46CD-8066-A3D2AF2A3927}" type="presOf" srcId="{75A7DE14-7EAC-47AA-A623-350058C3E69B}" destId="{31E0C0C0-F28C-40A0-A957-6FDF89E3059A}" srcOrd="0" destOrd="0" presId="urn:microsoft.com/office/officeart/2005/8/layout/process5"/>
    <dgm:cxn modelId="{6C36D967-313F-474D-A349-6B316AC6241C}" type="presOf" srcId="{25168FEC-307A-4E90-B892-7C84D043C6EB}" destId="{3B6BAE76-461C-45B4-89DD-8E42599693B5}" srcOrd="0" destOrd="0" presId="urn:microsoft.com/office/officeart/2005/8/layout/process5"/>
    <dgm:cxn modelId="{40BCA272-5982-4653-A2B0-0B088FA59D60}" srcId="{101DC45D-324B-4485-B4C0-4217B0CF46A6}" destId="{F93B7544-4D8D-45CA-A457-79AE3445AE86}" srcOrd="3" destOrd="0" parTransId="{834D5EEF-9348-4196-B7B3-50A6BDD98331}" sibTransId="{25168FEC-307A-4E90-B892-7C84D043C6EB}"/>
    <dgm:cxn modelId="{88E9B096-B40E-4CFF-A257-123786D4D33C}" type="presOf" srcId="{7C03565B-D1C0-4407-BA8F-B0017C08673F}" destId="{4D81DD85-CCB0-4837-8B34-FB2A79841E42}" srcOrd="0" destOrd="0" presId="urn:microsoft.com/office/officeart/2005/8/layout/process5"/>
    <dgm:cxn modelId="{239802B2-891C-4263-A4FC-DB844969B981}" type="presOf" srcId="{E7BBFF27-AC13-48C1-8AFB-4EA55B700148}" destId="{B148219D-283C-4E71-8BDC-1E701239A4D7}" srcOrd="0" destOrd="0" presId="urn:microsoft.com/office/officeart/2005/8/layout/process5"/>
    <dgm:cxn modelId="{AA6A3BB2-F8E2-442D-A673-CBB607B4B115}" type="presOf" srcId="{25168FEC-307A-4E90-B892-7C84D043C6EB}" destId="{A087BBE4-4154-48A9-8CF1-1949F263600E}" srcOrd="1" destOrd="0" presId="urn:microsoft.com/office/officeart/2005/8/layout/process5"/>
    <dgm:cxn modelId="{035E61BD-8A7B-45BD-B832-4172EB551956}" type="presOf" srcId="{A72C28A6-963C-40B3-A8DB-B3E0B2A715EB}" destId="{8A603765-1A40-4211-B26A-77200242EC96}" srcOrd="0" destOrd="0" presId="urn:microsoft.com/office/officeart/2005/8/layout/process5"/>
    <dgm:cxn modelId="{BFE6A7BF-4B15-4E7C-86FF-FBA1874282F5}" srcId="{101DC45D-324B-4485-B4C0-4217B0CF46A6}" destId="{9CE1F211-4AE8-4B17-A32A-D0F01BA24415}" srcOrd="4" destOrd="0" parTransId="{6ED7E610-2BC1-4DD7-B2F8-A2EE0F2CF312}" sibTransId="{75A7DE14-7EAC-47AA-A623-350058C3E69B}"/>
    <dgm:cxn modelId="{A776C4CF-CC05-4C20-AA1C-5576B22F63C3}" type="presOf" srcId="{9CE1F211-4AE8-4B17-A32A-D0F01BA24415}" destId="{732BC689-9E87-4033-923E-C292D82DD10E}" srcOrd="0" destOrd="0" presId="urn:microsoft.com/office/officeart/2005/8/layout/process5"/>
    <dgm:cxn modelId="{171DB7D1-D744-4FAE-87F3-6941F854139E}" srcId="{101DC45D-324B-4485-B4C0-4217B0CF46A6}" destId="{DFED019F-26E1-42A3-9F5C-E6B5A46928E8}" srcOrd="0" destOrd="0" parTransId="{7B81D9FE-2853-4736-ABB5-60039439962D}" sibTransId="{A72C28A6-963C-40B3-A8DB-B3E0B2A715EB}"/>
    <dgm:cxn modelId="{8446D6D3-8F9A-42C4-B16C-F70E6CE4DEEE}" type="presOf" srcId="{A72C28A6-963C-40B3-A8DB-B3E0B2A715EB}" destId="{F3368171-7275-4F30-9898-5C650F84C8B0}" srcOrd="1" destOrd="0" presId="urn:microsoft.com/office/officeart/2005/8/layout/process5"/>
    <dgm:cxn modelId="{1CCE10D4-A928-4D54-AFE2-B9F453565368}" type="presOf" srcId="{DFED019F-26E1-42A3-9F5C-E6B5A46928E8}" destId="{5B538C7D-C2B9-40DD-A45B-2B8344244A09}" srcOrd="0" destOrd="0" presId="urn:microsoft.com/office/officeart/2005/8/layout/process5"/>
    <dgm:cxn modelId="{04DD34EA-C461-46E1-9C51-90C61A87B62C}" type="presOf" srcId="{D164F8EF-54F7-4F3C-98F5-E8786046D70F}" destId="{C4A6E40E-D717-4895-BBD0-ACC862C002C9}" srcOrd="0" destOrd="0" presId="urn:microsoft.com/office/officeart/2005/8/layout/process5"/>
    <dgm:cxn modelId="{2D61F7EA-B714-43B2-91EC-3118893781DD}" type="presOf" srcId="{F93B7544-4D8D-45CA-A457-79AE3445AE86}" destId="{A77CCDFE-AEB0-4106-879E-2E43B93E25FD}" srcOrd="0" destOrd="0" presId="urn:microsoft.com/office/officeart/2005/8/layout/process5"/>
    <dgm:cxn modelId="{9EC3F1FD-1820-4DF2-9D6B-8A395F3E67EE}" srcId="{101DC45D-324B-4485-B4C0-4217B0CF46A6}" destId="{94192B0C-30D1-4E07-8772-EB7AC37F9DBD}" srcOrd="2" destOrd="0" parTransId="{E9766E16-0F7F-4DC4-9386-124E07D0E499}" sibTransId="{24101947-F579-4E77-BD29-41FC6563C608}"/>
    <dgm:cxn modelId="{8236BAFF-BCBF-4495-B0B8-5972D5238583}" srcId="{101DC45D-324B-4485-B4C0-4217B0CF46A6}" destId="{E7BBFF27-AC13-48C1-8AFB-4EA55B700148}" srcOrd="1" destOrd="0" parTransId="{1000A7C1-9848-4F4F-8037-95256C34F5FE}" sibTransId="{D164F8EF-54F7-4F3C-98F5-E8786046D70F}"/>
    <dgm:cxn modelId="{B7C953F9-2073-42F9-9B57-AD0E3BA2AFEC}" type="presParOf" srcId="{3449FD2D-18FE-48F2-AE4C-505209517461}" destId="{5B538C7D-C2B9-40DD-A45B-2B8344244A09}" srcOrd="0" destOrd="0" presId="urn:microsoft.com/office/officeart/2005/8/layout/process5"/>
    <dgm:cxn modelId="{F0D6F246-BCAB-4E7B-A604-FB593ED820C1}" type="presParOf" srcId="{3449FD2D-18FE-48F2-AE4C-505209517461}" destId="{8A603765-1A40-4211-B26A-77200242EC96}" srcOrd="1" destOrd="0" presId="urn:microsoft.com/office/officeart/2005/8/layout/process5"/>
    <dgm:cxn modelId="{B563F423-E09A-43F2-A961-F09A788C2358}" type="presParOf" srcId="{8A603765-1A40-4211-B26A-77200242EC96}" destId="{F3368171-7275-4F30-9898-5C650F84C8B0}" srcOrd="0" destOrd="0" presId="urn:microsoft.com/office/officeart/2005/8/layout/process5"/>
    <dgm:cxn modelId="{A3C1B6CB-927F-4D9D-8844-591CFCC4E511}" type="presParOf" srcId="{3449FD2D-18FE-48F2-AE4C-505209517461}" destId="{B148219D-283C-4E71-8BDC-1E701239A4D7}" srcOrd="2" destOrd="0" presId="urn:microsoft.com/office/officeart/2005/8/layout/process5"/>
    <dgm:cxn modelId="{C94B3D8C-1257-45C5-9203-A5CB0AF11EBE}" type="presParOf" srcId="{3449FD2D-18FE-48F2-AE4C-505209517461}" destId="{C4A6E40E-D717-4895-BBD0-ACC862C002C9}" srcOrd="3" destOrd="0" presId="urn:microsoft.com/office/officeart/2005/8/layout/process5"/>
    <dgm:cxn modelId="{CC513B59-93B4-446D-8572-33AEBBC54C55}" type="presParOf" srcId="{C4A6E40E-D717-4895-BBD0-ACC862C002C9}" destId="{7F1FA17D-3F30-4EB4-A2F1-9D1F2945B40E}" srcOrd="0" destOrd="0" presId="urn:microsoft.com/office/officeart/2005/8/layout/process5"/>
    <dgm:cxn modelId="{55FDB8EC-925E-4E97-86F9-A379B3CE3323}" type="presParOf" srcId="{3449FD2D-18FE-48F2-AE4C-505209517461}" destId="{FDAD1036-53D3-4C24-B3D7-C980FFB59259}" srcOrd="4" destOrd="0" presId="urn:microsoft.com/office/officeart/2005/8/layout/process5"/>
    <dgm:cxn modelId="{A2AC51CB-DBC3-4521-8205-3E1508C5443D}" type="presParOf" srcId="{3449FD2D-18FE-48F2-AE4C-505209517461}" destId="{4193FEF1-194F-43E2-B728-F226E12EF5C5}" srcOrd="5" destOrd="0" presId="urn:microsoft.com/office/officeart/2005/8/layout/process5"/>
    <dgm:cxn modelId="{8716F763-B6CA-4E5D-9A95-E439E7D86D34}" type="presParOf" srcId="{4193FEF1-194F-43E2-B728-F226E12EF5C5}" destId="{7EF11973-58C5-4034-96FF-D061868D1B6B}" srcOrd="0" destOrd="0" presId="urn:microsoft.com/office/officeart/2005/8/layout/process5"/>
    <dgm:cxn modelId="{2F100ADA-B5BF-4856-9A7C-09739BABA0B8}" type="presParOf" srcId="{3449FD2D-18FE-48F2-AE4C-505209517461}" destId="{A77CCDFE-AEB0-4106-879E-2E43B93E25FD}" srcOrd="6" destOrd="0" presId="urn:microsoft.com/office/officeart/2005/8/layout/process5"/>
    <dgm:cxn modelId="{1BF042C3-3FC5-434A-A9B9-E79AE4016883}" type="presParOf" srcId="{3449FD2D-18FE-48F2-AE4C-505209517461}" destId="{3B6BAE76-461C-45B4-89DD-8E42599693B5}" srcOrd="7" destOrd="0" presId="urn:microsoft.com/office/officeart/2005/8/layout/process5"/>
    <dgm:cxn modelId="{9318A525-D1AB-44D1-AE1E-678C991FB605}" type="presParOf" srcId="{3B6BAE76-461C-45B4-89DD-8E42599693B5}" destId="{A087BBE4-4154-48A9-8CF1-1949F263600E}" srcOrd="0" destOrd="0" presId="urn:microsoft.com/office/officeart/2005/8/layout/process5"/>
    <dgm:cxn modelId="{E38F300F-1B81-47FE-BCD5-8CA15EF59605}" type="presParOf" srcId="{3449FD2D-18FE-48F2-AE4C-505209517461}" destId="{732BC689-9E87-4033-923E-C292D82DD10E}" srcOrd="8" destOrd="0" presId="urn:microsoft.com/office/officeart/2005/8/layout/process5"/>
    <dgm:cxn modelId="{67F44C7A-CD7C-448B-AE14-D2373479AD99}" type="presParOf" srcId="{3449FD2D-18FE-48F2-AE4C-505209517461}" destId="{31E0C0C0-F28C-40A0-A957-6FDF89E3059A}" srcOrd="9" destOrd="0" presId="urn:microsoft.com/office/officeart/2005/8/layout/process5"/>
    <dgm:cxn modelId="{535C8DEE-C753-4258-A6BE-5483A487DE63}" type="presParOf" srcId="{31E0C0C0-F28C-40A0-A957-6FDF89E3059A}" destId="{360EE28C-76D9-40F6-9F53-EAB400FF08A8}" srcOrd="0" destOrd="0" presId="urn:microsoft.com/office/officeart/2005/8/layout/process5"/>
    <dgm:cxn modelId="{519965C0-A20A-45E4-9ECA-17EBACA223AF}" type="presParOf" srcId="{3449FD2D-18FE-48F2-AE4C-505209517461}" destId="{4D81DD85-CCB0-4837-8B34-FB2A79841E42}"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C158C-E8D5-4A91-9339-A96F0249724D}">
      <dsp:nvSpPr>
        <dsp:cNvPr id="0" name=""/>
        <dsp:cNvSpPr/>
      </dsp:nvSpPr>
      <dsp:spPr>
        <a:xfrm>
          <a:off x="1299647" y="62013"/>
          <a:ext cx="2976663" cy="297666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lang="ar-sa" sz="4800" kern="1200" dirty="0">
              <a:rtl/>
            </a:rPr>
            <a:t>المخزون</a:t>
          </a:r>
          <a:endParaRPr lang="en-US" sz="4800" kern="1200" dirty="0"/>
        </a:p>
      </dsp:txBody>
      <dsp:txXfrm>
        <a:off x="1696536" y="582929"/>
        <a:ext cx="2182886" cy="1339498"/>
      </dsp:txXfrm>
    </dsp:sp>
    <dsp:sp modelId="{1CD119A4-9592-44A9-8499-E59F3CA40029}">
      <dsp:nvSpPr>
        <dsp:cNvPr id="0" name=""/>
        <dsp:cNvSpPr/>
      </dsp:nvSpPr>
      <dsp:spPr>
        <a:xfrm>
          <a:off x="2373727" y="1922428"/>
          <a:ext cx="2976663" cy="297666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lang="ar-sa" sz="4800" kern="1200">
              <a:rtl/>
            </a:rPr>
            <a:t>المستودع</a:t>
          </a:r>
          <a:endParaRPr lang="en-US" sz="4800" kern="1200" dirty="0"/>
        </a:p>
      </dsp:txBody>
      <dsp:txXfrm>
        <a:off x="3284090" y="2691400"/>
        <a:ext cx="1785998" cy="1637164"/>
      </dsp:txXfrm>
    </dsp:sp>
    <dsp:sp modelId="{150F4AC0-03C9-4039-834C-1DA7792D67FB}">
      <dsp:nvSpPr>
        <dsp:cNvPr id="0" name=""/>
        <dsp:cNvSpPr/>
      </dsp:nvSpPr>
      <dsp:spPr>
        <a:xfrm>
          <a:off x="196992" y="1931953"/>
          <a:ext cx="2976663" cy="2976663"/>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lang="ar-sa" sz="4800" kern="1200" dirty="0">
              <a:rtl/>
            </a:rPr>
            <a:t>النقل</a:t>
          </a:r>
        </a:p>
      </dsp:txBody>
      <dsp:txXfrm>
        <a:off x="477294" y="2700925"/>
        <a:ext cx="1785998" cy="16371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38C7D-C2B9-40DD-A45B-2B8344244A09}">
      <dsp:nvSpPr>
        <dsp:cNvPr id="0" name=""/>
        <dsp:cNvSpPr/>
      </dsp:nvSpPr>
      <dsp:spPr>
        <a:xfrm>
          <a:off x="5192" y="876056"/>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إنشاء حمل عمل</a:t>
          </a:r>
        </a:p>
      </dsp:txBody>
      <dsp:txXfrm>
        <a:off x="45087" y="915951"/>
        <a:ext cx="2190393" cy="1282320"/>
      </dsp:txXfrm>
    </dsp:sp>
    <dsp:sp modelId="{8A603765-1A40-4211-B26A-77200242EC96}">
      <dsp:nvSpPr>
        <dsp:cNvPr id="0" name=""/>
        <dsp:cNvSpPr/>
      </dsp:nvSpPr>
      <dsp:spPr>
        <a:xfrm>
          <a:off x="2475152" y="1275608"/>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75152" y="1388209"/>
        <a:ext cx="336895" cy="337803"/>
      </dsp:txXfrm>
    </dsp:sp>
    <dsp:sp modelId="{B148219D-283C-4E71-8BDC-1E701239A4D7}">
      <dsp:nvSpPr>
        <dsp:cNvPr id="0" name=""/>
        <dsp:cNvSpPr/>
      </dsp:nvSpPr>
      <dsp:spPr>
        <a:xfrm>
          <a:off x="3183449" y="876056"/>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السعر والمسار</a:t>
          </a:r>
        </a:p>
      </dsp:txBody>
      <dsp:txXfrm>
        <a:off x="3223344" y="915951"/>
        <a:ext cx="2190393" cy="1282320"/>
      </dsp:txXfrm>
    </dsp:sp>
    <dsp:sp modelId="{C4A6E40E-D717-4895-BBD0-ACC862C002C9}">
      <dsp:nvSpPr>
        <dsp:cNvPr id="0" name=""/>
        <dsp:cNvSpPr/>
      </dsp:nvSpPr>
      <dsp:spPr>
        <a:xfrm>
          <a:off x="5653409" y="1275608"/>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53409" y="1388209"/>
        <a:ext cx="336895" cy="337803"/>
      </dsp:txXfrm>
    </dsp:sp>
    <dsp:sp modelId="{783E6D5C-9012-47DD-B0A2-0D8D58D8955A}">
      <dsp:nvSpPr>
        <dsp:cNvPr id="0" name=""/>
        <dsp:cNvSpPr/>
      </dsp:nvSpPr>
      <dsp:spPr>
        <a:xfrm>
          <a:off x="6361707" y="876056"/>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معالجة الموجة</a:t>
          </a:r>
        </a:p>
      </dsp:txBody>
      <dsp:txXfrm>
        <a:off x="6401602" y="915951"/>
        <a:ext cx="2190393" cy="1282320"/>
      </dsp:txXfrm>
    </dsp:sp>
    <dsp:sp modelId="{E74537A4-9885-4A4B-B89D-92F8A2462D3A}">
      <dsp:nvSpPr>
        <dsp:cNvPr id="0" name=""/>
        <dsp:cNvSpPr/>
      </dsp:nvSpPr>
      <dsp:spPr>
        <a:xfrm>
          <a:off x="8831667" y="1275608"/>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31667" y="1388209"/>
        <a:ext cx="336895" cy="337803"/>
      </dsp:txXfrm>
    </dsp:sp>
    <dsp:sp modelId="{C308016B-5A93-4A98-9E0B-B5FA40D02ED5}">
      <dsp:nvSpPr>
        <dsp:cNvPr id="0" name=""/>
        <dsp:cNvSpPr/>
      </dsp:nvSpPr>
      <dsp:spPr>
        <a:xfrm>
          <a:off x="9539964" y="876056"/>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انتقاء الموجة وإبعادها وتعبئتها</a:t>
          </a:r>
        </a:p>
      </dsp:txBody>
      <dsp:txXfrm>
        <a:off x="9579859" y="915951"/>
        <a:ext cx="2190393" cy="1282320"/>
      </dsp:txXfrm>
    </dsp:sp>
    <dsp:sp modelId="{06FD18E7-0EA3-4B32-891B-0D83BC5DEC8D}">
      <dsp:nvSpPr>
        <dsp:cNvPr id="0" name=""/>
        <dsp:cNvSpPr/>
      </dsp:nvSpPr>
      <dsp:spPr>
        <a:xfrm rot="5400000">
          <a:off x="10434417" y="2397079"/>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506155" y="2437943"/>
        <a:ext cx="337803" cy="336895"/>
      </dsp:txXfrm>
    </dsp:sp>
    <dsp:sp modelId="{FDAD1036-53D3-4C24-B3D7-C980FFB59259}">
      <dsp:nvSpPr>
        <dsp:cNvPr id="0" name=""/>
        <dsp:cNvSpPr/>
      </dsp:nvSpPr>
      <dsp:spPr>
        <a:xfrm>
          <a:off x="9539964" y="3146240"/>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تجميع</a:t>
          </a:r>
          <a:endParaRPr lang="en-US" sz="2400" kern="1200" dirty="0"/>
        </a:p>
      </dsp:txBody>
      <dsp:txXfrm>
        <a:off x="9579859" y="3186135"/>
        <a:ext cx="2190393" cy="1282320"/>
      </dsp:txXfrm>
    </dsp:sp>
    <dsp:sp modelId="{4193FEF1-194F-43E2-B728-F226E12EF5C5}">
      <dsp:nvSpPr>
        <dsp:cNvPr id="0" name=""/>
        <dsp:cNvSpPr/>
      </dsp:nvSpPr>
      <dsp:spPr>
        <a:xfrm rot="10800000">
          <a:off x="8858909" y="3545792"/>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9003292" y="3658393"/>
        <a:ext cx="336895" cy="337803"/>
      </dsp:txXfrm>
    </dsp:sp>
    <dsp:sp modelId="{732BC689-9E87-4033-923E-C292D82DD10E}">
      <dsp:nvSpPr>
        <dsp:cNvPr id="0" name=""/>
        <dsp:cNvSpPr/>
      </dsp:nvSpPr>
      <dsp:spPr>
        <a:xfrm>
          <a:off x="6361707" y="3146240"/>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تخطيط المواعيد</a:t>
          </a:r>
          <a:endParaRPr lang="en-US" sz="2400" kern="1200" dirty="0"/>
        </a:p>
      </dsp:txBody>
      <dsp:txXfrm>
        <a:off x="6401602" y="3186135"/>
        <a:ext cx="2190393" cy="1282320"/>
      </dsp:txXfrm>
    </dsp:sp>
    <dsp:sp modelId="{31E0C0C0-F28C-40A0-A957-6FDF89E3059A}">
      <dsp:nvSpPr>
        <dsp:cNvPr id="0" name=""/>
        <dsp:cNvSpPr/>
      </dsp:nvSpPr>
      <dsp:spPr>
        <a:xfrm rot="10800000">
          <a:off x="5680652" y="3545792"/>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825035" y="3658393"/>
        <a:ext cx="336895" cy="337803"/>
      </dsp:txXfrm>
    </dsp:sp>
    <dsp:sp modelId="{4D81DD85-CCB0-4837-8B34-FB2A79841E42}">
      <dsp:nvSpPr>
        <dsp:cNvPr id="0" name=""/>
        <dsp:cNvSpPr/>
      </dsp:nvSpPr>
      <dsp:spPr>
        <a:xfrm>
          <a:off x="3183449" y="3146240"/>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تسجيل برنامج تسجيل دخول/تسجيل خروج السائق</a:t>
          </a:r>
          <a:endParaRPr lang="en-US" sz="2400" kern="1200" dirty="0"/>
        </a:p>
      </dsp:txBody>
      <dsp:txXfrm>
        <a:off x="3223344" y="3186135"/>
        <a:ext cx="2190393" cy="1282320"/>
      </dsp:txXfrm>
    </dsp:sp>
    <dsp:sp modelId="{CA7F7EFF-D043-4A6D-9497-B951707C69BA}">
      <dsp:nvSpPr>
        <dsp:cNvPr id="0" name=""/>
        <dsp:cNvSpPr/>
      </dsp:nvSpPr>
      <dsp:spPr>
        <a:xfrm rot="10800000">
          <a:off x="2502394" y="3545792"/>
          <a:ext cx="481278" cy="563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646777" y="3658393"/>
        <a:ext cx="336895" cy="337803"/>
      </dsp:txXfrm>
    </dsp:sp>
    <dsp:sp modelId="{2944899B-31A7-4FE0-A46C-B789D55C14D9}">
      <dsp:nvSpPr>
        <dsp:cNvPr id="0" name=""/>
        <dsp:cNvSpPr/>
      </dsp:nvSpPr>
      <dsp:spPr>
        <a:xfrm>
          <a:off x="5192" y="3146240"/>
          <a:ext cx="2270183" cy="1362110"/>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a:rtl/>
            </a:rPr>
            <a:t>تأكيد الحمل</a:t>
          </a:r>
          <a:endParaRPr lang="en-US" sz="2400" kern="1200" dirty="0"/>
        </a:p>
      </dsp:txBody>
      <dsp:txXfrm>
        <a:off x="45087" y="3186135"/>
        <a:ext cx="2190393" cy="1282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8580B-9C40-4BE1-8505-08886C079BF8}">
      <dsp:nvSpPr>
        <dsp:cNvPr id="0" name=""/>
        <dsp:cNvSpPr/>
      </dsp:nvSpPr>
      <dsp:spPr>
        <a:xfrm>
          <a:off x="1207354" y="527603"/>
          <a:ext cx="4183449" cy="4183449"/>
        </a:xfrm>
        <a:prstGeom prst="blockArc">
          <a:avLst>
            <a:gd name="adj1" fmla="val 13114286"/>
            <a:gd name="adj2" fmla="val 16200000"/>
            <a:gd name="adj3" fmla="val 3901"/>
          </a:avLst>
        </a:prstGeom>
        <a:solidFill>
          <a:schemeClr val="accent2">
            <a:hueOff val="-5760231"/>
            <a:satOff val="-22852"/>
            <a:lumOff val="1176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6B0196-DB42-44CB-8BD1-4C17FBF2800D}">
      <dsp:nvSpPr>
        <dsp:cNvPr id="0" name=""/>
        <dsp:cNvSpPr/>
      </dsp:nvSpPr>
      <dsp:spPr>
        <a:xfrm>
          <a:off x="1207354" y="527603"/>
          <a:ext cx="4183449" cy="4183449"/>
        </a:xfrm>
        <a:prstGeom prst="blockArc">
          <a:avLst>
            <a:gd name="adj1" fmla="val 10028571"/>
            <a:gd name="adj2" fmla="val 13114286"/>
            <a:gd name="adj3" fmla="val 3901"/>
          </a:avLst>
        </a:prstGeom>
        <a:solidFill>
          <a:schemeClr val="accent2">
            <a:hueOff val="-4800192"/>
            <a:satOff val="-19043"/>
            <a:lumOff val="980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38677D-F6B2-46E8-8F8A-EA250A3ECF86}">
      <dsp:nvSpPr>
        <dsp:cNvPr id="0" name=""/>
        <dsp:cNvSpPr/>
      </dsp:nvSpPr>
      <dsp:spPr>
        <a:xfrm>
          <a:off x="1207354" y="527603"/>
          <a:ext cx="4183449" cy="4183449"/>
        </a:xfrm>
        <a:prstGeom prst="blockArc">
          <a:avLst>
            <a:gd name="adj1" fmla="val 6942857"/>
            <a:gd name="adj2" fmla="val 10028571"/>
            <a:gd name="adj3" fmla="val 3901"/>
          </a:avLst>
        </a:prstGeom>
        <a:solidFill>
          <a:schemeClr val="accent2">
            <a:hueOff val="-3840154"/>
            <a:satOff val="-15235"/>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AC9A5A-0EA9-4E80-8034-1A1C7FC7100C}">
      <dsp:nvSpPr>
        <dsp:cNvPr id="0" name=""/>
        <dsp:cNvSpPr/>
      </dsp:nvSpPr>
      <dsp:spPr>
        <a:xfrm>
          <a:off x="1207354" y="527603"/>
          <a:ext cx="4183449" cy="4183449"/>
        </a:xfrm>
        <a:prstGeom prst="blockArc">
          <a:avLst>
            <a:gd name="adj1" fmla="val 3857143"/>
            <a:gd name="adj2" fmla="val 6942857"/>
            <a:gd name="adj3" fmla="val 3901"/>
          </a:avLst>
        </a:prstGeom>
        <a:solidFill>
          <a:schemeClr val="accent2">
            <a:hueOff val="-2880115"/>
            <a:satOff val="-11426"/>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38BA1F-C67A-43B3-B156-DCA9C228A19B}">
      <dsp:nvSpPr>
        <dsp:cNvPr id="0" name=""/>
        <dsp:cNvSpPr/>
      </dsp:nvSpPr>
      <dsp:spPr>
        <a:xfrm>
          <a:off x="1207354" y="527603"/>
          <a:ext cx="4183449" cy="4183449"/>
        </a:xfrm>
        <a:prstGeom prst="blockArc">
          <a:avLst>
            <a:gd name="adj1" fmla="val 771429"/>
            <a:gd name="adj2" fmla="val 3857143"/>
            <a:gd name="adj3" fmla="val 3901"/>
          </a:avLst>
        </a:prstGeom>
        <a:solidFill>
          <a:schemeClr val="accent2">
            <a:hueOff val="-1920077"/>
            <a:satOff val="-7617"/>
            <a:lumOff val="39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90F420-5E77-4F85-B807-F55BD4AC3287}">
      <dsp:nvSpPr>
        <dsp:cNvPr id="0" name=""/>
        <dsp:cNvSpPr/>
      </dsp:nvSpPr>
      <dsp:spPr>
        <a:xfrm>
          <a:off x="1207354" y="527603"/>
          <a:ext cx="4183449" cy="4183449"/>
        </a:xfrm>
        <a:prstGeom prst="blockArc">
          <a:avLst>
            <a:gd name="adj1" fmla="val 19285714"/>
            <a:gd name="adj2" fmla="val 771429"/>
            <a:gd name="adj3" fmla="val 3901"/>
          </a:avLst>
        </a:prstGeom>
        <a:solidFill>
          <a:schemeClr val="accent2">
            <a:hueOff val="-960038"/>
            <a:satOff val="-3809"/>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D83EFC-B1BC-4977-8BE9-26FAADF7F88D}">
      <dsp:nvSpPr>
        <dsp:cNvPr id="0" name=""/>
        <dsp:cNvSpPr/>
      </dsp:nvSpPr>
      <dsp:spPr>
        <a:xfrm>
          <a:off x="1207354" y="527603"/>
          <a:ext cx="4183449" cy="4183449"/>
        </a:xfrm>
        <a:prstGeom prst="blockArc">
          <a:avLst>
            <a:gd name="adj1" fmla="val 16200000"/>
            <a:gd name="adj2" fmla="val 19285714"/>
            <a:gd name="adj3" fmla="val 390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8576EB-5BEB-49F2-8E6E-946BE2A234C0}">
      <dsp:nvSpPr>
        <dsp:cNvPr id="0" name=""/>
        <dsp:cNvSpPr/>
      </dsp:nvSpPr>
      <dsp:spPr>
        <a:xfrm>
          <a:off x="2489612" y="1809861"/>
          <a:ext cx="1618932" cy="161893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ar-sa" sz="2700" kern="1200" dirty="0">
              <a:rtl/>
            </a:rPr>
            <a:t>ملف تعريف التقييم</a:t>
          </a:r>
        </a:p>
      </dsp:txBody>
      <dsp:txXfrm>
        <a:off x="2726699" y="2046948"/>
        <a:ext cx="1144758" cy="1144758"/>
      </dsp:txXfrm>
    </dsp:sp>
    <dsp:sp modelId="{2641D69F-8398-478D-9C01-BEB018706BF6}">
      <dsp:nvSpPr>
        <dsp:cNvPr id="0" name=""/>
        <dsp:cNvSpPr/>
      </dsp:nvSpPr>
      <dsp:spPr>
        <a:xfrm>
          <a:off x="2424530" y="1774"/>
          <a:ext cx="1749096" cy="1133252"/>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شركة الشحن</a:t>
          </a:r>
        </a:p>
      </dsp:txBody>
      <dsp:txXfrm>
        <a:off x="2680679" y="167735"/>
        <a:ext cx="1236798" cy="801330"/>
      </dsp:txXfrm>
    </dsp:sp>
    <dsp:sp modelId="{55D0CF15-9209-4A76-B9B9-39B28C634545}">
      <dsp:nvSpPr>
        <dsp:cNvPr id="0" name=""/>
        <dsp:cNvSpPr/>
      </dsp:nvSpPr>
      <dsp:spPr>
        <a:xfrm>
          <a:off x="4028010" y="773969"/>
          <a:ext cx="1749096" cy="1133252"/>
        </a:xfrm>
        <a:prstGeom prst="ellipse">
          <a:avLst/>
        </a:prstGeom>
        <a:solidFill>
          <a:schemeClr val="accent2">
            <a:hueOff val="-960038"/>
            <a:satOff val="-3809"/>
            <a:lumOff val="196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الموقع والمستودع</a:t>
          </a:r>
        </a:p>
      </dsp:txBody>
      <dsp:txXfrm>
        <a:off x="4284159" y="939930"/>
        <a:ext cx="1236798" cy="801330"/>
      </dsp:txXfrm>
    </dsp:sp>
    <dsp:sp modelId="{91310331-E23F-412E-81F6-3EE27D632815}">
      <dsp:nvSpPr>
        <dsp:cNvPr id="0" name=""/>
        <dsp:cNvSpPr/>
      </dsp:nvSpPr>
      <dsp:spPr>
        <a:xfrm>
          <a:off x="4424037" y="2509076"/>
          <a:ext cx="1749096" cy="1133252"/>
        </a:xfrm>
        <a:prstGeom prst="ellipse">
          <a:avLst/>
        </a:prstGeom>
        <a:solidFill>
          <a:schemeClr val="accent2">
            <a:hueOff val="-1920077"/>
            <a:satOff val="-7617"/>
            <a:lumOff val="3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محرك الأسعار</a:t>
          </a:r>
        </a:p>
      </dsp:txBody>
      <dsp:txXfrm>
        <a:off x="4680186" y="2675037"/>
        <a:ext cx="1236798" cy="801330"/>
      </dsp:txXfrm>
    </dsp:sp>
    <dsp:sp modelId="{B924F89F-D45F-40AA-A02B-65007BF6FBE9}">
      <dsp:nvSpPr>
        <dsp:cNvPr id="0" name=""/>
        <dsp:cNvSpPr/>
      </dsp:nvSpPr>
      <dsp:spPr>
        <a:xfrm>
          <a:off x="3314394" y="3900523"/>
          <a:ext cx="1749096" cy="1133252"/>
        </a:xfrm>
        <a:prstGeom prst="ellipse">
          <a:avLst/>
        </a:prstGeom>
        <a:solidFill>
          <a:schemeClr val="accent2">
            <a:hueOff val="-2880115"/>
            <a:satOff val="-11426"/>
            <a:lumOff val="588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السعر الرئيسي</a:t>
          </a:r>
        </a:p>
      </dsp:txBody>
      <dsp:txXfrm>
        <a:off x="3570543" y="4066484"/>
        <a:ext cx="1236798" cy="801330"/>
      </dsp:txXfrm>
    </dsp:sp>
    <dsp:sp modelId="{2B2DAEE9-A5F9-443F-AB97-EDD5A1BBA474}">
      <dsp:nvSpPr>
        <dsp:cNvPr id="0" name=""/>
        <dsp:cNvSpPr/>
      </dsp:nvSpPr>
      <dsp:spPr>
        <a:xfrm>
          <a:off x="1534666" y="3900523"/>
          <a:ext cx="1749096" cy="1133252"/>
        </a:xfrm>
        <a:prstGeom prst="ellipse">
          <a:avLst/>
        </a:prstGeom>
        <a:solidFill>
          <a:schemeClr val="accent2">
            <a:hueOff val="-3840154"/>
            <a:satOff val="-15235"/>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محرك وقت الانتقال</a:t>
          </a:r>
        </a:p>
      </dsp:txBody>
      <dsp:txXfrm>
        <a:off x="1790815" y="4066484"/>
        <a:ext cx="1236798" cy="801330"/>
      </dsp:txXfrm>
    </dsp:sp>
    <dsp:sp modelId="{1DC38DB4-213D-4031-B868-D9BBE6895CA0}">
      <dsp:nvSpPr>
        <dsp:cNvPr id="0" name=""/>
        <dsp:cNvSpPr/>
      </dsp:nvSpPr>
      <dsp:spPr>
        <a:xfrm>
          <a:off x="425024" y="2509076"/>
          <a:ext cx="1749096" cy="1133252"/>
        </a:xfrm>
        <a:prstGeom prst="ellipse">
          <a:avLst/>
        </a:prstGeom>
        <a:solidFill>
          <a:schemeClr val="accent2">
            <a:hueOff val="-4800192"/>
            <a:satOff val="-19043"/>
            <a:lumOff val="980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مؤشر وقود الناقل</a:t>
          </a:r>
        </a:p>
      </dsp:txBody>
      <dsp:txXfrm>
        <a:off x="681173" y="2675037"/>
        <a:ext cx="1236798" cy="801330"/>
      </dsp:txXfrm>
    </dsp:sp>
    <dsp:sp modelId="{BD4E2CA2-9DAB-4492-9C12-8A67F0491A30}">
      <dsp:nvSpPr>
        <dsp:cNvPr id="0" name=""/>
        <dsp:cNvSpPr/>
      </dsp:nvSpPr>
      <dsp:spPr>
        <a:xfrm>
          <a:off x="821051" y="773969"/>
          <a:ext cx="1749096" cy="1133252"/>
        </a:xfrm>
        <a:prstGeom prst="ellipse">
          <a:avLst/>
        </a:prstGeom>
        <a:solidFill>
          <a:schemeClr val="accent2">
            <a:hueOff val="-5760231"/>
            <a:satOff val="-22852"/>
            <a:lumOff val="117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تواريخ السريان</a:t>
          </a:r>
        </a:p>
      </dsp:txBody>
      <dsp:txXfrm>
        <a:off x="1077200" y="939930"/>
        <a:ext cx="1236798" cy="801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3AE4D-01EF-4A6D-8B9C-44625432DA7F}">
      <dsp:nvSpPr>
        <dsp:cNvPr id="0" name=""/>
        <dsp:cNvSpPr/>
      </dsp:nvSpPr>
      <dsp:spPr>
        <a:xfrm>
          <a:off x="7428" y="0"/>
          <a:ext cx="10053924" cy="11578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ar-sa" sz="5200" kern="1200" dirty="0">
              <a:rtl/>
            </a:rPr>
            <a:t>شركة نقل</a:t>
          </a:r>
        </a:p>
      </dsp:txBody>
      <dsp:txXfrm>
        <a:off x="41340" y="33912"/>
        <a:ext cx="9986100" cy="1090014"/>
      </dsp:txXfrm>
    </dsp:sp>
    <dsp:sp modelId="{276CDE3F-C8D3-4025-8AFA-E4CE17F2BCB5}">
      <dsp:nvSpPr>
        <dsp:cNvPr id="0" name=""/>
        <dsp:cNvSpPr/>
      </dsp:nvSpPr>
      <dsp:spPr>
        <a:xfrm>
          <a:off x="3714" y="1330302"/>
          <a:ext cx="7439132" cy="115783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قالب</a:t>
          </a:r>
        </a:p>
      </dsp:txBody>
      <dsp:txXfrm>
        <a:off x="37626" y="1364214"/>
        <a:ext cx="7371308" cy="1090014"/>
      </dsp:txXfrm>
    </dsp:sp>
    <dsp:sp modelId="{7D462D26-4817-466C-8D31-26A04538B7A3}">
      <dsp:nvSpPr>
        <dsp:cNvPr id="0" name=""/>
        <dsp:cNvSpPr/>
      </dsp:nvSpPr>
      <dsp:spPr>
        <a:xfrm>
          <a:off x="3714" y="2658987"/>
          <a:ext cx="2412170" cy="1157838"/>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العميل</a:t>
          </a:r>
        </a:p>
      </dsp:txBody>
      <dsp:txXfrm>
        <a:off x="37626" y="2692899"/>
        <a:ext cx="2344346" cy="1090014"/>
      </dsp:txXfrm>
    </dsp:sp>
    <dsp:sp modelId="{1C32AB78-E907-4B59-A119-07E6CD2D1F5E}">
      <dsp:nvSpPr>
        <dsp:cNvPr id="0" name=""/>
        <dsp:cNvSpPr/>
      </dsp:nvSpPr>
      <dsp:spPr>
        <a:xfrm>
          <a:off x="2517195" y="2658987"/>
          <a:ext cx="2412170" cy="1157838"/>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شركة نقل</a:t>
          </a:r>
        </a:p>
      </dsp:txBody>
      <dsp:txXfrm>
        <a:off x="2551107" y="2692899"/>
        <a:ext cx="2344346" cy="1090014"/>
      </dsp:txXfrm>
    </dsp:sp>
    <dsp:sp modelId="{E9575E3D-8360-48D7-84FD-CD8D116F24AA}">
      <dsp:nvSpPr>
        <dsp:cNvPr id="0" name=""/>
        <dsp:cNvSpPr/>
      </dsp:nvSpPr>
      <dsp:spPr>
        <a:xfrm>
          <a:off x="5030676" y="2658987"/>
          <a:ext cx="2412170" cy="1157838"/>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المصروفات</a:t>
          </a:r>
        </a:p>
      </dsp:txBody>
      <dsp:txXfrm>
        <a:off x="5064588" y="2692899"/>
        <a:ext cx="2344346" cy="1090014"/>
      </dsp:txXfrm>
    </dsp:sp>
    <dsp:sp modelId="{60C5B0CE-3F07-4449-8E26-B8B68C0A3BB9}">
      <dsp:nvSpPr>
        <dsp:cNvPr id="0" name=""/>
        <dsp:cNvSpPr/>
      </dsp:nvSpPr>
      <dsp:spPr>
        <a:xfrm>
          <a:off x="7645468" y="1330302"/>
          <a:ext cx="2412170" cy="115783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a:rtl/>
            </a:rPr>
            <a:t>إعداد التقييم العام</a:t>
          </a:r>
          <a:endParaRPr lang="en-US" sz="3100" kern="1200" dirty="0"/>
        </a:p>
      </dsp:txBody>
      <dsp:txXfrm>
        <a:off x="7679380" y="1364214"/>
        <a:ext cx="2344346" cy="1090014"/>
      </dsp:txXfrm>
    </dsp:sp>
    <dsp:sp modelId="{5DD88688-EFC3-4732-A192-C0499DF5775B}">
      <dsp:nvSpPr>
        <dsp:cNvPr id="0" name=""/>
        <dsp:cNvSpPr/>
      </dsp:nvSpPr>
      <dsp:spPr>
        <a:xfrm>
          <a:off x="7645468" y="2658987"/>
          <a:ext cx="2412170" cy="1157838"/>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a:rtl/>
            </a:rPr>
            <a:t>تجاوز التكلفة</a:t>
          </a:r>
          <a:endParaRPr lang="en-US" sz="3100" kern="1200" dirty="0"/>
        </a:p>
      </dsp:txBody>
      <dsp:txXfrm>
        <a:off x="7679380" y="2692899"/>
        <a:ext cx="2344346" cy="10900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B49BB-00E7-4909-A490-2834D4F06AE1}">
      <dsp:nvSpPr>
        <dsp:cNvPr id="0" name=""/>
        <dsp:cNvSpPr/>
      </dsp:nvSpPr>
      <dsp:spPr>
        <a:xfrm>
          <a:off x="4793" y="1403298"/>
          <a:ext cx="2095671" cy="1257403"/>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b="1" kern="1200">
              <a:rtl/>
            </a:rPr>
            <a:t>مناطق مؤشرات الوقود</a:t>
          </a:r>
          <a:endParaRPr lang="en-US" sz="2800" b="1" kern="1200" dirty="0"/>
        </a:p>
      </dsp:txBody>
      <dsp:txXfrm>
        <a:off x="41621" y="1440126"/>
        <a:ext cx="2022015" cy="1183747"/>
      </dsp:txXfrm>
    </dsp:sp>
    <dsp:sp modelId="{D7F34EA0-7F2E-4624-933B-3D5C26B61591}">
      <dsp:nvSpPr>
        <dsp:cNvPr id="0" name=""/>
        <dsp:cNvSpPr/>
      </dsp:nvSpPr>
      <dsp:spPr>
        <a:xfrm>
          <a:off x="2310032" y="1772136"/>
          <a:ext cx="444282" cy="5197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1" kern="1200">
            <a:solidFill>
              <a:schemeClr val="tx1"/>
            </a:solidFill>
          </a:endParaRPr>
        </a:p>
      </dsp:txBody>
      <dsp:txXfrm>
        <a:off x="2310032" y="1876081"/>
        <a:ext cx="310997" cy="311836"/>
      </dsp:txXfrm>
    </dsp:sp>
    <dsp:sp modelId="{F5B303BF-A690-4FD1-A499-CE37240C7F8A}">
      <dsp:nvSpPr>
        <dsp:cNvPr id="0" name=""/>
        <dsp:cNvSpPr/>
      </dsp:nvSpPr>
      <dsp:spPr>
        <a:xfrm>
          <a:off x="2938733" y="1403298"/>
          <a:ext cx="2095671" cy="1257403"/>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b="1" kern="1200">
              <a:rtl/>
            </a:rPr>
            <a:t>مؤشرات الوقود</a:t>
          </a:r>
          <a:endParaRPr lang="en-US" sz="2800" b="1" kern="1200" dirty="0"/>
        </a:p>
      </dsp:txBody>
      <dsp:txXfrm>
        <a:off x="2975561" y="1440126"/>
        <a:ext cx="2022015" cy="1183747"/>
      </dsp:txXfrm>
    </dsp:sp>
    <dsp:sp modelId="{9495BB69-8292-45F4-9D71-3D8D8F578CE7}">
      <dsp:nvSpPr>
        <dsp:cNvPr id="0" name=""/>
        <dsp:cNvSpPr/>
      </dsp:nvSpPr>
      <dsp:spPr>
        <a:xfrm>
          <a:off x="5243972" y="1772136"/>
          <a:ext cx="444282" cy="5197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1" kern="1200">
            <a:solidFill>
              <a:schemeClr val="tx1"/>
            </a:solidFill>
          </a:endParaRPr>
        </a:p>
      </dsp:txBody>
      <dsp:txXfrm>
        <a:off x="5243972" y="1876081"/>
        <a:ext cx="310997" cy="311836"/>
      </dsp:txXfrm>
    </dsp:sp>
    <dsp:sp modelId="{8825F68C-4397-402D-94D0-DCEE548EEDE1}">
      <dsp:nvSpPr>
        <dsp:cNvPr id="0" name=""/>
        <dsp:cNvSpPr/>
      </dsp:nvSpPr>
      <dsp:spPr>
        <a:xfrm>
          <a:off x="5872674" y="1403298"/>
          <a:ext cx="2095671" cy="1257403"/>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b="1" kern="1200">
              <a:rtl/>
            </a:rPr>
            <a:t>مؤشرات وقود شركة النقل</a:t>
          </a:r>
          <a:endParaRPr lang="en-US" sz="2800" b="1" kern="1200" dirty="0"/>
        </a:p>
      </dsp:txBody>
      <dsp:txXfrm>
        <a:off x="5909502" y="1440126"/>
        <a:ext cx="2022015" cy="1183747"/>
      </dsp:txXfrm>
    </dsp:sp>
    <dsp:sp modelId="{E734EB5C-1712-4088-A0B6-CA856E188FDC}">
      <dsp:nvSpPr>
        <dsp:cNvPr id="0" name=""/>
        <dsp:cNvSpPr/>
      </dsp:nvSpPr>
      <dsp:spPr>
        <a:xfrm>
          <a:off x="8177913" y="1772136"/>
          <a:ext cx="444282" cy="5197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1" kern="1200">
            <a:solidFill>
              <a:schemeClr val="tx1"/>
            </a:solidFill>
          </a:endParaRPr>
        </a:p>
      </dsp:txBody>
      <dsp:txXfrm>
        <a:off x="8177913" y="1876081"/>
        <a:ext cx="310997" cy="311836"/>
      </dsp:txXfrm>
    </dsp:sp>
    <dsp:sp modelId="{970B669F-1689-4043-B634-D37D20C3E3EB}">
      <dsp:nvSpPr>
        <dsp:cNvPr id="0" name=""/>
        <dsp:cNvSpPr/>
      </dsp:nvSpPr>
      <dsp:spPr>
        <a:xfrm>
          <a:off x="8806614" y="1403298"/>
          <a:ext cx="2095671" cy="1257403"/>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b="1" kern="1200">
              <a:rtl/>
            </a:rPr>
            <a:t>ربط شركة نقل بمنطقة</a:t>
          </a:r>
          <a:endParaRPr lang="en-US" sz="2800" b="1" kern="1200" dirty="0"/>
        </a:p>
      </dsp:txBody>
      <dsp:txXfrm>
        <a:off x="8843442" y="1440126"/>
        <a:ext cx="2022015" cy="118374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A5E06-DE27-4BD4-9DD9-6082284C919A}">
      <dsp:nvSpPr>
        <dsp:cNvPr id="0" name=""/>
        <dsp:cNvSpPr/>
      </dsp:nvSpPr>
      <dsp:spPr>
        <a:xfrm>
          <a:off x="4900" y="995161"/>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إنشاء أمر شراء</a:t>
          </a:r>
        </a:p>
      </dsp:txBody>
      <dsp:txXfrm>
        <a:off x="42555" y="1032816"/>
        <a:ext cx="2067404" cy="1210318"/>
      </dsp:txXfrm>
    </dsp:sp>
    <dsp:sp modelId="{76E7A174-5744-489A-BB31-FB9205F4E018}">
      <dsp:nvSpPr>
        <dsp:cNvPr id="0" name=""/>
        <dsp:cNvSpPr/>
      </dsp:nvSpPr>
      <dsp:spPr>
        <a:xfrm>
          <a:off x="2336174" y="1372279"/>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36174" y="1478558"/>
        <a:ext cx="317979" cy="318835"/>
      </dsp:txXfrm>
    </dsp:sp>
    <dsp:sp modelId="{96CE9221-7596-458D-A58A-691D64E2C29A}">
      <dsp:nvSpPr>
        <dsp:cNvPr id="0" name=""/>
        <dsp:cNvSpPr/>
      </dsp:nvSpPr>
      <dsp:spPr>
        <a:xfrm>
          <a:off x="3004701" y="995161"/>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إنشاء حمل عمل</a:t>
          </a:r>
        </a:p>
      </dsp:txBody>
      <dsp:txXfrm>
        <a:off x="3042356" y="1032816"/>
        <a:ext cx="2067404" cy="1210318"/>
      </dsp:txXfrm>
    </dsp:sp>
    <dsp:sp modelId="{93CE2B5B-F658-446F-A1B2-E2F89ED4CFBA}">
      <dsp:nvSpPr>
        <dsp:cNvPr id="0" name=""/>
        <dsp:cNvSpPr/>
      </dsp:nvSpPr>
      <dsp:spPr>
        <a:xfrm>
          <a:off x="5335974" y="1372279"/>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35974" y="1478558"/>
        <a:ext cx="317979" cy="318835"/>
      </dsp:txXfrm>
    </dsp:sp>
    <dsp:sp modelId="{807B5E1F-2963-40F5-A7FF-B5A1B7EE4110}">
      <dsp:nvSpPr>
        <dsp:cNvPr id="0" name=""/>
        <dsp:cNvSpPr/>
      </dsp:nvSpPr>
      <dsp:spPr>
        <a:xfrm>
          <a:off x="6004501" y="995161"/>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سعر المتجر</a:t>
          </a:r>
        </a:p>
      </dsp:txBody>
      <dsp:txXfrm>
        <a:off x="6042156" y="1032816"/>
        <a:ext cx="2067404" cy="1210318"/>
      </dsp:txXfrm>
    </dsp:sp>
    <dsp:sp modelId="{63131FAA-7A3F-44BE-95FC-B1455D6486E2}">
      <dsp:nvSpPr>
        <dsp:cNvPr id="0" name=""/>
        <dsp:cNvSpPr/>
      </dsp:nvSpPr>
      <dsp:spPr>
        <a:xfrm>
          <a:off x="8335774" y="1372279"/>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335774" y="1478558"/>
        <a:ext cx="317979" cy="318835"/>
      </dsp:txXfrm>
    </dsp:sp>
    <dsp:sp modelId="{8FE12A01-E2AA-4156-AAB3-940E3729B204}">
      <dsp:nvSpPr>
        <dsp:cNvPr id="0" name=""/>
        <dsp:cNvSpPr/>
      </dsp:nvSpPr>
      <dsp:spPr>
        <a:xfrm>
          <a:off x="9004301" y="995161"/>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جدولة المواعيد</a:t>
          </a:r>
        </a:p>
      </dsp:txBody>
      <dsp:txXfrm>
        <a:off x="9041956" y="1032816"/>
        <a:ext cx="2067404" cy="1210318"/>
      </dsp:txXfrm>
    </dsp:sp>
    <dsp:sp modelId="{6E94E8EB-0A02-4431-AA56-4C0BDBB5C51E}">
      <dsp:nvSpPr>
        <dsp:cNvPr id="0" name=""/>
        <dsp:cNvSpPr/>
      </dsp:nvSpPr>
      <dsp:spPr>
        <a:xfrm rot="5400000">
          <a:off x="9848531" y="2430780"/>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9916241" y="2469349"/>
        <a:ext cx="318835" cy="317979"/>
      </dsp:txXfrm>
    </dsp:sp>
    <dsp:sp modelId="{EBFB969D-8364-44B7-BD2A-24CE2860FED4}">
      <dsp:nvSpPr>
        <dsp:cNvPr id="0" name=""/>
        <dsp:cNvSpPr/>
      </dsp:nvSpPr>
      <dsp:spPr>
        <a:xfrm>
          <a:off x="9004301" y="3137876"/>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استلام أمر الشراء</a:t>
          </a:r>
        </a:p>
      </dsp:txBody>
      <dsp:txXfrm>
        <a:off x="9041956" y="3175531"/>
        <a:ext cx="2067404" cy="1210318"/>
      </dsp:txXfrm>
    </dsp:sp>
    <dsp:sp modelId="{5A394E73-1746-433A-B76F-7D54CDA25D29}">
      <dsp:nvSpPr>
        <dsp:cNvPr id="0" name=""/>
        <dsp:cNvSpPr/>
      </dsp:nvSpPr>
      <dsp:spPr>
        <a:xfrm rot="10800000">
          <a:off x="8361487" y="3514994"/>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8497763" y="3621273"/>
        <a:ext cx="317979" cy="318835"/>
      </dsp:txXfrm>
    </dsp:sp>
    <dsp:sp modelId="{67CFC656-DB31-4C33-AE8B-CE43CFA272C3}">
      <dsp:nvSpPr>
        <dsp:cNvPr id="0" name=""/>
        <dsp:cNvSpPr/>
      </dsp:nvSpPr>
      <dsp:spPr>
        <a:xfrm>
          <a:off x="6004501" y="3137876"/>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تأكيد الحمل الوارد</a:t>
          </a:r>
        </a:p>
      </dsp:txBody>
      <dsp:txXfrm>
        <a:off x="6042156" y="3175531"/>
        <a:ext cx="2067404" cy="1210318"/>
      </dsp:txXfrm>
    </dsp:sp>
    <dsp:sp modelId="{3D3B5BDB-E12A-4D35-9138-D1DBC5C63AB1}">
      <dsp:nvSpPr>
        <dsp:cNvPr id="0" name=""/>
        <dsp:cNvSpPr/>
      </dsp:nvSpPr>
      <dsp:spPr>
        <a:xfrm rot="10800000">
          <a:off x="5361687" y="3514994"/>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497963" y="3621273"/>
        <a:ext cx="317979" cy="318835"/>
      </dsp:txXfrm>
    </dsp:sp>
    <dsp:sp modelId="{28001398-9C29-4D16-AEA4-ECBDC539237A}">
      <dsp:nvSpPr>
        <dsp:cNvPr id="0" name=""/>
        <dsp:cNvSpPr/>
      </dsp:nvSpPr>
      <dsp:spPr>
        <a:xfrm>
          <a:off x="3004701" y="3137876"/>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مراجعة تكاليف الشحن</a:t>
          </a:r>
        </a:p>
      </dsp:txBody>
      <dsp:txXfrm>
        <a:off x="3042356" y="3175531"/>
        <a:ext cx="2067404" cy="1210318"/>
      </dsp:txXfrm>
    </dsp:sp>
    <dsp:sp modelId="{D59DEB5B-8663-4282-BEBE-B650E821DE67}">
      <dsp:nvSpPr>
        <dsp:cNvPr id="0" name=""/>
        <dsp:cNvSpPr/>
      </dsp:nvSpPr>
      <dsp:spPr>
        <a:xfrm rot="10800000">
          <a:off x="2361886" y="3514994"/>
          <a:ext cx="454255" cy="53139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498162" y="3621273"/>
        <a:ext cx="317979" cy="318835"/>
      </dsp:txXfrm>
    </dsp:sp>
    <dsp:sp modelId="{E90F6DDA-3DC3-4A30-8A51-84207531F5A4}">
      <dsp:nvSpPr>
        <dsp:cNvPr id="0" name=""/>
        <dsp:cNvSpPr/>
      </dsp:nvSpPr>
      <dsp:spPr>
        <a:xfrm>
          <a:off x="4900" y="3137876"/>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ar-sa" sz="3200" kern="1200" dirty="0">
              <a:rtl/>
            </a:rPr>
            <a:t>الفاتورة والدفع للمورد</a:t>
          </a:r>
        </a:p>
      </dsp:txBody>
      <dsp:txXfrm>
        <a:off x="42555" y="3175531"/>
        <a:ext cx="2067404" cy="12103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A5E06-DE27-4BD4-9DD9-6082284C919A}">
      <dsp:nvSpPr>
        <dsp:cNvPr id="0" name=""/>
        <dsp:cNvSpPr/>
      </dsp:nvSpPr>
      <dsp:spPr>
        <a:xfrm>
          <a:off x="160635" y="1672"/>
          <a:ext cx="2082816" cy="1249689"/>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استلام أمر العميل</a:t>
          </a:r>
        </a:p>
      </dsp:txBody>
      <dsp:txXfrm>
        <a:off x="197237" y="38274"/>
        <a:ext cx="2009612" cy="1176485"/>
      </dsp:txXfrm>
    </dsp:sp>
    <dsp:sp modelId="{76E7A174-5744-489A-BB31-FB9205F4E018}">
      <dsp:nvSpPr>
        <dsp:cNvPr id="0" name=""/>
        <dsp:cNvSpPr/>
      </dsp:nvSpPr>
      <dsp:spPr>
        <a:xfrm>
          <a:off x="2426739" y="368247"/>
          <a:ext cx="441557" cy="51653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26739" y="471555"/>
        <a:ext cx="309090" cy="309922"/>
      </dsp:txXfrm>
    </dsp:sp>
    <dsp:sp modelId="{0076588C-71E2-40B9-A1DC-E6BA80228305}">
      <dsp:nvSpPr>
        <dsp:cNvPr id="0" name=""/>
        <dsp:cNvSpPr/>
      </dsp:nvSpPr>
      <dsp:spPr>
        <a:xfrm>
          <a:off x="3076578" y="1672"/>
          <a:ext cx="2082816" cy="1249689"/>
        </a:xfrm>
        <a:prstGeom prst="roundRect">
          <a:avLst>
            <a:gd name="adj" fmla="val 10000"/>
          </a:avLst>
        </a:prstGeom>
        <a:solidFill>
          <a:schemeClr val="accent2">
            <a:hueOff val="-523657"/>
            <a:satOff val="-2077"/>
            <a:lumOff val="10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حجز المخزون</a:t>
          </a:r>
        </a:p>
      </dsp:txBody>
      <dsp:txXfrm>
        <a:off x="3113180" y="38274"/>
        <a:ext cx="2009612" cy="1176485"/>
      </dsp:txXfrm>
    </dsp:sp>
    <dsp:sp modelId="{B6880620-43F6-48FD-85FF-9528F9E1F001}">
      <dsp:nvSpPr>
        <dsp:cNvPr id="0" name=""/>
        <dsp:cNvSpPr/>
      </dsp:nvSpPr>
      <dsp:spPr>
        <a:xfrm>
          <a:off x="5342683" y="368247"/>
          <a:ext cx="441557" cy="516538"/>
        </a:xfrm>
        <a:prstGeom prst="rightArrow">
          <a:avLst>
            <a:gd name="adj1" fmla="val 60000"/>
            <a:gd name="adj2" fmla="val 50000"/>
          </a:avLst>
        </a:prstGeom>
        <a:solidFill>
          <a:schemeClr val="accent2">
            <a:hueOff val="-576023"/>
            <a:satOff val="-2285"/>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42683" y="471555"/>
        <a:ext cx="309090" cy="309922"/>
      </dsp:txXfrm>
    </dsp:sp>
    <dsp:sp modelId="{96CE9221-7596-458D-A58A-691D64E2C29A}">
      <dsp:nvSpPr>
        <dsp:cNvPr id="0" name=""/>
        <dsp:cNvSpPr/>
      </dsp:nvSpPr>
      <dsp:spPr>
        <a:xfrm>
          <a:off x="5992521" y="1672"/>
          <a:ext cx="2082816" cy="1249689"/>
        </a:xfrm>
        <a:prstGeom prst="roundRect">
          <a:avLst>
            <a:gd name="adj" fmla="val 10000"/>
          </a:avLst>
        </a:prstGeom>
        <a:solidFill>
          <a:schemeClr val="accent2">
            <a:hueOff val="-1047315"/>
            <a:satOff val="-4155"/>
            <a:lumOff val="213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إنشاء حمل عمل</a:t>
          </a:r>
        </a:p>
      </dsp:txBody>
      <dsp:txXfrm>
        <a:off x="6029123" y="38274"/>
        <a:ext cx="2009612" cy="1176485"/>
      </dsp:txXfrm>
    </dsp:sp>
    <dsp:sp modelId="{93CE2B5B-F658-446F-A1B2-E2F89ED4CFBA}">
      <dsp:nvSpPr>
        <dsp:cNvPr id="0" name=""/>
        <dsp:cNvSpPr/>
      </dsp:nvSpPr>
      <dsp:spPr>
        <a:xfrm>
          <a:off x="8258626" y="368247"/>
          <a:ext cx="441557" cy="516538"/>
        </a:xfrm>
        <a:prstGeom prst="rightArrow">
          <a:avLst>
            <a:gd name="adj1" fmla="val 60000"/>
            <a:gd name="adj2" fmla="val 50000"/>
          </a:avLst>
        </a:prstGeom>
        <a:solidFill>
          <a:schemeClr val="accent2">
            <a:hueOff val="-1152046"/>
            <a:satOff val="-4570"/>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58626" y="471555"/>
        <a:ext cx="309090" cy="309922"/>
      </dsp:txXfrm>
    </dsp:sp>
    <dsp:sp modelId="{807B5E1F-2963-40F5-A7FF-B5A1B7EE4110}">
      <dsp:nvSpPr>
        <dsp:cNvPr id="0" name=""/>
        <dsp:cNvSpPr/>
      </dsp:nvSpPr>
      <dsp:spPr>
        <a:xfrm>
          <a:off x="8908464" y="1672"/>
          <a:ext cx="2082816" cy="1249689"/>
        </a:xfrm>
        <a:prstGeom prst="roundRect">
          <a:avLst>
            <a:gd name="adj" fmla="val 10000"/>
          </a:avLst>
        </a:prstGeom>
        <a:solidFill>
          <a:schemeClr val="accent2">
            <a:hueOff val="-1570972"/>
            <a:satOff val="-6232"/>
            <a:lumOff val="32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سعر المتجر</a:t>
          </a:r>
        </a:p>
      </dsp:txBody>
      <dsp:txXfrm>
        <a:off x="8945066" y="38274"/>
        <a:ext cx="2009612" cy="1176485"/>
      </dsp:txXfrm>
    </dsp:sp>
    <dsp:sp modelId="{63131FAA-7A3F-44BE-95FC-B1455D6486E2}">
      <dsp:nvSpPr>
        <dsp:cNvPr id="0" name=""/>
        <dsp:cNvSpPr/>
      </dsp:nvSpPr>
      <dsp:spPr>
        <a:xfrm rot="5400000">
          <a:off x="9729094" y="1397159"/>
          <a:ext cx="441557" cy="516538"/>
        </a:xfrm>
        <a:prstGeom prst="rightArrow">
          <a:avLst>
            <a:gd name="adj1" fmla="val 60000"/>
            <a:gd name="adj2" fmla="val 50000"/>
          </a:avLst>
        </a:prstGeom>
        <a:solidFill>
          <a:schemeClr val="accent2">
            <a:hueOff val="-1728069"/>
            <a:satOff val="-6856"/>
            <a:lumOff val="352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9794912" y="1434650"/>
        <a:ext cx="309922" cy="309090"/>
      </dsp:txXfrm>
    </dsp:sp>
    <dsp:sp modelId="{B409B4D8-9413-4AFD-86C5-FB7AA0979628}">
      <dsp:nvSpPr>
        <dsp:cNvPr id="0" name=""/>
        <dsp:cNvSpPr/>
      </dsp:nvSpPr>
      <dsp:spPr>
        <a:xfrm>
          <a:off x="8908464" y="2084488"/>
          <a:ext cx="2082816" cy="1249689"/>
        </a:xfrm>
        <a:prstGeom prst="roundRect">
          <a:avLst>
            <a:gd name="adj" fmla="val 10000"/>
          </a:avLst>
        </a:prstGeom>
        <a:solidFill>
          <a:schemeClr val="accent2">
            <a:hueOff val="-2094630"/>
            <a:satOff val="-8310"/>
            <a:lumOff val="427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تعيين شركة النقل/الخدمة</a:t>
          </a:r>
        </a:p>
      </dsp:txBody>
      <dsp:txXfrm>
        <a:off x="8945066" y="2121090"/>
        <a:ext cx="2009612" cy="1176485"/>
      </dsp:txXfrm>
    </dsp:sp>
    <dsp:sp modelId="{204BAAA9-C05A-4446-A7A2-A8EED6714FF8}">
      <dsp:nvSpPr>
        <dsp:cNvPr id="0" name=""/>
        <dsp:cNvSpPr/>
      </dsp:nvSpPr>
      <dsp:spPr>
        <a:xfrm rot="10800000">
          <a:off x="8283619" y="2451064"/>
          <a:ext cx="441557" cy="516538"/>
        </a:xfrm>
        <a:prstGeom prst="rightArrow">
          <a:avLst>
            <a:gd name="adj1" fmla="val 60000"/>
            <a:gd name="adj2" fmla="val 50000"/>
          </a:avLst>
        </a:prstGeom>
        <a:solidFill>
          <a:schemeClr val="accent2">
            <a:hueOff val="-2304092"/>
            <a:satOff val="-9141"/>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8416086" y="2554372"/>
        <a:ext cx="309090" cy="309922"/>
      </dsp:txXfrm>
    </dsp:sp>
    <dsp:sp modelId="{55471C1D-7E5C-4A89-8468-E554B524C307}">
      <dsp:nvSpPr>
        <dsp:cNvPr id="0" name=""/>
        <dsp:cNvSpPr/>
      </dsp:nvSpPr>
      <dsp:spPr>
        <a:xfrm>
          <a:off x="5992521" y="2084488"/>
          <a:ext cx="2082816" cy="1249689"/>
        </a:xfrm>
        <a:prstGeom prst="roundRect">
          <a:avLst>
            <a:gd name="adj" fmla="val 10000"/>
          </a:avLst>
        </a:prstGeom>
        <a:solidFill>
          <a:schemeClr val="accent2">
            <a:hueOff val="-2618287"/>
            <a:satOff val="-10387"/>
            <a:lumOff val="53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إصدار الحمل</a:t>
          </a:r>
        </a:p>
      </dsp:txBody>
      <dsp:txXfrm>
        <a:off x="6029123" y="2121090"/>
        <a:ext cx="2009612" cy="1176485"/>
      </dsp:txXfrm>
    </dsp:sp>
    <dsp:sp modelId="{0E03CBCC-D52A-4A17-A3FE-8337BA62F40E}">
      <dsp:nvSpPr>
        <dsp:cNvPr id="0" name=""/>
        <dsp:cNvSpPr/>
      </dsp:nvSpPr>
      <dsp:spPr>
        <a:xfrm rot="10800000">
          <a:off x="5367676" y="2451064"/>
          <a:ext cx="441557" cy="516538"/>
        </a:xfrm>
        <a:prstGeom prst="rightArrow">
          <a:avLst>
            <a:gd name="adj1" fmla="val 60000"/>
            <a:gd name="adj2" fmla="val 50000"/>
          </a:avLst>
        </a:prstGeom>
        <a:solidFill>
          <a:schemeClr val="accent2">
            <a:hueOff val="-2880115"/>
            <a:satOff val="-11426"/>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500143" y="2554372"/>
        <a:ext cx="309090" cy="309922"/>
      </dsp:txXfrm>
    </dsp:sp>
    <dsp:sp modelId="{8C6C4017-6AA8-4AD9-BA4F-CEBBF672B4DA}">
      <dsp:nvSpPr>
        <dsp:cNvPr id="0" name=""/>
        <dsp:cNvSpPr/>
      </dsp:nvSpPr>
      <dsp:spPr>
        <a:xfrm>
          <a:off x="3076578" y="2084488"/>
          <a:ext cx="2082816" cy="1249689"/>
        </a:xfrm>
        <a:prstGeom prst="roundRect">
          <a:avLst>
            <a:gd name="adj" fmla="val 10000"/>
          </a:avLst>
        </a:prstGeom>
        <a:solidFill>
          <a:schemeClr val="accent2">
            <a:hueOff val="-3141944"/>
            <a:satOff val="-12465"/>
            <a:lumOff val="64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معالجة/إصدار الموجة</a:t>
          </a:r>
        </a:p>
      </dsp:txBody>
      <dsp:txXfrm>
        <a:off x="3113180" y="2121090"/>
        <a:ext cx="2009612" cy="1176485"/>
      </dsp:txXfrm>
    </dsp:sp>
    <dsp:sp modelId="{0AC141D6-4079-4FAC-AEC4-31B5B1D19D68}">
      <dsp:nvSpPr>
        <dsp:cNvPr id="0" name=""/>
        <dsp:cNvSpPr/>
      </dsp:nvSpPr>
      <dsp:spPr>
        <a:xfrm rot="10800000">
          <a:off x="2451733" y="2451064"/>
          <a:ext cx="441557" cy="516538"/>
        </a:xfrm>
        <a:prstGeom prst="rightArrow">
          <a:avLst>
            <a:gd name="adj1" fmla="val 60000"/>
            <a:gd name="adj2" fmla="val 50000"/>
          </a:avLst>
        </a:prstGeom>
        <a:solidFill>
          <a:schemeClr val="accent2">
            <a:hueOff val="-3456139"/>
            <a:satOff val="-13711"/>
            <a:lumOff val="70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584200" y="2554372"/>
        <a:ext cx="309090" cy="309922"/>
      </dsp:txXfrm>
    </dsp:sp>
    <dsp:sp modelId="{88A511C8-D352-42CD-B55E-99E468143B09}">
      <dsp:nvSpPr>
        <dsp:cNvPr id="0" name=""/>
        <dsp:cNvSpPr/>
      </dsp:nvSpPr>
      <dsp:spPr>
        <a:xfrm>
          <a:off x="160635" y="2084488"/>
          <a:ext cx="2082816" cy="1249689"/>
        </a:xfrm>
        <a:prstGeom prst="roundRect">
          <a:avLst>
            <a:gd name="adj" fmla="val 10000"/>
          </a:avLst>
        </a:prstGeom>
        <a:solidFill>
          <a:schemeClr val="accent2">
            <a:hueOff val="-3665601"/>
            <a:satOff val="-14542"/>
            <a:lumOff val="74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إكمال عمل المستودع</a:t>
          </a:r>
        </a:p>
      </dsp:txBody>
      <dsp:txXfrm>
        <a:off x="197237" y="2121090"/>
        <a:ext cx="2009612" cy="1176485"/>
      </dsp:txXfrm>
    </dsp:sp>
    <dsp:sp modelId="{9C7A4B1C-2CA4-4D94-89E3-6BC175DCBDE1}">
      <dsp:nvSpPr>
        <dsp:cNvPr id="0" name=""/>
        <dsp:cNvSpPr/>
      </dsp:nvSpPr>
      <dsp:spPr>
        <a:xfrm rot="5400000">
          <a:off x="981265" y="3479975"/>
          <a:ext cx="441557" cy="516538"/>
        </a:xfrm>
        <a:prstGeom prst="rightArrow">
          <a:avLst>
            <a:gd name="adj1" fmla="val 60000"/>
            <a:gd name="adj2" fmla="val 50000"/>
          </a:avLst>
        </a:prstGeom>
        <a:solidFill>
          <a:schemeClr val="accent2">
            <a:hueOff val="-4032161"/>
            <a:satOff val="-15996"/>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1047083" y="3517466"/>
        <a:ext cx="309922" cy="309090"/>
      </dsp:txXfrm>
    </dsp:sp>
    <dsp:sp modelId="{8FE12A01-E2AA-4156-AAB3-940E3729B204}">
      <dsp:nvSpPr>
        <dsp:cNvPr id="0" name=""/>
        <dsp:cNvSpPr/>
      </dsp:nvSpPr>
      <dsp:spPr>
        <a:xfrm>
          <a:off x="160635" y="4167305"/>
          <a:ext cx="2082816" cy="1249689"/>
        </a:xfrm>
        <a:prstGeom prst="roundRect">
          <a:avLst>
            <a:gd name="adj" fmla="val 10000"/>
          </a:avLst>
        </a:prstGeom>
        <a:solidFill>
          <a:schemeClr val="accent2">
            <a:hueOff val="-4189259"/>
            <a:satOff val="-16620"/>
            <a:lumOff val="855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جدولة المواعيد</a:t>
          </a:r>
        </a:p>
      </dsp:txBody>
      <dsp:txXfrm>
        <a:off x="197237" y="4203907"/>
        <a:ext cx="2009612" cy="1176485"/>
      </dsp:txXfrm>
    </dsp:sp>
    <dsp:sp modelId="{6E94E8EB-0A02-4431-AA56-4C0BDBB5C51E}">
      <dsp:nvSpPr>
        <dsp:cNvPr id="0" name=""/>
        <dsp:cNvSpPr/>
      </dsp:nvSpPr>
      <dsp:spPr>
        <a:xfrm>
          <a:off x="2426739" y="4533880"/>
          <a:ext cx="441557" cy="516538"/>
        </a:xfrm>
        <a:prstGeom prst="rightArrow">
          <a:avLst>
            <a:gd name="adj1" fmla="val 60000"/>
            <a:gd name="adj2" fmla="val 50000"/>
          </a:avLst>
        </a:prstGeom>
        <a:solidFill>
          <a:schemeClr val="accent2">
            <a:hueOff val="-4608185"/>
            <a:satOff val="-18282"/>
            <a:lumOff val="94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426739" y="4637188"/>
        <a:ext cx="309090" cy="309922"/>
      </dsp:txXfrm>
    </dsp:sp>
    <dsp:sp modelId="{67CFC656-DB31-4C33-AE8B-CE43CFA272C3}">
      <dsp:nvSpPr>
        <dsp:cNvPr id="0" name=""/>
        <dsp:cNvSpPr/>
      </dsp:nvSpPr>
      <dsp:spPr>
        <a:xfrm>
          <a:off x="3076578" y="4167305"/>
          <a:ext cx="2082816" cy="1249689"/>
        </a:xfrm>
        <a:prstGeom prst="roundRect">
          <a:avLst>
            <a:gd name="adj" fmla="val 10000"/>
          </a:avLst>
        </a:prstGeom>
        <a:solidFill>
          <a:schemeClr val="accent2">
            <a:hueOff val="-4712916"/>
            <a:satOff val="-18697"/>
            <a:lumOff val="962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تأكيد شحنة صادرة</a:t>
          </a:r>
        </a:p>
      </dsp:txBody>
      <dsp:txXfrm>
        <a:off x="3113180" y="4203907"/>
        <a:ext cx="2009612" cy="1176485"/>
      </dsp:txXfrm>
    </dsp:sp>
    <dsp:sp modelId="{3D3B5BDB-E12A-4D35-9138-D1DBC5C63AB1}">
      <dsp:nvSpPr>
        <dsp:cNvPr id="0" name=""/>
        <dsp:cNvSpPr/>
      </dsp:nvSpPr>
      <dsp:spPr>
        <a:xfrm>
          <a:off x="5342683" y="4533880"/>
          <a:ext cx="441557" cy="516538"/>
        </a:xfrm>
        <a:prstGeom prst="rightArrow">
          <a:avLst>
            <a:gd name="adj1" fmla="val 60000"/>
            <a:gd name="adj2" fmla="val 50000"/>
          </a:avLst>
        </a:prstGeom>
        <a:solidFill>
          <a:schemeClr val="accent2">
            <a:hueOff val="-5184207"/>
            <a:satOff val="-20567"/>
            <a:lumOff val="10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42683" y="4637188"/>
        <a:ext cx="309090" cy="309922"/>
      </dsp:txXfrm>
    </dsp:sp>
    <dsp:sp modelId="{28001398-9C29-4D16-AEA4-ECBDC539237A}">
      <dsp:nvSpPr>
        <dsp:cNvPr id="0" name=""/>
        <dsp:cNvSpPr/>
      </dsp:nvSpPr>
      <dsp:spPr>
        <a:xfrm>
          <a:off x="5992521" y="4167305"/>
          <a:ext cx="2082816" cy="1249689"/>
        </a:xfrm>
        <a:prstGeom prst="roundRect">
          <a:avLst>
            <a:gd name="adj" fmla="val 10000"/>
          </a:avLst>
        </a:prstGeom>
        <a:solidFill>
          <a:schemeClr val="accent2">
            <a:hueOff val="-5236573"/>
            <a:satOff val="-20775"/>
            <a:lumOff val="106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تنفيذ أمر مبيعات</a:t>
          </a:r>
        </a:p>
      </dsp:txBody>
      <dsp:txXfrm>
        <a:off x="6029123" y="4203907"/>
        <a:ext cx="2009612" cy="1176485"/>
      </dsp:txXfrm>
    </dsp:sp>
    <dsp:sp modelId="{D59DEB5B-8663-4282-BEBE-B650E821DE67}">
      <dsp:nvSpPr>
        <dsp:cNvPr id="0" name=""/>
        <dsp:cNvSpPr/>
      </dsp:nvSpPr>
      <dsp:spPr>
        <a:xfrm>
          <a:off x="8258626" y="4533880"/>
          <a:ext cx="441557" cy="516538"/>
        </a:xfrm>
        <a:prstGeom prst="rightArrow">
          <a:avLst>
            <a:gd name="adj1" fmla="val 60000"/>
            <a:gd name="adj2" fmla="val 50000"/>
          </a:avLst>
        </a:prstGeom>
        <a:solidFill>
          <a:schemeClr val="accent2">
            <a:hueOff val="-5760231"/>
            <a:satOff val="-22852"/>
            <a:lumOff val="117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58626" y="4637188"/>
        <a:ext cx="309090" cy="309922"/>
      </dsp:txXfrm>
    </dsp:sp>
    <dsp:sp modelId="{E90F6DDA-3DC3-4A30-8A51-84207531F5A4}">
      <dsp:nvSpPr>
        <dsp:cNvPr id="0" name=""/>
        <dsp:cNvSpPr/>
      </dsp:nvSpPr>
      <dsp:spPr>
        <a:xfrm>
          <a:off x="8908464" y="4167305"/>
          <a:ext cx="2082816" cy="1249689"/>
        </a:xfrm>
        <a:prstGeom prst="roundRect">
          <a:avLst>
            <a:gd name="adj" fmla="val 10000"/>
          </a:avLst>
        </a:prstGeom>
        <a:solidFill>
          <a:schemeClr val="accent2">
            <a:hueOff val="-5760231"/>
            <a:satOff val="-22852"/>
            <a:lumOff val="117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ar-sa" sz="3100" kern="1200" dirty="0">
              <a:rtl/>
            </a:rPr>
            <a:t>تسوية فاتورة الشحن</a:t>
          </a:r>
        </a:p>
      </dsp:txBody>
      <dsp:txXfrm>
        <a:off x="8945066" y="4203907"/>
        <a:ext cx="2009612" cy="11764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73894-303F-44CB-A662-D049A0D996C5}">
      <dsp:nvSpPr>
        <dsp:cNvPr id="0" name=""/>
        <dsp:cNvSpPr/>
      </dsp:nvSpPr>
      <dsp:spPr>
        <a:xfrm>
          <a:off x="651740" y="2341"/>
          <a:ext cx="2406690" cy="1444014"/>
        </a:xfrm>
        <a:prstGeom prst="rect">
          <a:avLst/>
        </a:prstGeom>
        <a:solidFill>
          <a:schemeClr val="accent3">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دفتر عناوين العملاء الجديد</a:t>
          </a:r>
        </a:p>
      </dsp:txBody>
      <dsp:txXfrm>
        <a:off x="651740" y="2341"/>
        <a:ext cx="2406690" cy="1444014"/>
      </dsp:txXfrm>
    </dsp:sp>
    <dsp:sp modelId="{3B9117D5-6BBD-4162-833F-690485DCBA85}">
      <dsp:nvSpPr>
        <dsp:cNvPr id="0" name=""/>
        <dsp:cNvSpPr/>
      </dsp:nvSpPr>
      <dsp:spPr>
        <a:xfrm>
          <a:off x="3299100" y="2341"/>
          <a:ext cx="2406690" cy="1444014"/>
        </a:xfrm>
        <a:prstGeom prst="rect">
          <a:avLst/>
        </a:prstGeom>
        <a:solidFill>
          <a:schemeClr val="accent3">
            <a:shade val="50000"/>
            <a:hueOff val="0"/>
            <a:satOff val="-12553"/>
            <a:lumOff val="9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مراكز إضافية</a:t>
          </a:r>
        </a:p>
      </dsp:txBody>
      <dsp:txXfrm>
        <a:off x="3299100" y="2341"/>
        <a:ext cx="2406690" cy="1444014"/>
      </dsp:txXfrm>
    </dsp:sp>
    <dsp:sp modelId="{367008F2-BC09-49D2-80EA-C220AAB88BEE}">
      <dsp:nvSpPr>
        <dsp:cNvPr id="0" name=""/>
        <dsp:cNvSpPr/>
      </dsp:nvSpPr>
      <dsp:spPr>
        <a:xfrm>
          <a:off x="5946459" y="2341"/>
          <a:ext cx="2406690" cy="1444014"/>
        </a:xfrm>
        <a:prstGeom prst="rect">
          <a:avLst/>
        </a:prstGeom>
        <a:solidFill>
          <a:schemeClr val="accent3">
            <a:shade val="50000"/>
            <a:hueOff val="0"/>
            <a:satOff val="-25105"/>
            <a:lumOff val="198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الأميال وأوقات الانتقال للمقاطع</a:t>
          </a:r>
        </a:p>
      </dsp:txBody>
      <dsp:txXfrm>
        <a:off x="5946459" y="2341"/>
        <a:ext cx="2406690" cy="1444014"/>
      </dsp:txXfrm>
    </dsp:sp>
    <dsp:sp modelId="{5C4D3264-DE40-43BD-A40B-CC84E2308C2C}">
      <dsp:nvSpPr>
        <dsp:cNvPr id="0" name=""/>
        <dsp:cNvSpPr/>
      </dsp:nvSpPr>
      <dsp:spPr>
        <a:xfrm>
          <a:off x="8593818" y="2341"/>
          <a:ext cx="2406690" cy="1444014"/>
        </a:xfrm>
        <a:prstGeom prst="rect">
          <a:avLst/>
        </a:prstGeom>
        <a:solidFill>
          <a:schemeClr val="accent3">
            <a:shade val="50000"/>
            <a:hueOff val="0"/>
            <a:satOff val="-37658"/>
            <a:lumOff val="298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تعيينات أسس الأسعار</a:t>
          </a:r>
        </a:p>
      </dsp:txBody>
      <dsp:txXfrm>
        <a:off x="8593818" y="2341"/>
        <a:ext cx="2406690" cy="1444014"/>
      </dsp:txXfrm>
    </dsp:sp>
    <dsp:sp modelId="{571101D9-6D17-4287-9F27-78BE747D6CF2}">
      <dsp:nvSpPr>
        <dsp:cNvPr id="0" name=""/>
        <dsp:cNvSpPr/>
      </dsp:nvSpPr>
      <dsp:spPr>
        <a:xfrm>
          <a:off x="651740" y="1687024"/>
          <a:ext cx="2406690" cy="1444014"/>
        </a:xfrm>
        <a:prstGeom prst="rect">
          <a:avLst/>
        </a:prstGeom>
        <a:solidFill>
          <a:schemeClr val="accent3">
            <a:shade val="50000"/>
            <a:hueOff val="0"/>
            <a:satOff val="-50210"/>
            <a:lumOff val="39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solidFill>
                <a:schemeClr val="bg2">
                  <a:lumMod val="10000"/>
                </a:schemeClr>
              </a:solidFill>
              <a:rtl/>
            </a:rPr>
            <a:t>الدليل وخطة التوجيه متعددة المقاطع</a:t>
          </a:r>
        </a:p>
      </dsp:txBody>
      <dsp:txXfrm>
        <a:off x="651740" y="1687024"/>
        <a:ext cx="2406690" cy="1444014"/>
      </dsp:txXfrm>
    </dsp:sp>
    <dsp:sp modelId="{ECE36403-8CBC-42FB-990B-2EAAE63C79E8}">
      <dsp:nvSpPr>
        <dsp:cNvPr id="0" name=""/>
        <dsp:cNvSpPr/>
      </dsp:nvSpPr>
      <dsp:spPr>
        <a:xfrm>
          <a:off x="3299100" y="1687024"/>
          <a:ext cx="2406690" cy="1444014"/>
        </a:xfrm>
        <a:prstGeom prst="rect">
          <a:avLst/>
        </a:prstGeom>
        <a:solidFill>
          <a:schemeClr val="accent3">
            <a:shade val="50000"/>
            <a:hueOff val="0"/>
            <a:satOff val="-62763"/>
            <a:lumOff val="49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solidFill>
                <a:schemeClr val="bg2">
                  <a:lumMod val="10000"/>
                </a:schemeClr>
              </a:solidFill>
              <a:rtl/>
            </a:rPr>
            <a:t>مناطق مؤشرات الوقود، ومؤشرات وقود شركة النقل، ومؤشرات الوقود</a:t>
          </a:r>
        </a:p>
      </dsp:txBody>
      <dsp:txXfrm>
        <a:off x="3299100" y="1687024"/>
        <a:ext cx="2406690" cy="1444014"/>
      </dsp:txXfrm>
    </dsp:sp>
    <dsp:sp modelId="{4BA2B9C6-1FE9-472F-ACE8-A3E9C059E61B}">
      <dsp:nvSpPr>
        <dsp:cNvPr id="0" name=""/>
        <dsp:cNvSpPr/>
      </dsp:nvSpPr>
      <dsp:spPr>
        <a:xfrm>
          <a:off x="5946459" y="1687024"/>
          <a:ext cx="2406690" cy="1444014"/>
        </a:xfrm>
        <a:prstGeom prst="rect">
          <a:avLst/>
        </a:prstGeom>
        <a:solidFill>
          <a:schemeClr val="accent3">
            <a:shade val="50000"/>
            <a:hueOff val="0"/>
            <a:satOff val="-62763"/>
            <a:lumOff val="49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solidFill>
                <a:schemeClr val="bg2">
                  <a:lumMod val="10000"/>
                </a:schemeClr>
              </a:solidFill>
              <a:rtl/>
            </a:rPr>
            <a:t>التكاليف الإضافية والرئيسية</a:t>
          </a:r>
        </a:p>
      </dsp:txBody>
      <dsp:txXfrm>
        <a:off x="5946459" y="1687024"/>
        <a:ext cx="2406690" cy="1444014"/>
      </dsp:txXfrm>
    </dsp:sp>
    <dsp:sp modelId="{AAF1452F-44D0-4FC4-A28F-8AD70E7326FD}">
      <dsp:nvSpPr>
        <dsp:cNvPr id="0" name=""/>
        <dsp:cNvSpPr/>
      </dsp:nvSpPr>
      <dsp:spPr>
        <a:xfrm>
          <a:off x="8593818" y="1687024"/>
          <a:ext cx="2406690" cy="1444014"/>
        </a:xfrm>
        <a:prstGeom prst="rect">
          <a:avLst/>
        </a:prstGeom>
        <a:solidFill>
          <a:schemeClr val="accent3">
            <a:shade val="50000"/>
            <a:hueOff val="0"/>
            <a:satOff val="-50210"/>
            <a:lumOff val="39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solidFill>
                <a:schemeClr val="bg2">
                  <a:lumMod val="10000"/>
                </a:schemeClr>
              </a:solidFill>
              <a:rtl/>
            </a:rPr>
            <a:t>مهام إضافية</a:t>
          </a:r>
        </a:p>
      </dsp:txBody>
      <dsp:txXfrm>
        <a:off x="8593818" y="1687024"/>
        <a:ext cx="2406690" cy="1444014"/>
      </dsp:txXfrm>
    </dsp:sp>
    <dsp:sp modelId="{17CBF848-6E67-4EC2-9061-41B01B445BE9}">
      <dsp:nvSpPr>
        <dsp:cNvPr id="0" name=""/>
        <dsp:cNvSpPr/>
      </dsp:nvSpPr>
      <dsp:spPr>
        <a:xfrm>
          <a:off x="1975420" y="3371707"/>
          <a:ext cx="2406690" cy="1444014"/>
        </a:xfrm>
        <a:prstGeom prst="rect">
          <a:avLst/>
        </a:prstGeom>
        <a:solidFill>
          <a:schemeClr val="accent3">
            <a:shade val="50000"/>
            <a:hueOff val="0"/>
            <a:satOff val="-37658"/>
            <a:lumOff val="298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ملف تعريف تقييم شركة النقل</a:t>
          </a:r>
        </a:p>
      </dsp:txBody>
      <dsp:txXfrm>
        <a:off x="1975420" y="3371707"/>
        <a:ext cx="2406690" cy="1444014"/>
      </dsp:txXfrm>
    </dsp:sp>
    <dsp:sp modelId="{361DA4B4-F899-4DA0-9DF2-6472505F82F1}">
      <dsp:nvSpPr>
        <dsp:cNvPr id="0" name=""/>
        <dsp:cNvSpPr/>
      </dsp:nvSpPr>
      <dsp:spPr>
        <a:xfrm>
          <a:off x="4622779" y="3371707"/>
          <a:ext cx="2406690" cy="1444014"/>
        </a:xfrm>
        <a:prstGeom prst="rect">
          <a:avLst/>
        </a:prstGeom>
        <a:solidFill>
          <a:schemeClr val="accent3">
            <a:shade val="50000"/>
            <a:hueOff val="0"/>
            <a:satOff val="-25105"/>
            <a:lumOff val="198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رمز التكاليف المتنوعة في الواقع المعزز </a:t>
          </a:r>
          <a:r>
            <a:rPr lang="ar-sa" sz="2300" kern="1200" dirty="0">
              <a:rtl val="0"/>
            </a:rPr>
            <a:t>(AR)</a:t>
          </a:r>
          <a:r>
            <a:rPr lang="ar-sa" sz="2300" kern="1200" dirty="0">
              <a:rtl/>
            </a:rPr>
            <a:t> والنقل</a:t>
          </a:r>
        </a:p>
      </dsp:txBody>
      <dsp:txXfrm>
        <a:off x="4622779" y="3371707"/>
        <a:ext cx="2406690" cy="1444014"/>
      </dsp:txXfrm>
    </dsp:sp>
    <dsp:sp modelId="{09AE9218-1D1D-4C62-AFE4-2F7D89D15D6F}">
      <dsp:nvSpPr>
        <dsp:cNvPr id="0" name=""/>
        <dsp:cNvSpPr/>
      </dsp:nvSpPr>
      <dsp:spPr>
        <a:xfrm>
          <a:off x="7270139" y="3371707"/>
          <a:ext cx="2406690" cy="1444014"/>
        </a:xfrm>
        <a:prstGeom prst="rect">
          <a:avLst/>
        </a:prstGeom>
        <a:solidFill>
          <a:schemeClr val="accent3">
            <a:shade val="50000"/>
            <a:hueOff val="0"/>
            <a:satOff val="-12553"/>
            <a:lumOff val="9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الخصومات</a:t>
          </a:r>
        </a:p>
      </dsp:txBody>
      <dsp:txXfrm>
        <a:off x="7270139" y="3371707"/>
        <a:ext cx="2406690" cy="144401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A5E06-DE27-4BD4-9DD9-6082284C919A}">
      <dsp:nvSpPr>
        <dsp:cNvPr id="0" name=""/>
        <dsp:cNvSpPr/>
      </dsp:nvSpPr>
      <dsp:spPr>
        <a:xfrm>
          <a:off x="4900" y="995161"/>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إنشاء أمر المبيعات وتأكيده</a:t>
          </a:r>
        </a:p>
      </dsp:txBody>
      <dsp:txXfrm>
        <a:off x="42555" y="1032816"/>
        <a:ext cx="2067404" cy="1210318"/>
      </dsp:txXfrm>
    </dsp:sp>
    <dsp:sp modelId="{76E7A174-5744-489A-BB31-FB9205F4E018}">
      <dsp:nvSpPr>
        <dsp:cNvPr id="0" name=""/>
        <dsp:cNvSpPr/>
      </dsp:nvSpPr>
      <dsp:spPr>
        <a:xfrm>
          <a:off x="2336174" y="1372279"/>
          <a:ext cx="454255" cy="53139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36174" y="1478558"/>
        <a:ext cx="317979" cy="318835"/>
      </dsp:txXfrm>
    </dsp:sp>
    <dsp:sp modelId="{E51490B3-95E1-4E42-86EC-8E2CA4D4F097}">
      <dsp:nvSpPr>
        <dsp:cNvPr id="0" name=""/>
        <dsp:cNvSpPr/>
      </dsp:nvSpPr>
      <dsp:spPr>
        <a:xfrm>
          <a:off x="3004701" y="995161"/>
          <a:ext cx="2142714" cy="1285628"/>
        </a:xfrm>
        <a:prstGeom prst="roundRect">
          <a:avLst>
            <a:gd name="adj" fmla="val 10000"/>
          </a:avLst>
        </a:prstGeom>
        <a:solidFill>
          <a:schemeClr val="accent3">
            <a:hueOff val="-889157"/>
            <a:satOff val="3134"/>
            <a:lumOff val="21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حجز المخزون </a:t>
          </a:r>
          <a:br>
            <a:rPr sz="2400" kern="1200"/>
          </a:br>
          <a:r>
            <a:rPr lang="ar-sa" sz="2400" kern="1200" dirty="0">
              <a:rtl/>
            </a:rPr>
            <a:t> وإنشاء حمل نقل جديد</a:t>
          </a:r>
        </a:p>
      </dsp:txBody>
      <dsp:txXfrm>
        <a:off x="3042356" y="1032816"/>
        <a:ext cx="2067404" cy="1210318"/>
      </dsp:txXfrm>
    </dsp:sp>
    <dsp:sp modelId="{FD125CB4-7F9D-4B5C-B62D-11C3A2D9B497}">
      <dsp:nvSpPr>
        <dsp:cNvPr id="0" name=""/>
        <dsp:cNvSpPr/>
      </dsp:nvSpPr>
      <dsp:spPr>
        <a:xfrm>
          <a:off x="5335974" y="1372279"/>
          <a:ext cx="454255" cy="531393"/>
        </a:xfrm>
        <a:prstGeom prst="rightArrow">
          <a:avLst>
            <a:gd name="adj1" fmla="val 60000"/>
            <a:gd name="adj2" fmla="val 50000"/>
          </a:avLst>
        </a:prstGeom>
        <a:solidFill>
          <a:schemeClr val="accent3">
            <a:hueOff val="-1037349"/>
            <a:satOff val="3656"/>
            <a:lumOff val="24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35974" y="1478558"/>
        <a:ext cx="317979" cy="318835"/>
      </dsp:txXfrm>
    </dsp:sp>
    <dsp:sp modelId="{96846C08-E07A-4CC3-818D-D872E84F5A79}">
      <dsp:nvSpPr>
        <dsp:cNvPr id="0" name=""/>
        <dsp:cNvSpPr/>
      </dsp:nvSpPr>
      <dsp:spPr>
        <a:xfrm>
          <a:off x="6004501" y="995161"/>
          <a:ext cx="2142714" cy="1285628"/>
        </a:xfrm>
        <a:prstGeom prst="roundRect">
          <a:avLst>
            <a:gd name="adj" fmla="val 10000"/>
          </a:avLst>
        </a:prstGeom>
        <a:solidFill>
          <a:schemeClr val="accent3">
            <a:hueOff val="-1778313"/>
            <a:satOff val="6268"/>
            <a:lumOff val="425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سعر المتجر</a:t>
          </a:r>
        </a:p>
      </dsp:txBody>
      <dsp:txXfrm>
        <a:off x="6042156" y="1032816"/>
        <a:ext cx="2067404" cy="1210318"/>
      </dsp:txXfrm>
    </dsp:sp>
    <dsp:sp modelId="{3352B597-1FFD-49BC-87F9-5C4C79F11D06}">
      <dsp:nvSpPr>
        <dsp:cNvPr id="0" name=""/>
        <dsp:cNvSpPr/>
      </dsp:nvSpPr>
      <dsp:spPr>
        <a:xfrm>
          <a:off x="8335774" y="1372279"/>
          <a:ext cx="454255" cy="531393"/>
        </a:xfrm>
        <a:prstGeom prst="rightArrow">
          <a:avLst>
            <a:gd name="adj1" fmla="val 60000"/>
            <a:gd name="adj2" fmla="val 50000"/>
          </a:avLst>
        </a:prstGeom>
        <a:solidFill>
          <a:schemeClr val="accent3">
            <a:hueOff val="-2074699"/>
            <a:satOff val="7312"/>
            <a:lumOff val="49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335774" y="1478558"/>
        <a:ext cx="317979" cy="318835"/>
      </dsp:txXfrm>
    </dsp:sp>
    <dsp:sp modelId="{E3CF358D-06AC-4517-A0B4-2DBFF0CF1FF7}">
      <dsp:nvSpPr>
        <dsp:cNvPr id="0" name=""/>
        <dsp:cNvSpPr/>
      </dsp:nvSpPr>
      <dsp:spPr>
        <a:xfrm>
          <a:off x="9004301" y="995161"/>
          <a:ext cx="2142714" cy="1285628"/>
        </a:xfrm>
        <a:prstGeom prst="roundRect">
          <a:avLst>
            <a:gd name="adj" fmla="val 10000"/>
          </a:avLst>
        </a:prstGeom>
        <a:solidFill>
          <a:schemeClr val="accent3">
            <a:hueOff val="-2667470"/>
            <a:satOff val="9402"/>
            <a:lumOff val="63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تعيين شركة النقل/الخدمة</a:t>
          </a:r>
        </a:p>
      </dsp:txBody>
      <dsp:txXfrm>
        <a:off x="9041956" y="1032816"/>
        <a:ext cx="2067404" cy="1210318"/>
      </dsp:txXfrm>
    </dsp:sp>
    <dsp:sp modelId="{397E9CAB-FFB9-4B19-A374-C27A0A98BB6F}">
      <dsp:nvSpPr>
        <dsp:cNvPr id="0" name=""/>
        <dsp:cNvSpPr/>
      </dsp:nvSpPr>
      <dsp:spPr>
        <a:xfrm rot="5400000">
          <a:off x="9848531" y="2430780"/>
          <a:ext cx="454255" cy="531393"/>
        </a:xfrm>
        <a:prstGeom prst="rightArrow">
          <a:avLst>
            <a:gd name="adj1" fmla="val 60000"/>
            <a:gd name="adj2" fmla="val 50000"/>
          </a:avLst>
        </a:prstGeom>
        <a:solidFill>
          <a:schemeClr val="accent3">
            <a:hueOff val="-3112048"/>
            <a:satOff val="10968"/>
            <a:lumOff val="74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9916241" y="2469349"/>
        <a:ext cx="318835" cy="317979"/>
      </dsp:txXfrm>
    </dsp:sp>
    <dsp:sp modelId="{9B043814-1F89-416B-ABC5-A44B6218C3B6}">
      <dsp:nvSpPr>
        <dsp:cNvPr id="0" name=""/>
        <dsp:cNvSpPr/>
      </dsp:nvSpPr>
      <dsp:spPr>
        <a:xfrm>
          <a:off x="9004301" y="3137876"/>
          <a:ext cx="2142714" cy="1285628"/>
        </a:xfrm>
        <a:prstGeom prst="roundRect">
          <a:avLst>
            <a:gd name="adj" fmla="val 10000"/>
          </a:avLst>
        </a:prstGeom>
        <a:solidFill>
          <a:schemeClr val="accent3">
            <a:hueOff val="-3556627"/>
            <a:satOff val="12535"/>
            <a:lumOff val="851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إصدار الحمل</a:t>
          </a:r>
        </a:p>
      </dsp:txBody>
      <dsp:txXfrm>
        <a:off x="9041956" y="3175531"/>
        <a:ext cx="2067404" cy="1210318"/>
      </dsp:txXfrm>
    </dsp:sp>
    <dsp:sp modelId="{C57842AE-78E3-4C22-B141-FDAD9E886178}">
      <dsp:nvSpPr>
        <dsp:cNvPr id="0" name=""/>
        <dsp:cNvSpPr/>
      </dsp:nvSpPr>
      <dsp:spPr>
        <a:xfrm rot="10800000">
          <a:off x="8361487" y="3514994"/>
          <a:ext cx="454255" cy="531393"/>
        </a:xfrm>
        <a:prstGeom prst="rightArrow">
          <a:avLst>
            <a:gd name="adj1" fmla="val 60000"/>
            <a:gd name="adj2" fmla="val 50000"/>
          </a:avLst>
        </a:prstGeom>
        <a:solidFill>
          <a:schemeClr val="accent3">
            <a:hueOff val="-4149398"/>
            <a:satOff val="14625"/>
            <a:lumOff val="99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8497763" y="3621273"/>
        <a:ext cx="317979" cy="318835"/>
      </dsp:txXfrm>
    </dsp:sp>
    <dsp:sp modelId="{46AC2964-8DE6-4940-A47D-43531568D86B}">
      <dsp:nvSpPr>
        <dsp:cNvPr id="0" name=""/>
        <dsp:cNvSpPr/>
      </dsp:nvSpPr>
      <dsp:spPr>
        <a:xfrm>
          <a:off x="6004501" y="3137876"/>
          <a:ext cx="2142714" cy="1285628"/>
        </a:xfrm>
        <a:prstGeom prst="roundRect">
          <a:avLst>
            <a:gd name="adj" fmla="val 10000"/>
          </a:avLst>
        </a:prstGeom>
        <a:solidFill>
          <a:schemeClr val="accent3">
            <a:hueOff val="-4445783"/>
            <a:satOff val="15669"/>
            <a:lumOff val="1064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إكمال عمل المستودع</a:t>
          </a:r>
        </a:p>
      </dsp:txBody>
      <dsp:txXfrm>
        <a:off x="6042156" y="3175531"/>
        <a:ext cx="2067404" cy="1210318"/>
      </dsp:txXfrm>
    </dsp:sp>
    <dsp:sp modelId="{52DD1B80-152B-4097-BBA5-1865EDCE3B0B}">
      <dsp:nvSpPr>
        <dsp:cNvPr id="0" name=""/>
        <dsp:cNvSpPr/>
      </dsp:nvSpPr>
      <dsp:spPr>
        <a:xfrm rot="10800000">
          <a:off x="5361687" y="3514994"/>
          <a:ext cx="454255" cy="531393"/>
        </a:xfrm>
        <a:prstGeom prst="rightArrow">
          <a:avLst>
            <a:gd name="adj1" fmla="val 60000"/>
            <a:gd name="adj2" fmla="val 50000"/>
          </a:avLst>
        </a:prstGeom>
        <a:solidFill>
          <a:schemeClr val="accent3">
            <a:hueOff val="-5186747"/>
            <a:satOff val="18281"/>
            <a:lumOff val="124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497963" y="3621273"/>
        <a:ext cx="317979" cy="318835"/>
      </dsp:txXfrm>
    </dsp:sp>
    <dsp:sp modelId="{41F4C04C-540F-4CC0-B6C9-17838BD62C05}">
      <dsp:nvSpPr>
        <dsp:cNvPr id="0" name=""/>
        <dsp:cNvSpPr/>
      </dsp:nvSpPr>
      <dsp:spPr>
        <a:xfrm>
          <a:off x="3004701" y="3137876"/>
          <a:ext cx="2142714" cy="1285628"/>
        </a:xfrm>
        <a:prstGeom prst="roundRect">
          <a:avLst>
            <a:gd name="adj" fmla="val 10000"/>
          </a:avLst>
        </a:prstGeom>
        <a:solidFill>
          <a:schemeClr val="accent3">
            <a:hueOff val="-5334940"/>
            <a:satOff val="18803"/>
            <a:lumOff val="1277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تأكيد الشحنة الصادرة</a:t>
          </a:r>
        </a:p>
      </dsp:txBody>
      <dsp:txXfrm>
        <a:off x="3042356" y="3175531"/>
        <a:ext cx="2067404" cy="1210318"/>
      </dsp:txXfrm>
    </dsp:sp>
    <dsp:sp modelId="{C390EE3C-F32C-493C-84A0-AC09F0C82830}">
      <dsp:nvSpPr>
        <dsp:cNvPr id="0" name=""/>
        <dsp:cNvSpPr/>
      </dsp:nvSpPr>
      <dsp:spPr>
        <a:xfrm rot="10800000">
          <a:off x="2361886" y="3514994"/>
          <a:ext cx="454255" cy="531393"/>
        </a:xfrm>
        <a:prstGeom prst="rightArrow">
          <a:avLst>
            <a:gd name="adj1" fmla="val 60000"/>
            <a:gd name="adj2" fmla="val 50000"/>
          </a:avLst>
        </a:prstGeom>
        <a:solidFill>
          <a:schemeClr val="accent3">
            <a:hueOff val="-6224097"/>
            <a:satOff val="21937"/>
            <a:lumOff val="149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498162" y="3621273"/>
        <a:ext cx="317979" cy="318835"/>
      </dsp:txXfrm>
    </dsp:sp>
    <dsp:sp modelId="{419AF926-CEA7-4987-A4CF-AC58DA82DBF6}">
      <dsp:nvSpPr>
        <dsp:cNvPr id="0" name=""/>
        <dsp:cNvSpPr/>
      </dsp:nvSpPr>
      <dsp:spPr>
        <a:xfrm>
          <a:off x="4900" y="3137876"/>
          <a:ext cx="2142714" cy="1285628"/>
        </a:xfrm>
        <a:prstGeom prst="roundRect">
          <a:avLst>
            <a:gd name="adj" fmla="val 10000"/>
          </a:avLst>
        </a:prstGeom>
        <a:solidFill>
          <a:schemeClr val="accent3">
            <a:hueOff val="-6224097"/>
            <a:satOff val="21937"/>
            <a:lumOff val="1490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ar-sa" sz="2400" kern="1200" dirty="0">
              <a:rtl/>
            </a:rPr>
            <a:t>تسوية فاتورة الشحن</a:t>
          </a:r>
        </a:p>
      </dsp:txBody>
      <dsp:txXfrm>
        <a:off x="42555" y="3175531"/>
        <a:ext cx="2067404" cy="12103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A5E06-DE27-4BD4-9DD9-6082284C919A}">
      <dsp:nvSpPr>
        <dsp:cNvPr id="0" name=""/>
        <dsp:cNvSpPr/>
      </dsp:nvSpPr>
      <dsp:spPr>
        <a:xfrm>
          <a:off x="160635" y="1672"/>
          <a:ext cx="2082816" cy="1249689"/>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استلام أمر مبيعات وتأكيده</a:t>
          </a:r>
        </a:p>
      </dsp:txBody>
      <dsp:txXfrm>
        <a:off x="197237" y="38274"/>
        <a:ext cx="2009612" cy="1176485"/>
      </dsp:txXfrm>
    </dsp:sp>
    <dsp:sp modelId="{76E7A174-5744-489A-BB31-FB9205F4E018}">
      <dsp:nvSpPr>
        <dsp:cNvPr id="0" name=""/>
        <dsp:cNvSpPr/>
      </dsp:nvSpPr>
      <dsp:spPr>
        <a:xfrm>
          <a:off x="2426739" y="368247"/>
          <a:ext cx="441557" cy="51653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426739" y="471555"/>
        <a:ext cx="309090" cy="309922"/>
      </dsp:txXfrm>
    </dsp:sp>
    <dsp:sp modelId="{5A17B2DD-70F7-4AFD-BA01-A6A8B4A6A70B}">
      <dsp:nvSpPr>
        <dsp:cNvPr id="0" name=""/>
        <dsp:cNvSpPr/>
      </dsp:nvSpPr>
      <dsp:spPr>
        <a:xfrm>
          <a:off x="3076578" y="1672"/>
          <a:ext cx="2082816" cy="1249689"/>
        </a:xfrm>
        <a:prstGeom prst="roundRect">
          <a:avLst>
            <a:gd name="adj" fmla="val 10000"/>
          </a:avLst>
        </a:prstGeom>
        <a:solidFill>
          <a:schemeClr val="accent3">
            <a:hueOff val="-622410"/>
            <a:satOff val="2194"/>
            <a:lumOff val="1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حجز المخزون لبنود الأمر</a:t>
          </a:r>
        </a:p>
      </dsp:txBody>
      <dsp:txXfrm>
        <a:off x="3113180" y="38274"/>
        <a:ext cx="2009612" cy="1176485"/>
      </dsp:txXfrm>
    </dsp:sp>
    <dsp:sp modelId="{67A95BEB-11C4-4778-AC8E-58A35FCD533B}">
      <dsp:nvSpPr>
        <dsp:cNvPr id="0" name=""/>
        <dsp:cNvSpPr/>
      </dsp:nvSpPr>
      <dsp:spPr>
        <a:xfrm>
          <a:off x="5342683" y="368247"/>
          <a:ext cx="441557" cy="516538"/>
        </a:xfrm>
        <a:prstGeom prst="rightArrow">
          <a:avLst>
            <a:gd name="adj1" fmla="val 60000"/>
            <a:gd name="adj2" fmla="val 50000"/>
          </a:avLst>
        </a:prstGeom>
        <a:solidFill>
          <a:schemeClr val="accent3">
            <a:hueOff val="-691566"/>
            <a:satOff val="2437"/>
            <a:lumOff val="16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42683" y="471555"/>
        <a:ext cx="309090" cy="309922"/>
      </dsp:txXfrm>
    </dsp:sp>
    <dsp:sp modelId="{21D99818-02C9-4CC2-94EF-21A7AF670C97}">
      <dsp:nvSpPr>
        <dsp:cNvPr id="0" name=""/>
        <dsp:cNvSpPr/>
      </dsp:nvSpPr>
      <dsp:spPr>
        <a:xfrm>
          <a:off x="5992521" y="1672"/>
          <a:ext cx="2082816" cy="1249689"/>
        </a:xfrm>
        <a:prstGeom prst="roundRect">
          <a:avLst>
            <a:gd name="adj" fmla="val 10000"/>
          </a:avLst>
        </a:prstGeom>
        <a:solidFill>
          <a:schemeClr val="accent3">
            <a:hueOff val="-1244819"/>
            <a:satOff val="4387"/>
            <a:lumOff val="298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إنشاء حمل وتعيين شركة نقل (الحمل </a:t>
          </a:r>
          <a:r>
            <a:rPr lang="" sz="2300" kern="1200" dirty="0">
              <a:rtl val="0"/>
            </a:rPr>
            <a:t>1</a:t>
          </a:r>
          <a:r>
            <a:rPr lang="ar-sa" sz="2300" kern="1200" dirty="0">
              <a:rtl/>
            </a:rPr>
            <a:t>)</a:t>
          </a:r>
        </a:p>
      </dsp:txBody>
      <dsp:txXfrm>
        <a:off x="6029123" y="38274"/>
        <a:ext cx="2009612" cy="1176485"/>
      </dsp:txXfrm>
    </dsp:sp>
    <dsp:sp modelId="{1908E151-824F-4C2F-B305-C1D7BB2C2D1E}">
      <dsp:nvSpPr>
        <dsp:cNvPr id="0" name=""/>
        <dsp:cNvSpPr/>
      </dsp:nvSpPr>
      <dsp:spPr>
        <a:xfrm>
          <a:off x="8258626" y="368247"/>
          <a:ext cx="441557" cy="516538"/>
        </a:xfrm>
        <a:prstGeom prst="rightArrow">
          <a:avLst>
            <a:gd name="adj1" fmla="val 60000"/>
            <a:gd name="adj2" fmla="val 50000"/>
          </a:avLst>
        </a:prstGeom>
        <a:solidFill>
          <a:schemeClr val="accent3">
            <a:hueOff val="-1383133"/>
            <a:satOff val="4875"/>
            <a:lumOff val="33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258626" y="471555"/>
        <a:ext cx="309090" cy="309922"/>
      </dsp:txXfrm>
    </dsp:sp>
    <dsp:sp modelId="{CC8E8D91-32C2-4FF9-83F7-31256601DE13}">
      <dsp:nvSpPr>
        <dsp:cNvPr id="0" name=""/>
        <dsp:cNvSpPr/>
      </dsp:nvSpPr>
      <dsp:spPr>
        <a:xfrm>
          <a:off x="8908464" y="1672"/>
          <a:ext cx="2082816" cy="1249689"/>
        </a:xfrm>
        <a:prstGeom prst="roundRect">
          <a:avLst>
            <a:gd name="adj" fmla="val 10000"/>
          </a:avLst>
        </a:prstGeom>
        <a:solidFill>
          <a:schemeClr val="accent3">
            <a:hueOff val="-1867229"/>
            <a:satOff val="6581"/>
            <a:lumOff val="447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إنشاء حمل وتعيين شركة نقل (الحمل </a:t>
          </a:r>
          <a:r>
            <a:rPr lang="" sz="2300" kern="1200" dirty="0">
              <a:rtl val="0"/>
            </a:rPr>
            <a:t>2</a:t>
          </a:r>
          <a:r>
            <a:rPr lang="ar-sa" sz="2300" kern="1200" dirty="0">
              <a:rtl/>
            </a:rPr>
            <a:t>)</a:t>
          </a:r>
        </a:p>
      </dsp:txBody>
      <dsp:txXfrm>
        <a:off x="8945066" y="38274"/>
        <a:ext cx="2009612" cy="1176485"/>
      </dsp:txXfrm>
    </dsp:sp>
    <dsp:sp modelId="{FA26385B-1A2A-4831-92F6-38DFBFB3AAF0}">
      <dsp:nvSpPr>
        <dsp:cNvPr id="0" name=""/>
        <dsp:cNvSpPr/>
      </dsp:nvSpPr>
      <dsp:spPr>
        <a:xfrm rot="5400000">
          <a:off x="9729094" y="1397159"/>
          <a:ext cx="441557" cy="516538"/>
        </a:xfrm>
        <a:prstGeom prst="rightArrow">
          <a:avLst>
            <a:gd name="adj1" fmla="val 60000"/>
            <a:gd name="adj2" fmla="val 50000"/>
          </a:avLst>
        </a:prstGeom>
        <a:solidFill>
          <a:schemeClr val="accent3">
            <a:hueOff val="-2074699"/>
            <a:satOff val="7312"/>
            <a:lumOff val="49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9794912" y="1434650"/>
        <a:ext cx="309922" cy="309090"/>
      </dsp:txXfrm>
    </dsp:sp>
    <dsp:sp modelId="{D46E5366-025A-4455-A31A-E664AFD09A28}">
      <dsp:nvSpPr>
        <dsp:cNvPr id="0" name=""/>
        <dsp:cNvSpPr/>
      </dsp:nvSpPr>
      <dsp:spPr>
        <a:xfrm>
          <a:off x="8908464" y="2084488"/>
          <a:ext cx="2082816" cy="1249689"/>
        </a:xfrm>
        <a:prstGeom prst="roundRect">
          <a:avLst>
            <a:gd name="adj" fmla="val 10000"/>
          </a:avLst>
        </a:prstGeom>
        <a:solidFill>
          <a:schemeClr val="accent3">
            <a:hueOff val="-2489639"/>
            <a:satOff val="8775"/>
            <a:lumOff val="5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إنشاء حمل دمج المراكز وتعيين شركة نقل</a:t>
          </a:r>
        </a:p>
      </dsp:txBody>
      <dsp:txXfrm>
        <a:off x="8945066" y="2121090"/>
        <a:ext cx="2009612" cy="1176485"/>
      </dsp:txXfrm>
    </dsp:sp>
    <dsp:sp modelId="{8DD70856-B8E4-49AD-9A47-A632961919B7}">
      <dsp:nvSpPr>
        <dsp:cNvPr id="0" name=""/>
        <dsp:cNvSpPr/>
      </dsp:nvSpPr>
      <dsp:spPr>
        <a:xfrm rot="10800000">
          <a:off x="8283619" y="2451064"/>
          <a:ext cx="441557" cy="516538"/>
        </a:xfrm>
        <a:prstGeom prst="rightArrow">
          <a:avLst>
            <a:gd name="adj1" fmla="val 60000"/>
            <a:gd name="adj2" fmla="val 50000"/>
          </a:avLst>
        </a:prstGeom>
        <a:solidFill>
          <a:schemeClr val="accent3">
            <a:hueOff val="-2766265"/>
            <a:satOff val="9750"/>
            <a:lumOff val="66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8416086" y="2554372"/>
        <a:ext cx="309090" cy="309922"/>
      </dsp:txXfrm>
    </dsp:sp>
    <dsp:sp modelId="{C2C1AA8F-B610-442D-A54C-0BD998C58338}">
      <dsp:nvSpPr>
        <dsp:cNvPr id="0" name=""/>
        <dsp:cNvSpPr/>
      </dsp:nvSpPr>
      <dsp:spPr>
        <a:xfrm>
          <a:off x="5992521" y="2084488"/>
          <a:ext cx="2082816" cy="1249689"/>
        </a:xfrm>
        <a:prstGeom prst="roundRect">
          <a:avLst>
            <a:gd name="adj" fmla="val 10000"/>
          </a:avLst>
        </a:prstGeom>
        <a:solidFill>
          <a:schemeClr val="accent3">
            <a:hueOff val="-3112048"/>
            <a:satOff val="10968"/>
            <a:lumOff val="74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إصدار الأحمال إلى المستودع</a:t>
          </a:r>
        </a:p>
      </dsp:txBody>
      <dsp:txXfrm>
        <a:off x="6029123" y="2121090"/>
        <a:ext cx="2009612" cy="1176485"/>
      </dsp:txXfrm>
    </dsp:sp>
    <dsp:sp modelId="{567FA1B2-8196-4C99-9FD3-75EE814D5623}">
      <dsp:nvSpPr>
        <dsp:cNvPr id="0" name=""/>
        <dsp:cNvSpPr/>
      </dsp:nvSpPr>
      <dsp:spPr>
        <a:xfrm rot="10800000">
          <a:off x="5367676" y="2451064"/>
          <a:ext cx="441557" cy="516538"/>
        </a:xfrm>
        <a:prstGeom prst="rightArrow">
          <a:avLst>
            <a:gd name="adj1" fmla="val 60000"/>
            <a:gd name="adj2" fmla="val 50000"/>
          </a:avLst>
        </a:prstGeom>
        <a:solidFill>
          <a:schemeClr val="accent3">
            <a:hueOff val="-3457832"/>
            <a:satOff val="12187"/>
            <a:lumOff val="82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500143" y="2554372"/>
        <a:ext cx="309090" cy="309922"/>
      </dsp:txXfrm>
    </dsp:sp>
    <dsp:sp modelId="{B378BCC5-A270-496D-B33A-B136D7122EE6}">
      <dsp:nvSpPr>
        <dsp:cNvPr id="0" name=""/>
        <dsp:cNvSpPr/>
      </dsp:nvSpPr>
      <dsp:spPr>
        <a:xfrm>
          <a:off x="3076578" y="2084488"/>
          <a:ext cx="2082816" cy="1249689"/>
        </a:xfrm>
        <a:prstGeom prst="roundRect">
          <a:avLst>
            <a:gd name="adj" fmla="val 10000"/>
          </a:avLst>
        </a:prstGeom>
        <a:solidFill>
          <a:schemeClr val="accent3">
            <a:hueOff val="-3734458"/>
            <a:satOff val="13162"/>
            <a:lumOff val="8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إكمال عمل المستودع</a:t>
          </a:r>
        </a:p>
      </dsp:txBody>
      <dsp:txXfrm>
        <a:off x="3113180" y="2121090"/>
        <a:ext cx="2009612" cy="1176485"/>
      </dsp:txXfrm>
    </dsp:sp>
    <dsp:sp modelId="{AF9DC6F6-5E24-4A64-9269-0A0CFBF17D23}">
      <dsp:nvSpPr>
        <dsp:cNvPr id="0" name=""/>
        <dsp:cNvSpPr/>
      </dsp:nvSpPr>
      <dsp:spPr>
        <a:xfrm rot="10800000">
          <a:off x="2451733" y="2451064"/>
          <a:ext cx="441557" cy="516538"/>
        </a:xfrm>
        <a:prstGeom prst="rightArrow">
          <a:avLst>
            <a:gd name="adj1" fmla="val 60000"/>
            <a:gd name="adj2" fmla="val 50000"/>
          </a:avLst>
        </a:prstGeom>
        <a:solidFill>
          <a:schemeClr val="accent3">
            <a:hueOff val="-4149398"/>
            <a:satOff val="14625"/>
            <a:lumOff val="99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584200" y="2554372"/>
        <a:ext cx="309090" cy="309922"/>
      </dsp:txXfrm>
    </dsp:sp>
    <dsp:sp modelId="{10901B6C-CE8A-46B6-9C32-2E43764B9E8B}">
      <dsp:nvSpPr>
        <dsp:cNvPr id="0" name=""/>
        <dsp:cNvSpPr/>
      </dsp:nvSpPr>
      <dsp:spPr>
        <a:xfrm>
          <a:off x="160635" y="2084488"/>
          <a:ext cx="2082816" cy="1249689"/>
        </a:xfrm>
        <a:prstGeom prst="roundRect">
          <a:avLst>
            <a:gd name="adj" fmla="val 10000"/>
          </a:avLst>
        </a:prstGeom>
        <a:solidFill>
          <a:schemeClr val="accent3">
            <a:hueOff val="-4356868"/>
            <a:satOff val="15356"/>
            <a:lumOff val="1043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تأكيد الشحن للحمل المدمج</a:t>
          </a:r>
        </a:p>
      </dsp:txBody>
      <dsp:txXfrm>
        <a:off x="197237" y="2121090"/>
        <a:ext cx="2009612" cy="1176485"/>
      </dsp:txXfrm>
    </dsp:sp>
    <dsp:sp modelId="{8D433B34-8FA7-40DA-B179-4EBDF08EF350}">
      <dsp:nvSpPr>
        <dsp:cNvPr id="0" name=""/>
        <dsp:cNvSpPr/>
      </dsp:nvSpPr>
      <dsp:spPr>
        <a:xfrm rot="5400000">
          <a:off x="981265" y="3479975"/>
          <a:ext cx="441557" cy="516538"/>
        </a:xfrm>
        <a:prstGeom prst="rightArrow">
          <a:avLst>
            <a:gd name="adj1" fmla="val 60000"/>
            <a:gd name="adj2" fmla="val 50000"/>
          </a:avLst>
        </a:prstGeom>
        <a:solidFill>
          <a:schemeClr val="accent3">
            <a:hueOff val="-4840964"/>
            <a:satOff val="17062"/>
            <a:lumOff val="115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47083" y="3517466"/>
        <a:ext cx="309922" cy="309090"/>
      </dsp:txXfrm>
    </dsp:sp>
    <dsp:sp modelId="{FDA473A7-C75C-497D-8051-FF6AF90CD759}">
      <dsp:nvSpPr>
        <dsp:cNvPr id="0" name=""/>
        <dsp:cNvSpPr/>
      </dsp:nvSpPr>
      <dsp:spPr>
        <a:xfrm>
          <a:off x="160635" y="4167305"/>
          <a:ext cx="2082816" cy="1249689"/>
        </a:xfrm>
        <a:prstGeom prst="roundRect">
          <a:avLst>
            <a:gd name="adj" fmla="val 10000"/>
          </a:avLst>
        </a:prstGeom>
        <a:solidFill>
          <a:schemeClr val="accent3">
            <a:hueOff val="-4979278"/>
            <a:satOff val="17550"/>
            <a:lumOff val="11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مراجعة تكاليف الشحن</a:t>
          </a:r>
        </a:p>
      </dsp:txBody>
      <dsp:txXfrm>
        <a:off x="197237" y="4203907"/>
        <a:ext cx="2009612" cy="1176485"/>
      </dsp:txXfrm>
    </dsp:sp>
    <dsp:sp modelId="{62AB1294-5E0F-475A-925D-250C6EF81196}">
      <dsp:nvSpPr>
        <dsp:cNvPr id="0" name=""/>
        <dsp:cNvSpPr/>
      </dsp:nvSpPr>
      <dsp:spPr>
        <a:xfrm>
          <a:off x="2426739" y="4533880"/>
          <a:ext cx="441557" cy="516538"/>
        </a:xfrm>
        <a:prstGeom prst="rightArrow">
          <a:avLst>
            <a:gd name="adj1" fmla="val 60000"/>
            <a:gd name="adj2" fmla="val 50000"/>
          </a:avLst>
        </a:prstGeom>
        <a:solidFill>
          <a:schemeClr val="accent3">
            <a:hueOff val="-5532530"/>
            <a:satOff val="19500"/>
            <a:lumOff val="132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426739" y="4637188"/>
        <a:ext cx="309090" cy="309922"/>
      </dsp:txXfrm>
    </dsp:sp>
    <dsp:sp modelId="{3F9B8014-7A18-4B2A-8E06-93D8C1CA0B81}">
      <dsp:nvSpPr>
        <dsp:cNvPr id="0" name=""/>
        <dsp:cNvSpPr/>
      </dsp:nvSpPr>
      <dsp:spPr>
        <a:xfrm>
          <a:off x="3076578" y="4167305"/>
          <a:ext cx="2082816" cy="1249689"/>
        </a:xfrm>
        <a:prstGeom prst="roundRect">
          <a:avLst>
            <a:gd name="adj" fmla="val 10000"/>
          </a:avLst>
        </a:prstGeom>
        <a:solidFill>
          <a:schemeClr val="accent3">
            <a:hueOff val="-5601687"/>
            <a:satOff val="19743"/>
            <a:lumOff val="1341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تنفيذ أمر مبيعات</a:t>
          </a:r>
        </a:p>
      </dsp:txBody>
      <dsp:txXfrm>
        <a:off x="3113180" y="4203907"/>
        <a:ext cx="2009612" cy="1176485"/>
      </dsp:txXfrm>
    </dsp:sp>
    <dsp:sp modelId="{E2047EB5-8603-487E-80C6-FC6FF9829B4E}">
      <dsp:nvSpPr>
        <dsp:cNvPr id="0" name=""/>
        <dsp:cNvSpPr/>
      </dsp:nvSpPr>
      <dsp:spPr>
        <a:xfrm>
          <a:off x="5342683" y="4533880"/>
          <a:ext cx="441557" cy="516538"/>
        </a:xfrm>
        <a:prstGeom prst="rightArrow">
          <a:avLst>
            <a:gd name="adj1" fmla="val 60000"/>
            <a:gd name="adj2" fmla="val 50000"/>
          </a:avLst>
        </a:prstGeom>
        <a:solidFill>
          <a:schemeClr val="accent3">
            <a:hueOff val="-6224097"/>
            <a:satOff val="21937"/>
            <a:lumOff val="149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42683" y="4637188"/>
        <a:ext cx="309090" cy="309922"/>
      </dsp:txXfrm>
    </dsp:sp>
    <dsp:sp modelId="{BEB98235-DBB9-4B0D-902D-073B0C655F3C}">
      <dsp:nvSpPr>
        <dsp:cNvPr id="0" name=""/>
        <dsp:cNvSpPr/>
      </dsp:nvSpPr>
      <dsp:spPr>
        <a:xfrm>
          <a:off x="5992521" y="4167305"/>
          <a:ext cx="2082816" cy="1249689"/>
        </a:xfrm>
        <a:prstGeom prst="roundRect">
          <a:avLst>
            <a:gd name="adj" fmla="val 10000"/>
          </a:avLst>
        </a:prstGeom>
        <a:solidFill>
          <a:schemeClr val="accent3">
            <a:hueOff val="-6224097"/>
            <a:satOff val="21937"/>
            <a:lumOff val="1490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kern="1200" dirty="0">
              <a:rtl/>
            </a:rPr>
            <a:t>تسوية تكاليف الشحن</a:t>
          </a:r>
        </a:p>
      </dsp:txBody>
      <dsp:txXfrm>
        <a:off x="6029123" y="4203907"/>
        <a:ext cx="2009612" cy="1176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0A9A2-B504-4B74-A3B0-CEDAA5BCD664}">
      <dsp:nvSpPr>
        <dsp:cNvPr id="0" name=""/>
        <dsp:cNvSpPr/>
      </dsp:nvSpPr>
      <dsp:spPr>
        <a:xfrm>
          <a:off x="3346" y="1499"/>
          <a:ext cx="4104545" cy="173702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ar-sa" sz="6500" kern="1200" dirty="0">
              <a:latin typeface="Segoe UI Semibold" panose="020B0702040204020203" pitchFamily="34" charset="0"/>
              <a:cs typeface="Segoe UI Semibold" panose="020B0702040204020203" pitchFamily="34" charset="0"/>
              <a:rtl/>
            </a:rPr>
            <a:t>وارد</a:t>
          </a:r>
          <a:endParaRPr lang="en-US" sz="6500" kern="1200" dirty="0">
            <a:latin typeface="Segoe UI Semibold" panose="020B0702040204020203" pitchFamily="34" charset="0"/>
            <a:cs typeface="Segoe UI Semibold" panose="020B0702040204020203" pitchFamily="34" charset="0"/>
          </a:endParaRPr>
        </a:p>
      </dsp:txBody>
      <dsp:txXfrm>
        <a:off x="54222" y="52375"/>
        <a:ext cx="4002793" cy="1635269"/>
      </dsp:txXfrm>
    </dsp:sp>
    <dsp:sp modelId="{213F7003-A30B-4259-AA24-BF30F9CD246A}">
      <dsp:nvSpPr>
        <dsp:cNvPr id="0" name=""/>
        <dsp:cNvSpPr/>
      </dsp:nvSpPr>
      <dsp:spPr>
        <a:xfrm>
          <a:off x="3346" y="1925146"/>
          <a:ext cx="1295626" cy="173702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ar-sa" sz="2900" kern="1200" dirty="0">
              <a:latin typeface="Segoe UI Semibold" panose="020B0702040204020203" pitchFamily="34" charset="0"/>
              <a:cs typeface="Segoe UI Semibold" panose="020B0702040204020203" pitchFamily="34" charset="0"/>
              <a:rtl/>
            </a:rPr>
            <a:t>الشراء</a:t>
          </a:r>
          <a:endParaRPr lang="en-US" sz="2900" kern="1200" dirty="0">
            <a:latin typeface="Segoe UI Semibold" panose="020B0702040204020203" pitchFamily="34" charset="0"/>
            <a:cs typeface="Segoe UI Semibold" panose="020B0702040204020203" pitchFamily="34" charset="0"/>
          </a:endParaRPr>
        </a:p>
      </dsp:txBody>
      <dsp:txXfrm>
        <a:off x="41294" y="1963094"/>
        <a:ext cx="1219730" cy="1661125"/>
      </dsp:txXfrm>
    </dsp:sp>
    <dsp:sp modelId="{C6B6FB2F-FD43-4694-8C50-CD1C57416C84}">
      <dsp:nvSpPr>
        <dsp:cNvPr id="0" name=""/>
        <dsp:cNvSpPr/>
      </dsp:nvSpPr>
      <dsp:spPr>
        <a:xfrm>
          <a:off x="1407805" y="1925146"/>
          <a:ext cx="1295626" cy="173702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ar-sa" sz="2900" kern="1200" dirty="0">
              <a:latin typeface="Segoe UI Semibold" panose="020B0702040204020203" pitchFamily="34" charset="0"/>
              <a:cs typeface="Segoe UI Semibold" panose="020B0702040204020203" pitchFamily="34" charset="0"/>
              <a:rtl/>
            </a:rPr>
            <a:t>الإنتاج</a:t>
          </a:r>
          <a:endParaRPr lang="en-US" sz="2900" kern="1200" dirty="0">
            <a:latin typeface="Segoe UI Semibold" panose="020B0702040204020203" pitchFamily="34" charset="0"/>
            <a:cs typeface="Segoe UI Semibold" panose="020B0702040204020203" pitchFamily="34" charset="0"/>
          </a:endParaRPr>
        </a:p>
      </dsp:txBody>
      <dsp:txXfrm>
        <a:off x="1445753" y="1963094"/>
        <a:ext cx="1219730" cy="1661125"/>
      </dsp:txXfrm>
    </dsp:sp>
    <dsp:sp modelId="{01353E6A-1A35-429F-A7B0-DA66D3C4676C}">
      <dsp:nvSpPr>
        <dsp:cNvPr id="0" name=""/>
        <dsp:cNvSpPr/>
      </dsp:nvSpPr>
      <dsp:spPr>
        <a:xfrm>
          <a:off x="2812265" y="1925146"/>
          <a:ext cx="1295626" cy="173702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ar-sa" sz="2900" kern="1200" dirty="0">
              <a:latin typeface="Segoe UI Semibold" panose="020B0702040204020203" pitchFamily="34" charset="0"/>
              <a:cs typeface="Segoe UI Semibold" panose="020B0702040204020203" pitchFamily="34" charset="0"/>
              <a:rtl/>
            </a:rPr>
            <a:t>تحويل للداخل</a:t>
          </a:r>
          <a:endParaRPr lang="en-US" sz="2900" kern="1200" dirty="0">
            <a:latin typeface="Segoe UI Semibold" panose="020B0702040204020203" pitchFamily="34" charset="0"/>
            <a:cs typeface="Segoe UI Semibold" panose="020B0702040204020203" pitchFamily="34" charset="0"/>
          </a:endParaRPr>
        </a:p>
      </dsp:txBody>
      <dsp:txXfrm>
        <a:off x="2850213" y="1963094"/>
        <a:ext cx="1219730" cy="1661125"/>
      </dsp:txXfrm>
    </dsp:sp>
    <dsp:sp modelId="{9936D002-F3C5-4A76-8D9C-0E1F5227EA64}">
      <dsp:nvSpPr>
        <dsp:cNvPr id="0" name=""/>
        <dsp:cNvSpPr/>
      </dsp:nvSpPr>
      <dsp:spPr>
        <a:xfrm>
          <a:off x="4325557" y="1499"/>
          <a:ext cx="2700086" cy="173702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ar-sa" sz="6500" kern="1200" dirty="0">
              <a:latin typeface="Segoe UI Semibold" panose="020B0702040204020203" pitchFamily="34" charset="0"/>
              <a:cs typeface="Segoe UI Semibold" panose="020B0702040204020203" pitchFamily="34" charset="0"/>
              <a:rtl/>
            </a:rPr>
            <a:t>صادر</a:t>
          </a:r>
          <a:endParaRPr lang="en-US" sz="6500" kern="1200" dirty="0">
            <a:latin typeface="Segoe UI Semibold" panose="020B0702040204020203" pitchFamily="34" charset="0"/>
            <a:cs typeface="Segoe UI Semibold" panose="020B0702040204020203" pitchFamily="34" charset="0"/>
          </a:endParaRPr>
        </a:p>
      </dsp:txBody>
      <dsp:txXfrm>
        <a:off x="4376433" y="52375"/>
        <a:ext cx="2598334" cy="1635269"/>
      </dsp:txXfrm>
    </dsp:sp>
    <dsp:sp modelId="{B29B09DE-87B1-4AFD-A8C5-4D1CF6277D68}">
      <dsp:nvSpPr>
        <dsp:cNvPr id="0" name=""/>
        <dsp:cNvSpPr/>
      </dsp:nvSpPr>
      <dsp:spPr>
        <a:xfrm>
          <a:off x="4325557" y="1925146"/>
          <a:ext cx="1295626" cy="173702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ar-sa" sz="2900" kern="1200" dirty="0">
              <a:latin typeface="Segoe UI Semibold" panose="020B0702040204020203" pitchFamily="34" charset="0"/>
              <a:cs typeface="Segoe UI Semibold" panose="020B0702040204020203" pitchFamily="34" charset="0"/>
              <a:rtl val="0"/>
            </a:rPr>
            <a:t>Sales</a:t>
          </a:r>
          <a:endParaRPr lang="en-US" sz="2900" kern="1200" dirty="0">
            <a:latin typeface="Segoe UI Semibold" panose="020B0702040204020203" pitchFamily="34" charset="0"/>
            <a:cs typeface="Segoe UI Semibold" panose="020B0702040204020203" pitchFamily="34" charset="0"/>
          </a:endParaRPr>
        </a:p>
      </dsp:txBody>
      <dsp:txXfrm>
        <a:off x="4363505" y="1963094"/>
        <a:ext cx="1219730" cy="1661125"/>
      </dsp:txXfrm>
    </dsp:sp>
    <dsp:sp modelId="{ECF50F95-A2BF-435E-9445-7F24DE68741C}">
      <dsp:nvSpPr>
        <dsp:cNvPr id="0" name=""/>
        <dsp:cNvSpPr/>
      </dsp:nvSpPr>
      <dsp:spPr>
        <a:xfrm>
          <a:off x="5730016" y="1925146"/>
          <a:ext cx="1295626" cy="1737021"/>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ar-sa" sz="2900" kern="1200" dirty="0">
              <a:latin typeface="Segoe UI Semibold" panose="020B0702040204020203" pitchFamily="34" charset="0"/>
              <a:cs typeface="Segoe UI Semibold" panose="020B0702040204020203" pitchFamily="34" charset="0"/>
              <a:rtl/>
            </a:rPr>
            <a:t>تحويل للخارج</a:t>
          </a:r>
          <a:endParaRPr lang="en-US" sz="2900" kern="1200" dirty="0">
            <a:latin typeface="Segoe UI Semibold" panose="020B0702040204020203" pitchFamily="34" charset="0"/>
            <a:cs typeface="Segoe UI Semibold" panose="020B0702040204020203" pitchFamily="34" charset="0"/>
          </a:endParaRPr>
        </a:p>
      </dsp:txBody>
      <dsp:txXfrm>
        <a:off x="5767964" y="1963094"/>
        <a:ext cx="1219730" cy="1661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67B94-1E9E-49A4-BB80-D65822BDFE9A}">
      <dsp:nvSpPr>
        <dsp:cNvPr id="0" name=""/>
        <dsp:cNvSpPr/>
      </dsp:nvSpPr>
      <dsp:spPr>
        <a:xfrm>
          <a:off x="399735" y="28251"/>
          <a:ext cx="2033583" cy="12201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تعقب</a:t>
          </a:r>
          <a:endParaRPr lang="en-US" sz="2300" b="1" kern="1200" dirty="0"/>
        </a:p>
      </dsp:txBody>
      <dsp:txXfrm>
        <a:off x="399735" y="28251"/>
        <a:ext cx="2033583" cy="1220150"/>
      </dsp:txXfrm>
    </dsp:sp>
    <dsp:sp modelId="{C96AA503-DAA6-48DB-AD6B-3426B4356939}">
      <dsp:nvSpPr>
        <dsp:cNvPr id="0" name=""/>
        <dsp:cNvSpPr/>
      </dsp:nvSpPr>
      <dsp:spPr>
        <a:xfrm>
          <a:off x="2649387" y="2848"/>
          <a:ext cx="2033583" cy="1220150"/>
        </a:xfrm>
        <a:prstGeom prst="rect">
          <a:avLst/>
        </a:prstGeom>
        <a:solidFill>
          <a:schemeClr val="accent2">
            <a:hueOff val="-720029"/>
            <a:satOff val="-2856"/>
            <a:lumOff val="1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فوترة الشحن والتدقيق والمدفوعات</a:t>
          </a:r>
          <a:endParaRPr lang="en-US" sz="2300" b="1" kern="1200" dirty="0"/>
        </a:p>
      </dsp:txBody>
      <dsp:txXfrm>
        <a:off x="2649387" y="2848"/>
        <a:ext cx="2033583" cy="1220150"/>
      </dsp:txXfrm>
    </dsp:sp>
    <dsp:sp modelId="{D6FC00E7-DF89-45D4-9CE5-720B9CB6A314}">
      <dsp:nvSpPr>
        <dsp:cNvPr id="0" name=""/>
        <dsp:cNvSpPr/>
      </dsp:nvSpPr>
      <dsp:spPr>
        <a:xfrm>
          <a:off x="4886329" y="2848"/>
          <a:ext cx="2033583" cy="1220150"/>
        </a:xfrm>
        <a:prstGeom prst="rect">
          <a:avLst/>
        </a:prstGeom>
        <a:solidFill>
          <a:schemeClr val="accent2">
            <a:hueOff val="-1440058"/>
            <a:satOff val="-5713"/>
            <a:lumOff val="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التحليلات</a:t>
          </a:r>
          <a:endParaRPr lang="en-US" sz="2300" b="1" kern="1200" dirty="0"/>
        </a:p>
      </dsp:txBody>
      <dsp:txXfrm>
        <a:off x="4886329" y="2848"/>
        <a:ext cx="2033583" cy="1220150"/>
      </dsp:txXfrm>
    </dsp:sp>
    <dsp:sp modelId="{965251E8-91CE-4011-AC6D-31F5BED44D05}">
      <dsp:nvSpPr>
        <dsp:cNvPr id="0" name=""/>
        <dsp:cNvSpPr/>
      </dsp:nvSpPr>
      <dsp:spPr>
        <a:xfrm>
          <a:off x="412445" y="1426356"/>
          <a:ext cx="2033583" cy="1220150"/>
        </a:xfrm>
        <a:prstGeom prst="rect">
          <a:avLst/>
        </a:prstGeom>
        <a:solidFill>
          <a:schemeClr val="accent2">
            <a:hueOff val="-2160087"/>
            <a:satOff val="-8569"/>
            <a:lumOff val="441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dirty="0">
              <a:rtl/>
            </a:rPr>
            <a:t>إدارة الأوامر</a:t>
          </a:r>
        </a:p>
      </dsp:txBody>
      <dsp:txXfrm>
        <a:off x="412445" y="1426356"/>
        <a:ext cx="2033583" cy="1220150"/>
      </dsp:txXfrm>
    </dsp:sp>
    <dsp:sp modelId="{2BB1A2C1-23CD-4F0E-8903-DA027D98A11F}">
      <dsp:nvSpPr>
        <dsp:cNvPr id="0" name=""/>
        <dsp:cNvSpPr/>
      </dsp:nvSpPr>
      <dsp:spPr>
        <a:xfrm>
          <a:off x="2649387" y="1426356"/>
          <a:ext cx="2033583" cy="1220150"/>
        </a:xfrm>
        <a:prstGeom prst="rect">
          <a:avLst/>
        </a:prstGeom>
        <a:solidFill>
          <a:schemeClr val="accent2">
            <a:hueOff val="-2880115"/>
            <a:satOff val="-11426"/>
            <a:lumOff val="588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تحسين/تخطيط الأحمال</a:t>
          </a:r>
          <a:endParaRPr lang="en-US" sz="2300" b="1" kern="1200" dirty="0"/>
        </a:p>
      </dsp:txBody>
      <dsp:txXfrm>
        <a:off x="2649387" y="1426356"/>
        <a:ext cx="2033583" cy="1220150"/>
      </dsp:txXfrm>
    </dsp:sp>
    <dsp:sp modelId="{D6F151B9-1DE8-44A3-983F-B3C2F1A6742E}">
      <dsp:nvSpPr>
        <dsp:cNvPr id="0" name=""/>
        <dsp:cNvSpPr/>
      </dsp:nvSpPr>
      <dsp:spPr>
        <a:xfrm>
          <a:off x="4886329" y="1426356"/>
          <a:ext cx="2033583" cy="1220150"/>
        </a:xfrm>
        <a:prstGeom prst="rect">
          <a:avLst/>
        </a:prstGeom>
        <a:solidFill>
          <a:schemeClr val="accent2">
            <a:hueOff val="-3600144"/>
            <a:satOff val="-14282"/>
            <a:lumOff val="7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إدارة الأسطول</a:t>
          </a:r>
          <a:endParaRPr lang="en-US" sz="2300" b="1" kern="1200" dirty="0"/>
        </a:p>
      </dsp:txBody>
      <dsp:txXfrm>
        <a:off x="4886329" y="1426356"/>
        <a:ext cx="2033583" cy="1220150"/>
      </dsp:txXfrm>
    </dsp:sp>
    <dsp:sp modelId="{88C36393-9066-45DB-BEA6-EA8BE9E33C12}">
      <dsp:nvSpPr>
        <dsp:cNvPr id="0" name=""/>
        <dsp:cNvSpPr/>
      </dsp:nvSpPr>
      <dsp:spPr>
        <a:xfrm>
          <a:off x="412445" y="2810967"/>
          <a:ext cx="2033583" cy="1220150"/>
        </a:xfrm>
        <a:prstGeom prst="rect">
          <a:avLst/>
        </a:prstGeom>
        <a:solidFill>
          <a:schemeClr val="accent2">
            <a:hueOff val="-4320173"/>
            <a:satOff val="-17139"/>
            <a:lumOff val="88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a:rtl/>
            </a:rPr>
            <a:t>التخطيط</a:t>
          </a:r>
          <a:endParaRPr lang="en-US" sz="2300" b="1" kern="1200" dirty="0"/>
        </a:p>
      </dsp:txBody>
      <dsp:txXfrm>
        <a:off x="412445" y="2810967"/>
        <a:ext cx="2033583" cy="1220150"/>
      </dsp:txXfrm>
    </dsp:sp>
    <dsp:sp modelId="{D1537E0A-0436-49B4-9535-4FE2BB4BCA71}">
      <dsp:nvSpPr>
        <dsp:cNvPr id="0" name=""/>
        <dsp:cNvSpPr/>
      </dsp:nvSpPr>
      <dsp:spPr>
        <a:xfrm>
          <a:off x="2649387" y="2810967"/>
          <a:ext cx="2033583" cy="1220150"/>
        </a:xfrm>
        <a:prstGeom prst="rect">
          <a:avLst/>
        </a:prstGeom>
        <a:solidFill>
          <a:schemeClr val="accent2">
            <a:hueOff val="-5040202"/>
            <a:satOff val="-19995"/>
            <a:lumOff val="10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dirty="0">
              <a:rtl/>
            </a:rPr>
            <a:t>شركات الشحن والخدمات والمسارات والعقود</a:t>
          </a:r>
        </a:p>
      </dsp:txBody>
      <dsp:txXfrm>
        <a:off x="2649387" y="2810967"/>
        <a:ext cx="2033583" cy="1220150"/>
      </dsp:txXfrm>
    </dsp:sp>
    <dsp:sp modelId="{B53D96D2-A94A-4AE2-9787-35999DA4AC19}">
      <dsp:nvSpPr>
        <dsp:cNvPr id="0" name=""/>
        <dsp:cNvSpPr/>
      </dsp:nvSpPr>
      <dsp:spPr>
        <a:xfrm>
          <a:off x="4886329" y="2810967"/>
          <a:ext cx="2033583" cy="1220150"/>
        </a:xfrm>
        <a:prstGeom prst="rect">
          <a:avLst/>
        </a:prstGeom>
        <a:solidFill>
          <a:schemeClr val="accent2">
            <a:hueOff val="-5760231"/>
            <a:satOff val="-22852"/>
            <a:lumOff val="117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ar-sa" sz="2300" b="1" kern="1200" dirty="0">
              <a:rtl/>
            </a:rPr>
            <a:t>إدارة الأسعار</a:t>
          </a:r>
        </a:p>
      </dsp:txBody>
      <dsp:txXfrm>
        <a:off x="4886329" y="2810967"/>
        <a:ext cx="2033583" cy="1220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2CEAD-EEC2-426F-9F17-38E9EBFD1749}">
      <dsp:nvSpPr>
        <dsp:cNvPr id="0" name=""/>
        <dsp:cNvSpPr/>
      </dsp:nvSpPr>
      <dsp:spPr>
        <a:xfrm>
          <a:off x="3484" y="198555"/>
          <a:ext cx="3397849" cy="9792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ar-sa" sz="3400" kern="1200" dirty="0">
              <a:rtl/>
            </a:rPr>
            <a:t>التحليلات</a:t>
          </a:r>
        </a:p>
      </dsp:txBody>
      <dsp:txXfrm>
        <a:off x="3484" y="198555"/>
        <a:ext cx="3397849" cy="979200"/>
      </dsp:txXfrm>
    </dsp:sp>
    <dsp:sp modelId="{6DB98469-7B2B-4DFF-93D7-85B1869060D8}">
      <dsp:nvSpPr>
        <dsp:cNvPr id="0" name=""/>
        <dsp:cNvSpPr/>
      </dsp:nvSpPr>
      <dsp:spPr>
        <a:xfrm>
          <a:off x="3484" y="1177755"/>
          <a:ext cx="3397849" cy="4042355"/>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ar-sa" sz="3400" kern="1200" dirty="0">
              <a:rtl/>
            </a:rPr>
            <a:t>تحليلات الإنفاق</a:t>
          </a:r>
        </a:p>
        <a:p>
          <a:pPr marL="285750" lvl="1" indent="-285750" algn="l" defTabSz="1511300">
            <a:lnSpc>
              <a:spcPct val="90000"/>
            </a:lnSpc>
            <a:spcBef>
              <a:spcPct val="0"/>
            </a:spcBef>
            <a:spcAft>
              <a:spcPct val="15000"/>
            </a:spcAft>
            <a:buChar char="•"/>
          </a:pPr>
          <a:r>
            <a:rPr lang="ar-sa" sz="3400" kern="1200" dirty="0">
              <a:rtl/>
            </a:rPr>
            <a:t>تحليلات الأداء</a:t>
          </a:r>
        </a:p>
        <a:p>
          <a:pPr marL="285750" lvl="1" indent="-285750" algn="l" defTabSz="1511300">
            <a:lnSpc>
              <a:spcPct val="90000"/>
            </a:lnSpc>
            <a:spcBef>
              <a:spcPct val="0"/>
            </a:spcBef>
            <a:spcAft>
              <a:spcPct val="15000"/>
            </a:spcAft>
            <a:buChar char="•"/>
          </a:pPr>
          <a:r>
            <a:rPr lang="ar-sa" sz="3400" kern="1200" dirty="0">
              <a:rtl/>
            </a:rPr>
            <a:t>تحليلات الإنتاجية</a:t>
          </a:r>
        </a:p>
      </dsp:txBody>
      <dsp:txXfrm>
        <a:off x="3484" y="1177755"/>
        <a:ext cx="3397849" cy="4042355"/>
      </dsp:txXfrm>
    </dsp:sp>
    <dsp:sp modelId="{EFE45C92-F4A3-4A72-8F8D-9C1C67C25F84}">
      <dsp:nvSpPr>
        <dsp:cNvPr id="0" name=""/>
        <dsp:cNvSpPr/>
      </dsp:nvSpPr>
      <dsp:spPr>
        <a:xfrm>
          <a:off x="3877033" y="198555"/>
          <a:ext cx="3397849" cy="979200"/>
        </a:xfrm>
        <a:prstGeom prst="rect">
          <a:avLst/>
        </a:prstGeom>
        <a:solidFill>
          <a:schemeClr val="accent2">
            <a:hueOff val="-2880115"/>
            <a:satOff val="-11426"/>
            <a:lumOff val="5882"/>
            <a:alphaOff val="0"/>
          </a:schemeClr>
        </a:solidFill>
        <a:ln w="10795" cap="flat" cmpd="sng" algn="ctr">
          <a:solidFill>
            <a:schemeClr val="accent2">
              <a:hueOff val="-2880115"/>
              <a:satOff val="-11426"/>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ar-sa" sz="3400" kern="1200" dirty="0">
              <a:rtl/>
            </a:rPr>
            <a:t>الفوترة</a:t>
          </a:r>
        </a:p>
      </dsp:txBody>
      <dsp:txXfrm>
        <a:off x="3877033" y="198555"/>
        <a:ext cx="3397849" cy="979200"/>
      </dsp:txXfrm>
    </dsp:sp>
    <dsp:sp modelId="{D54FE428-A984-45E8-A3AE-1B0E5410FB6D}">
      <dsp:nvSpPr>
        <dsp:cNvPr id="0" name=""/>
        <dsp:cNvSpPr/>
      </dsp:nvSpPr>
      <dsp:spPr>
        <a:xfrm>
          <a:off x="3877033" y="1177755"/>
          <a:ext cx="3397849" cy="4042355"/>
        </a:xfrm>
        <a:prstGeom prst="rect">
          <a:avLst/>
        </a:prstGeom>
        <a:solidFill>
          <a:schemeClr val="accent2">
            <a:tint val="40000"/>
            <a:alpha val="90000"/>
            <a:hueOff val="-3271714"/>
            <a:satOff val="3839"/>
            <a:lumOff val="712"/>
            <a:alphaOff val="0"/>
          </a:schemeClr>
        </a:solidFill>
        <a:ln w="10795" cap="flat" cmpd="sng" algn="ctr">
          <a:solidFill>
            <a:schemeClr val="accent2">
              <a:tint val="40000"/>
              <a:alpha val="90000"/>
              <a:hueOff val="-3271714"/>
              <a:satOff val="3839"/>
              <a:lumOff val="7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ar-sa" sz="3400" kern="1200" dirty="0">
              <a:rtl/>
            </a:rPr>
            <a:t>إدارة فاتورة الشحن</a:t>
          </a:r>
        </a:p>
        <a:p>
          <a:pPr marL="285750" lvl="1" indent="-285750" algn="l" defTabSz="1511300">
            <a:lnSpc>
              <a:spcPct val="90000"/>
            </a:lnSpc>
            <a:spcBef>
              <a:spcPct val="0"/>
            </a:spcBef>
            <a:spcAft>
              <a:spcPct val="15000"/>
            </a:spcAft>
            <a:buChar char="•"/>
          </a:pPr>
          <a:r>
            <a:rPr lang="ar-sa" sz="3400" kern="1200" dirty="0">
              <a:rtl/>
            </a:rPr>
            <a:t>تسوية عمليات الشحن</a:t>
          </a:r>
        </a:p>
        <a:p>
          <a:pPr marL="285750" lvl="1" indent="-285750" algn="l" defTabSz="1511300">
            <a:lnSpc>
              <a:spcPct val="90000"/>
            </a:lnSpc>
            <a:spcBef>
              <a:spcPct val="0"/>
            </a:spcBef>
            <a:spcAft>
              <a:spcPct val="15000"/>
            </a:spcAft>
            <a:buChar char="•"/>
          </a:pPr>
          <a:r>
            <a:rPr lang="ar-sa" sz="3400" kern="1200" dirty="0">
              <a:rtl/>
            </a:rPr>
            <a:t>النزاعات</a:t>
          </a:r>
        </a:p>
        <a:p>
          <a:pPr marL="285750" lvl="1" indent="-285750" algn="l" defTabSz="1511300">
            <a:lnSpc>
              <a:spcPct val="90000"/>
            </a:lnSpc>
            <a:spcBef>
              <a:spcPct val="0"/>
            </a:spcBef>
            <a:spcAft>
              <a:spcPct val="15000"/>
            </a:spcAft>
            <a:buChar char="•"/>
          </a:pPr>
          <a:r>
            <a:rPr lang="ar-sa" sz="3400" kern="1200" dirty="0">
              <a:rtl/>
            </a:rPr>
            <a:t>التعديلات</a:t>
          </a:r>
        </a:p>
        <a:p>
          <a:pPr marL="285750" lvl="1" indent="-285750" algn="l" defTabSz="1511300">
            <a:lnSpc>
              <a:spcPct val="90000"/>
            </a:lnSpc>
            <a:spcBef>
              <a:spcPct val="0"/>
            </a:spcBef>
            <a:spcAft>
              <a:spcPct val="15000"/>
            </a:spcAft>
            <a:buChar char="•"/>
          </a:pPr>
          <a:r>
            <a:rPr lang="ar-sa" sz="3400" kern="1200" dirty="0">
              <a:rtl/>
            </a:rPr>
            <a:t>تسوية الفاتورة</a:t>
          </a:r>
        </a:p>
        <a:p>
          <a:pPr marL="285750" lvl="1" indent="-285750" algn="l" defTabSz="1511300">
            <a:lnSpc>
              <a:spcPct val="90000"/>
            </a:lnSpc>
            <a:spcBef>
              <a:spcPct val="0"/>
            </a:spcBef>
            <a:spcAft>
              <a:spcPct val="15000"/>
            </a:spcAft>
            <a:buChar char="•"/>
          </a:pPr>
          <a:r>
            <a:rPr lang="ar-sa" sz="3400" kern="1200" dirty="0">
              <a:rtl/>
            </a:rPr>
            <a:t>التدقيق</a:t>
          </a:r>
        </a:p>
      </dsp:txBody>
      <dsp:txXfrm>
        <a:off x="3877033" y="1177755"/>
        <a:ext cx="3397849" cy="4042355"/>
      </dsp:txXfrm>
    </dsp:sp>
    <dsp:sp modelId="{7BD8C02F-F95D-4945-8800-E50823ACDBD1}">
      <dsp:nvSpPr>
        <dsp:cNvPr id="0" name=""/>
        <dsp:cNvSpPr/>
      </dsp:nvSpPr>
      <dsp:spPr>
        <a:xfrm>
          <a:off x="7750582" y="198555"/>
          <a:ext cx="3397849" cy="979200"/>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ar-sa" sz="3400" kern="1200" dirty="0">
              <a:rtl/>
            </a:rPr>
            <a:t>‏‏تنفيذ</a:t>
          </a:r>
        </a:p>
      </dsp:txBody>
      <dsp:txXfrm>
        <a:off x="7750582" y="198555"/>
        <a:ext cx="3397849" cy="979200"/>
      </dsp:txXfrm>
    </dsp:sp>
    <dsp:sp modelId="{725932E7-5655-46F3-9C23-A214F6E92CF1}">
      <dsp:nvSpPr>
        <dsp:cNvPr id="0" name=""/>
        <dsp:cNvSpPr/>
      </dsp:nvSpPr>
      <dsp:spPr>
        <a:xfrm>
          <a:off x="7750582" y="1177755"/>
          <a:ext cx="3397849" cy="4042355"/>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ar-sa" sz="3400" kern="1200" dirty="0">
              <a:rtl/>
            </a:rPr>
            <a:t>الجدولة</a:t>
          </a:r>
        </a:p>
        <a:p>
          <a:pPr marL="285750" lvl="1" indent="-285750" algn="l" defTabSz="1511300">
            <a:lnSpc>
              <a:spcPct val="90000"/>
            </a:lnSpc>
            <a:spcBef>
              <a:spcPct val="0"/>
            </a:spcBef>
            <a:spcAft>
              <a:spcPct val="15000"/>
            </a:spcAft>
            <a:buChar char="•"/>
          </a:pPr>
          <a:r>
            <a:rPr lang="ar-sa" sz="3400" kern="1200" dirty="0">
              <a:rtl/>
            </a:rPr>
            <a:t>إدارة الإرساء/الفناء</a:t>
          </a:r>
        </a:p>
        <a:p>
          <a:pPr marL="285750" lvl="1" indent="-285750" algn="l" defTabSz="1511300">
            <a:lnSpc>
              <a:spcPct val="90000"/>
            </a:lnSpc>
            <a:spcBef>
              <a:spcPct val="0"/>
            </a:spcBef>
            <a:spcAft>
              <a:spcPct val="15000"/>
            </a:spcAft>
            <a:buChar char="•"/>
          </a:pPr>
          <a:r>
            <a:rPr lang="ar-sa" sz="3400" kern="1200" dirty="0">
              <a:rtl/>
            </a:rPr>
            <a:t>عمليات المستودعات</a:t>
          </a:r>
        </a:p>
        <a:p>
          <a:pPr marL="285750" lvl="1" indent="-285750" algn="l" defTabSz="1511300">
            <a:lnSpc>
              <a:spcPct val="90000"/>
            </a:lnSpc>
            <a:spcBef>
              <a:spcPct val="0"/>
            </a:spcBef>
            <a:spcAft>
              <a:spcPct val="15000"/>
            </a:spcAft>
            <a:buChar char="•"/>
          </a:pPr>
          <a:r>
            <a:rPr lang="ar-sa" sz="3400" kern="1200" dirty="0">
              <a:rtl/>
            </a:rPr>
            <a:t>وثائق النقل</a:t>
          </a:r>
        </a:p>
        <a:p>
          <a:pPr marL="285750" lvl="1" indent="-285750" algn="l" defTabSz="1511300">
            <a:lnSpc>
              <a:spcPct val="90000"/>
            </a:lnSpc>
            <a:spcBef>
              <a:spcPct val="0"/>
            </a:spcBef>
            <a:spcAft>
              <a:spcPct val="15000"/>
            </a:spcAft>
            <a:buChar char="•"/>
          </a:pPr>
          <a:r>
            <a:rPr lang="ar-sa" sz="3400" kern="1200" dirty="0">
              <a:rtl/>
            </a:rPr>
            <a:t>تعقب الحالة</a:t>
          </a:r>
        </a:p>
      </dsp:txBody>
      <dsp:txXfrm>
        <a:off x="7750582" y="1177755"/>
        <a:ext cx="3397849" cy="4042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29583-E7FB-45BA-BCC4-19730D639120}">
      <dsp:nvSpPr>
        <dsp:cNvPr id="0" name=""/>
        <dsp:cNvSpPr/>
      </dsp:nvSpPr>
      <dsp:spPr>
        <a:xfrm>
          <a:off x="3484" y="50463"/>
          <a:ext cx="3397849" cy="892800"/>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ar-sa" sz="3100" kern="1200" dirty="0">
              <a:solidFill>
                <a:schemeClr val="bg1"/>
              </a:solidFill>
              <a:rtl/>
            </a:rPr>
            <a:t>إدارة الأوامر</a:t>
          </a:r>
        </a:p>
      </dsp:txBody>
      <dsp:txXfrm>
        <a:off x="3484" y="50463"/>
        <a:ext cx="3397849" cy="892800"/>
      </dsp:txXfrm>
    </dsp:sp>
    <dsp:sp modelId="{5535855D-8879-474C-8DD8-3D4C881D1F9A}">
      <dsp:nvSpPr>
        <dsp:cNvPr id="0" name=""/>
        <dsp:cNvSpPr/>
      </dsp:nvSpPr>
      <dsp:spPr>
        <a:xfrm>
          <a:off x="3484" y="943263"/>
          <a:ext cx="3397849" cy="4424940"/>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طلبات/أوامر النقل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تخطيط الحِمل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تحسين الحِمل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تخطيط المسار</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تحميل التسعير/عروض الأسعار</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إدارة أوامر شراء النقل</a:t>
          </a:r>
        </a:p>
      </dsp:txBody>
      <dsp:txXfrm>
        <a:off x="3484" y="943263"/>
        <a:ext cx="3397849" cy="4424940"/>
      </dsp:txXfrm>
    </dsp:sp>
    <dsp:sp modelId="{F8095E2E-C026-4930-B1A7-6585F509CE5C}">
      <dsp:nvSpPr>
        <dsp:cNvPr id="0" name=""/>
        <dsp:cNvSpPr/>
      </dsp:nvSpPr>
      <dsp:spPr>
        <a:xfrm>
          <a:off x="3877033" y="50463"/>
          <a:ext cx="3397849" cy="892800"/>
        </a:xfrm>
        <a:prstGeom prst="rect">
          <a:avLst/>
        </a:prstGeom>
        <a:solidFill>
          <a:schemeClr val="accent3">
            <a:hueOff val="-3112048"/>
            <a:satOff val="10968"/>
            <a:lumOff val="7450"/>
            <a:alphaOff val="0"/>
          </a:schemeClr>
        </a:solidFill>
        <a:ln w="10795" cap="flat" cmpd="sng" algn="ctr">
          <a:solidFill>
            <a:schemeClr val="accent3">
              <a:hueOff val="-3112048"/>
              <a:satOff val="10968"/>
              <a:lumOff val="74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ar-sa" sz="3100" kern="1200" dirty="0">
              <a:solidFill>
                <a:schemeClr val="bg1"/>
              </a:solidFill>
              <a:rtl/>
            </a:rPr>
            <a:t>التعاقد</a:t>
          </a:r>
        </a:p>
      </dsp:txBody>
      <dsp:txXfrm>
        <a:off x="3877033" y="50463"/>
        <a:ext cx="3397849" cy="892800"/>
      </dsp:txXfrm>
    </dsp:sp>
    <dsp:sp modelId="{544A0FB2-9B4B-4775-B0B9-92ABFBC946D8}">
      <dsp:nvSpPr>
        <dsp:cNvPr id="0" name=""/>
        <dsp:cNvSpPr/>
      </dsp:nvSpPr>
      <dsp:spPr>
        <a:xfrm>
          <a:off x="3877033" y="943263"/>
          <a:ext cx="3397849" cy="4424940"/>
        </a:xfrm>
        <a:prstGeom prst="rect">
          <a:avLst/>
        </a:prstGeom>
        <a:solidFill>
          <a:schemeClr val="accent3">
            <a:tint val="40000"/>
            <a:alpha val="90000"/>
            <a:hueOff val="-3472064"/>
            <a:satOff val="21263"/>
            <a:lumOff val="2413"/>
            <a:alphaOff val="0"/>
          </a:schemeClr>
        </a:solidFill>
        <a:ln w="10795" cap="flat" cmpd="sng" algn="ctr">
          <a:solidFill>
            <a:schemeClr val="accent3">
              <a:tint val="40000"/>
              <a:alpha val="90000"/>
              <a:hueOff val="-3472064"/>
              <a:satOff val="21263"/>
              <a:lumOff val="24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توظيف شركة النقل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إدارة خدمة شركة النقل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إدارة مسارات شركة النقل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إدارة تسعير شركة النقل</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إدارة عقد شركة النقل</a:t>
          </a:r>
        </a:p>
      </dsp:txBody>
      <dsp:txXfrm>
        <a:off x="3877033" y="943263"/>
        <a:ext cx="3397849" cy="4424940"/>
      </dsp:txXfrm>
    </dsp:sp>
    <dsp:sp modelId="{FD259E6C-3BDC-40CA-B5F9-1F74376662AD}">
      <dsp:nvSpPr>
        <dsp:cNvPr id="0" name=""/>
        <dsp:cNvSpPr/>
      </dsp:nvSpPr>
      <dsp:spPr>
        <a:xfrm>
          <a:off x="7750582" y="50463"/>
          <a:ext cx="3397849" cy="892800"/>
        </a:xfrm>
        <a:prstGeom prst="rect">
          <a:avLst/>
        </a:prstGeom>
        <a:solidFill>
          <a:schemeClr val="accent3">
            <a:hueOff val="-6224097"/>
            <a:satOff val="21937"/>
            <a:lumOff val="14901"/>
            <a:alphaOff val="0"/>
          </a:schemeClr>
        </a:solidFill>
        <a:ln w="10795" cap="flat" cmpd="sng" algn="ctr">
          <a:solidFill>
            <a:schemeClr val="accent3">
              <a:hueOff val="-6224097"/>
              <a:satOff val="21937"/>
              <a:lumOff val="149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ar-sa" sz="3100" kern="1200" dirty="0">
              <a:solidFill>
                <a:schemeClr val="bg1"/>
              </a:solidFill>
              <a:rtl/>
            </a:rPr>
            <a:t>التخطيط</a:t>
          </a:r>
        </a:p>
      </dsp:txBody>
      <dsp:txXfrm>
        <a:off x="7750582" y="50463"/>
        <a:ext cx="3397849" cy="892800"/>
      </dsp:txXfrm>
    </dsp:sp>
    <dsp:sp modelId="{2F85F090-9A3A-41A8-B8E7-9BD789DC4894}">
      <dsp:nvSpPr>
        <dsp:cNvPr id="0" name=""/>
        <dsp:cNvSpPr/>
      </dsp:nvSpPr>
      <dsp:spPr>
        <a:xfrm>
          <a:off x="7750582" y="943263"/>
          <a:ext cx="3397849" cy="4424940"/>
        </a:xfrm>
        <a:prstGeom prst="rect">
          <a:avLst/>
        </a:prstGeom>
        <a:solidFill>
          <a:schemeClr val="accent3">
            <a:tint val="40000"/>
            <a:alpha val="90000"/>
            <a:hueOff val="-6944128"/>
            <a:satOff val="42526"/>
            <a:lumOff val="4825"/>
            <a:alphaOff val="0"/>
          </a:schemeClr>
        </a:solidFill>
        <a:ln w="10795" cap="flat" cmpd="sng" algn="ctr">
          <a:solidFill>
            <a:schemeClr val="accent3">
              <a:tint val="40000"/>
              <a:alpha val="90000"/>
              <a:hueOff val="-6944128"/>
              <a:satOff val="42526"/>
              <a:lumOff val="4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تخطيط القدرة الإنتاجية </a:t>
          </a:r>
        </a:p>
        <a:p>
          <a:pPr marL="285750" lvl="1" indent="-285750" algn="l" defTabSz="1377950">
            <a:lnSpc>
              <a:spcPct val="90000"/>
            </a:lnSpc>
            <a:spcBef>
              <a:spcPct val="0"/>
            </a:spcBef>
            <a:spcAft>
              <a:spcPct val="15000"/>
            </a:spcAft>
            <a:buChar char="•"/>
          </a:pPr>
          <a:r>
            <a:rPr lang="ar-sa" sz="3100" kern="1200" dirty="0">
              <a:solidFill>
                <a:schemeClr val="bg2">
                  <a:lumMod val="10000"/>
                </a:schemeClr>
              </a:solidFill>
              <a:rtl/>
            </a:rPr>
            <a:t>خطط المصادر</a:t>
          </a:r>
        </a:p>
      </dsp:txBody>
      <dsp:txXfrm>
        <a:off x="7750582" y="943263"/>
        <a:ext cx="3397849" cy="4424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8F0F5-AAFC-4CFB-BF3A-FF5F2D90139D}">
      <dsp:nvSpPr>
        <dsp:cNvPr id="0" name=""/>
        <dsp:cNvSpPr/>
      </dsp:nvSpPr>
      <dsp:spPr>
        <a:xfrm>
          <a:off x="4900" y="1254707"/>
          <a:ext cx="2142714" cy="1285628"/>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ar-sa" sz="5300" kern="1200">
              <a:rtl/>
            </a:rPr>
            <a:t>إنشاء</a:t>
          </a:r>
          <a:endParaRPr lang="en-US" sz="5300" kern="1200" dirty="0"/>
        </a:p>
      </dsp:txBody>
      <dsp:txXfrm>
        <a:off x="42555" y="1292362"/>
        <a:ext cx="2067404" cy="1210318"/>
      </dsp:txXfrm>
    </dsp:sp>
    <dsp:sp modelId="{6440102E-CB5D-4B57-8286-0FB999850B27}">
      <dsp:nvSpPr>
        <dsp:cNvPr id="0" name=""/>
        <dsp:cNvSpPr/>
      </dsp:nvSpPr>
      <dsp:spPr>
        <a:xfrm>
          <a:off x="2361886" y="1631825"/>
          <a:ext cx="454255" cy="53139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61886" y="1738104"/>
        <a:ext cx="317979" cy="318835"/>
      </dsp:txXfrm>
    </dsp:sp>
    <dsp:sp modelId="{5B2B77FF-9CD0-4A8C-86B1-09A79B1D2232}">
      <dsp:nvSpPr>
        <dsp:cNvPr id="0" name=""/>
        <dsp:cNvSpPr/>
      </dsp:nvSpPr>
      <dsp:spPr>
        <a:xfrm>
          <a:off x="3004701" y="1254707"/>
          <a:ext cx="2142714" cy="128562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ar-sa" sz="5300" kern="1200">
              <a:rtl/>
            </a:rPr>
            <a:t>السعر‬‬</a:t>
          </a:r>
          <a:endParaRPr lang="en-US" sz="5300" kern="1200" dirty="0"/>
        </a:p>
      </dsp:txBody>
      <dsp:txXfrm>
        <a:off x="3042356" y="1292362"/>
        <a:ext cx="2067404" cy="1210318"/>
      </dsp:txXfrm>
    </dsp:sp>
    <dsp:sp modelId="{DA1AEBD7-DE1A-4F15-A1FA-92952A56204E}">
      <dsp:nvSpPr>
        <dsp:cNvPr id="0" name=""/>
        <dsp:cNvSpPr/>
      </dsp:nvSpPr>
      <dsp:spPr>
        <a:xfrm>
          <a:off x="5361687" y="1631825"/>
          <a:ext cx="454255" cy="53139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61687" y="1738104"/>
        <a:ext cx="317979" cy="318835"/>
      </dsp:txXfrm>
    </dsp:sp>
    <dsp:sp modelId="{4BA98648-82B4-4D4B-8820-2D01D6D1B2DF}">
      <dsp:nvSpPr>
        <dsp:cNvPr id="0" name=""/>
        <dsp:cNvSpPr/>
      </dsp:nvSpPr>
      <dsp:spPr>
        <a:xfrm>
          <a:off x="6004501" y="1254707"/>
          <a:ext cx="2142714" cy="1285628"/>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ar-sa" sz="5300" kern="1200" dirty="0">
              <a:rtl/>
            </a:rPr>
            <a:t>تحويل</a:t>
          </a:r>
        </a:p>
      </dsp:txBody>
      <dsp:txXfrm>
        <a:off x="6042156" y="1292362"/>
        <a:ext cx="2067404" cy="1210318"/>
      </dsp:txXfrm>
    </dsp:sp>
    <dsp:sp modelId="{901F9CF9-8B68-462F-B8F1-08E29A9F9406}">
      <dsp:nvSpPr>
        <dsp:cNvPr id="0" name=""/>
        <dsp:cNvSpPr/>
      </dsp:nvSpPr>
      <dsp:spPr>
        <a:xfrm>
          <a:off x="8361487" y="1631825"/>
          <a:ext cx="454255" cy="5313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361487" y="1738104"/>
        <a:ext cx="317979" cy="318835"/>
      </dsp:txXfrm>
    </dsp:sp>
    <dsp:sp modelId="{F1E1CAF9-D0C2-4E27-9A48-5CBA44F78FBE}">
      <dsp:nvSpPr>
        <dsp:cNvPr id="0" name=""/>
        <dsp:cNvSpPr/>
      </dsp:nvSpPr>
      <dsp:spPr>
        <a:xfrm>
          <a:off x="9004301" y="1254707"/>
          <a:ext cx="2142714" cy="128562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ar-sa" sz="5300" kern="1200" dirty="0">
              <a:rtl/>
            </a:rPr>
            <a:t>تأكيد</a:t>
          </a:r>
        </a:p>
      </dsp:txBody>
      <dsp:txXfrm>
        <a:off x="9041956" y="1292362"/>
        <a:ext cx="2067404" cy="12103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5519F-A69E-4D4D-B0CF-A6FB21128B77}">
      <dsp:nvSpPr>
        <dsp:cNvPr id="0" name=""/>
        <dsp:cNvSpPr/>
      </dsp:nvSpPr>
      <dsp:spPr>
        <a:xfrm>
          <a:off x="975" y="2751558"/>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شركة نقل</a:t>
          </a:r>
        </a:p>
      </dsp:txBody>
      <dsp:txXfrm>
        <a:off x="32376" y="2782959"/>
        <a:ext cx="2081422" cy="1009310"/>
      </dsp:txXfrm>
    </dsp:sp>
    <dsp:sp modelId="{EBE7C235-19B2-4BEC-BA67-62CD39CBF752}">
      <dsp:nvSpPr>
        <dsp:cNvPr id="0" name=""/>
        <dsp:cNvSpPr/>
      </dsp:nvSpPr>
      <dsp:spPr>
        <a:xfrm rot="19457599">
          <a:off x="2045920" y="2961321"/>
          <a:ext cx="1056248" cy="36123"/>
        </a:xfrm>
        <a:custGeom>
          <a:avLst/>
          <a:gdLst/>
          <a:ahLst/>
          <a:cxnLst/>
          <a:rect l="0" t="0" r="0" b="0"/>
          <a:pathLst>
            <a:path>
              <a:moveTo>
                <a:pt x="0" y="18061"/>
              </a:moveTo>
              <a:lnTo>
                <a:pt x="1056248" y="18061"/>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7638" y="2952976"/>
        <a:ext cx="52812" cy="52812"/>
      </dsp:txXfrm>
    </dsp:sp>
    <dsp:sp modelId="{6195B2F3-A824-4BC2-97AB-D645F26B527F}">
      <dsp:nvSpPr>
        <dsp:cNvPr id="0" name=""/>
        <dsp:cNvSpPr/>
      </dsp:nvSpPr>
      <dsp:spPr>
        <a:xfrm>
          <a:off x="3002889" y="2135094"/>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ملف تعريف التقييم</a:t>
          </a:r>
        </a:p>
      </dsp:txBody>
      <dsp:txXfrm>
        <a:off x="3034290" y="2166495"/>
        <a:ext cx="2081422" cy="1009310"/>
      </dsp:txXfrm>
    </dsp:sp>
    <dsp:sp modelId="{CCBEF840-EE7F-4D91-8893-F0F1AA03132B}">
      <dsp:nvSpPr>
        <dsp:cNvPr id="0" name=""/>
        <dsp:cNvSpPr/>
      </dsp:nvSpPr>
      <dsp:spPr>
        <a:xfrm>
          <a:off x="5147113" y="2653088"/>
          <a:ext cx="857689" cy="36123"/>
        </a:xfrm>
        <a:custGeom>
          <a:avLst/>
          <a:gdLst/>
          <a:ahLst/>
          <a:cxnLst/>
          <a:rect l="0" t="0" r="0" b="0"/>
          <a:pathLst>
            <a:path>
              <a:moveTo>
                <a:pt x="0" y="18061"/>
              </a:moveTo>
              <a:lnTo>
                <a:pt x="857689" y="18061"/>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4516" y="2649708"/>
        <a:ext cx="42884" cy="42884"/>
      </dsp:txXfrm>
    </dsp:sp>
    <dsp:sp modelId="{3562ADD9-9FDE-40D6-922D-527B1B9916AE}">
      <dsp:nvSpPr>
        <dsp:cNvPr id="0" name=""/>
        <dsp:cNvSpPr/>
      </dsp:nvSpPr>
      <dsp:spPr>
        <a:xfrm>
          <a:off x="6004803" y="2135094"/>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السعر الرئيسي</a:t>
          </a:r>
        </a:p>
      </dsp:txBody>
      <dsp:txXfrm>
        <a:off x="6036204" y="2166495"/>
        <a:ext cx="2081422" cy="1009310"/>
      </dsp:txXfrm>
    </dsp:sp>
    <dsp:sp modelId="{2023F778-8D91-4FA3-B016-5D0E0BA9E2D4}">
      <dsp:nvSpPr>
        <dsp:cNvPr id="0" name=""/>
        <dsp:cNvSpPr/>
      </dsp:nvSpPr>
      <dsp:spPr>
        <a:xfrm rot="18289469">
          <a:off x="7826915" y="2036624"/>
          <a:ext cx="1501913" cy="36123"/>
        </a:xfrm>
        <a:custGeom>
          <a:avLst/>
          <a:gdLst/>
          <a:ahLst/>
          <a:cxnLst/>
          <a:rect l="0" t="0" r="0" b="0"/>
          <a:pathLst>
            <a:path>
              <a:moveTo>
                <a:pt x="0" y="18061"/>
              </a:moveTo>
              <a:lnTo>
                <a:pt x="1501913" y="18061"/>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40324" y="2017138"/>
        <a:ext cx="75095" cy="75095"/>
      </dsp:txXfrm>
    </dsp:sp>
    <dsp:sp modelId="{7946EC70-F254-43A5-8B82-0962D1442DE8}">
      <dsp:nvSpPr>
        <dsp:cNvPr id="0" name=""/>
        <dsp:cNvSpPr/>
      </dsp:nvSpPr>
      <dsp:spPr>
        <a:xfrm>
          <a:off x="9006717" y="902165"/>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تعيين قاعدة الأسعار</a:t>
          </a:r>
        </a:p>
      </dsp:txBody>
      <dsp:txXfrm>
        <a:off x="9038118" y="933566"/>
        <a:ext cx="2081422" cy="1009310"/>
      </dsp:txXfrm>
    </dsp:sp>
    <dsp:sp modelId="{3F872D69-1F2C-4521-AD2B-9F171F4E8C7B}">
      <dsp:nvSpPr>
        <dsp:cNvPr id="0" name=""/>
        <dsp:cNvSpPr/>
      </dsp:nvSpPr>
      <dsp:spPr>
        <a:xfrm>
          <a:off x="8149027" y="2653088"/>
          <a:ext cx="857689" cy="36123"/>
        </a:xfrm>
        <a:custGeom>
          <a:avLst/>
          <a:gdLst/>
          <a:ahLst/>
          <a:cxnLst/>
          <a:rect l="0" t="0" r="0" b="0"/>
          <a:pathLst>
            <a:path>
              <a:moveTo>
                <a:pt x="0" y="18061"/>
              </a:moveTo>
              <a:lnTo>
                <a:pt x="857689" y="18061"/>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6430" y="2649708"/>
        <a:ext cx="42884" cy="42884"/>
      </dsp:txXfrm>
    </dsp:sp>
    <dsp:sp modelId="{F86F9E78-02B9-4C99-8F77-7291F7BBFDD7}">
      <dsp:nvSpPr>
        <dsp:cNvPr id="0" name=""/>
        <dsp:cNvSpPr/>
      </dsp:nvSpPr>
      <dsp:spPr>
        <a:xfrm>
          <a:off x="9006717" y="2135094"/>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بيانات تعريف التقييم</a:t>
          </a:r>
        </a:p>
      </dsp:txBody>
      <dsp:txXfrm>
        <a:off x="9038118" y="2166495"/>
        <a:ext cx="2081422" cy="1009310"/>
      </dsp:txXfrm>
    </dsp:sp>
    <dsp:sp modelId="{5F51D53B-C8DB-43E2-8BB3-22224181279A}">
      <dsp:nvSpPr>
        <dsp:cNvPr id="0" name=""/>
        <dsp:cNvSpPr/>
      </dsp:nvSpPr>
      <dsp:spPr>
        <a:xfrm rot="3310531">
          <a:off x="7826915" y="3269553"/>
          <a:ext cx="1501913" cy="36123"/>
        </a:xfrm>
        <a:custGeom>
          <a:avLst/>
          <a:gdLst/>
          <a:ahLst/>
          <a:cxnLst/>
          <a:rect l="0" t="0" r="0" b="0"/>
          <a:pathLst>
            <a:path>
              <a:moveTo>
                <a:pt x="0" y="18061"/>
              </a:moveTo>
              <a:lnTo>
                <a:pt x="1501913" y="18061"/>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40324" y="3250067"/>
        <a:ext cx="75095" cy="75095"/>
      </dsp:txXfrm>
    </dsp:sp>
    <dsp:sp modelId="{D8BD9816-5AC8-429D-9BF1-8803A7DE13A4}">
      <dsp:nvSpPr>
        <dsp:cNvPr id="0" name=""/>
        <dsp:cNvSpPr/>
      </dsp:nvSpPr>
      <dsp:spPr>
        <a:xfrm>
          <a:off x="9006717" y="3368023"/>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قاعدة الأسعار</a:t>
          </a:r>
        </a:p>
      </dsp:txBody>
      <dsp:txXfrm>
        <a:off x="9038118" y="3399424"/>
        <a:ext cx="2081422" cy="1009310"/>
      </dsp:txXfrm>
    </dsp:sp>
    <dsp:sp modelId="{94276766-B95A-42B4-87D8-F23183F79633}">
      <dsp:nvSpPr>
        <dsp:cNvPr id="0" name=""/>
        <dsp:cNvSpPr/>
      </dsp:nvSpPr>
      <dsp:spPr>
        <a:xfrm rot="2142401">
          <a:off x="2045920" y="3577785"/>
          <a:ext cx="1056248" cy="36123"/>
        </a:xfrm>
        <a:custGeom>
          <a:avLst/>
          <a:gdLst/>
          <a:ahLst/>
          <a:cxnLst/>
          <a:rect l="0" t="0" r="0" b="0"/>
          <a:pathLst>
            <a:path>
              <a:moveTo>
                <a:pt x="0" y="18061"/>
              </a:moveTo>
              <a:lnTo>
                <a:pt x="1056248" y="18061"/>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7638" y="3569441"/>
        <a:ext cx="52812" cy="52812"/>
      </dsp:txXfrm>
    </dsp:sp>
    <dsp:sp modelId="{9BD63C86-2D5C-4C4B-BE82-46CE470A16B7}">
      <dsp:nvSpPr>
        <dsp:cNvPr id="0" name=""/>
        <dsp:cNvSpPr/>
      </dsp:nvSpPr>
      <dsp:spPr>
        <a:xfrm>
          <a:off x="3002889" y="3368023"/>
          <a:ext cx="2144224" cy="107211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ar-sa" sz="3600" kern="1200" dirty="0">
              <a:rtl/>
            </a:rPr>
            <a:t>محرك وقت الانتقال</a:t>
          </a:r>
        </a:p>
      </dsp:txBody>
      <dsp:txXfrm>
        <a:off x="3034290" y="3399424"/>
        <a:ext cx="2081422" cy="100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63FFD-F8F5-42A9-9B07-5ABD26BBACDF}">
      <dsp:nvSpPr>
        <dsp:cNvPr id="0" name=""/>
        <dsp:cNvSpPr/>
      </dsp:nvSpPr>
      <dsp:spPr>
        <a:xfrm>
          <a:off x="4192" y="1088148"/>
          <a:ext cx="2521160" cy="835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ar-sa" sz="2900" kern="1200" dirty="0">
              <a:rtl/>
            </a:rPr>
            <a:t>التقنية</a:t>
          </a:r>
        </a:p>
      </dsp:txBody>
      <dsp:txXfrm>
        <a:off x="4192" y="1088148"/>
        <a:ext cx="2521160" cy="835200"/>
      </dsp:txXfrm>
    </dsp:sp>
    <dsp:sp modelId="{AD11A637-29A4-4C25-89C4-D1F057AB00BB}">
      <dsp:nvSpPr>
        <dsp:cNvPr id="0" name=""/>
        <dsp:cNvSpPr/>
      </dsp:nvSpPr>
      <dsp:spPr>
        <a:xfrm>
          <a:off x="4192" y="1923348"/>
          <a:ext cx="2521160" cy="245780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ar-sa" sz="2900" kern="1200" dirty="0">
              <a:rtl/>
            </a:rPr>
            <a:t>أقل سعر</a:t>
          </a:r>
        </a:p>
        <a:p>
          <a:pPr marL="285750" lvl="1" indent="-285750" algn="l" defTabSz="1289050">
            <a:lnSpc>
              <a:spcPct val="90000"/>
            </a:lnSpc>
            <a:spcBef>
              <a:spcPct val="0"/>
            </a:spcBef>
            <a:spcAft>
              <a:spcPct val="15000"/>
            </a:spcAft>
            <a:buChar char="•"/>
          </a:pPr>
          <a:r>
            <a:rPr lang="ar-sa" sz="2900" kern="1200" dirty="0">
              <a:rtl/>
            </a:rPr>
            <a:t>سعر المتجر</a:t>
          </a:r>
        </a:p>
        <a:p>
          <a:pPr marL="285750" lvl="1" indent="-285750" algn="l" defTabSz="1289050">
            <a:lnSpc>
              <a:spcPct val="90000"/>
            </a:lnSpc>
            <a:spcBef>
              <a:spcPct val="0"/>
            </a:spcBef>
            <a:spcAft>
              <a:spcPct val="15000"/>
            </a:spcAft>
            <a:buChar char="•"/>
          </a:pPr>
          <a:r>
            <a:rPr lang="ar-sa" sz="2900" kern="1200" dirty="0">
              <a:rtl/>
            </a:rPr>
            <a:t>السعر والمسار معاً</a:t>
          </a:r>
        </a:p>
      </dsp:txBody>
      <dsp:txXfrm>
        <a:off x="4192" y="1923348"/>
        <a:ext cx="2521160" cy="2457804"/>
      </dsp:txXfrm>
    </dsp:sp>
    <dsp:sp modelId="{46504995-D3CA-4791-AB8D-AEAC443960B9}">
      <dsp:nvSpPr>
        <dsp:cNvPr id="0" name=""/>
        <dsp:cNvSpPr/>
      </dsp:nvSpPr>
      <dsp:spPr>
        <a:xfrm>
          <a:off x="2878316" y="1088148"/>
          <a:ext cx="2521160" cy="835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ar-sa" sz="2900" kern="1200" dirty="0">
              <a:rtl/>
            </a:rPr>
            <a:t>المصروفات</a:t>
          </a:r>
        </a:p>
      </dsp:txBody>
      <dsp:txXfrm>
        <a:off x="2878316" y="1088148"/>
        <a:ext cx="2521160" cy="835200"/>
      </dsp:txXfrm>
    </dsp:sp>
    <dsp:sp modelId="{244FB49B-C69E-4993-B449-451BDEDB4CA9}">
      <dsp:nvSpPr>
        <dsp:cNvPr id="0" name=""/>
        <dsp:cNvSpPr/>
      </dsp:nvSpPr>
      <dsp:spPr>
        <a:xfrm>
          <a:off x="2878316" y="1923348"/>
          <a:ext cx="2521160" cy="245780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ar-sa" sz="2900" kern="1200" dirty="0">
              <a:rtl/>
            </a:rPr>
            <a:t>محدد (جدول)</a:t>
          </a:r>
        </a:p>
        <a:p>
          <a:pPr marL="285750" lvl="1" indent="-285750" algn="l" defTabSz="1289050">
            <a:lnSpc>
              <a:spcPct val="90000"/>
            </a:lnSpc>
            <a:spcBef>
              <a:spcPct val="0"/>
            </a:spcBef>
            <a:spcAft>
              <a:spcPct val="15000"/>
            </a:spcAft>
            <a:buChar char="•"/>
          </a:pPr>
          <a:r>
            <a:rPr lang="ar-sa" sz="2900" kern="1200" dirty="0">
              <a:rtl/>
            </a:rPr>
            <a:t>عام (المجموعة أو الكل)</a:t>
          </a:r>
        </a:p>
      </dsp:txBody>
      <dsp:txXfrm>
        <a:off x="2878316" y="1923348"/>
        <a:ext cx="2521160" cy="2457804"/>
      </dsp:txXfrm>
    </dsp:sp>
    <dsp:sp modelId="{7F8B0CF1-55BC-460A-8424-B0A28F534CDA}">
      <dsp:nvSpPr>
        <dsp:cNvPr id="0" name=""/>
        <dsp:cNvSpPr/>
      </dsp:nvSpPr>
      <dsp:spPr>
        <a:xfrm>
          <a:off x="5752439" y="1088148"/>
          <a:ext cx="2521160" cy="835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ar-sa" sz="2900" kern="1200" dirty="0">
              <a:rtl/>
            </a:rPr>
            <a:t>الخصومات</a:t>
          </a:r>
        </a:p>
      </dsp:txBody>
      <dsp:txXfrm>
        <a:off x="5752439" y="1088148"/>
        <a:ext cx="2521160" cy="835200"/>
      </dsp:txXfrm>
    </dsp:sp>
    <dsp:sp modelId="{4685FC91-3F8B-431F-80BF-F01B222823DC}">
      <dsp:nvSpPr>
        <dsp:cNvPr id="0" name=""/>
        <dsp:cNvSpPr/>
      </dsp:nvSpPr>
      <dsp:spPr>
        <a:xfrm>
          <a:off x="5752439" y="1923348"/>
          <a:ext cx="2521160" cy="245780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ar-sa" sz="2900" kern="1200" dirty="0">
              <a:rtl/>
            </a:rPr>
            <a:t>خاص أو عام</a:t>
          </a:r>
        </a:p>
        <a:p>
          <a:pPr marL="285750" lvl="1" indent="-285750" algn="l" defTabSz="1289050">
            <a:lnSpc>
              <a:spcPct val="90000"/>
            </a:lnSpc>
            <a:spcBef>
              <a:spcPct val="0"/>
            </a:spcBef>
            <a:spcAft>
              <a:spcPct val="15000"/>
            </a:spcAft>
            <a:buChar char="•"/>
          </a:pPr>
          <a:r>
            <a:rPr lang="ar-sa" sz="2900" kern="1200" dirty="0">
              <a:rtl/>
            </a:rPr>
            <a:t>النسبة المئوية أو المبلغ الأساسي</a:t>
          </a:r>
        </a:p>
        <a:p>
          <a:pPr marL="285750" lvl="1" indent="-285750" algn="l" defTabSz="1289050">
            <a:lnSpc>
              <a:spcPct val="90000"/>
            </a:lnSpc>
            <a:spcBef>
              <a:spcPct val="0"/>
            </a:spcBef>
            <a:spcAft>
              <a:spcPct val="15000"/>
            </a:spcAft>
            <a:buChar char="•"/>
          </a:pPr>
          <a:r>
            <a:rPr lang="ar-sa" sz="2900" kern="1200" dirty="0">
              <a:rtl/>
            </a:rPr>
            <a:t>إيجابي أو سلبي</a:t>
          </a:r>
        </a:p>
      </dsp:txBody>
      <dsp:txXfrm>
        <a:off x="5752439" y="1923348"/>
        <a:ext cx="2521160" cy="2457804"/>
      </dsp:txXfrm>
    </dsp:sp>
    <dsp:sp modelId="{F0C5CA49-28B6-4953-8463-A311F3FEA5FC}">
      <dsp:nvSpPr>
        <dsp:cNvPr id="0" name=""/>
        <dsp:cNvSpPr/>
      </dsp:nvSpPr>
      <dsp:spPr>
        <a:xfrm>
          <a:off x="8626563" y="1088148"/>
          <a:ext cx="2521160" cy="835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ar-sa" sz="2900" kern="1200" dirty="0">
              <a:rtl/>
            </a:rPr>
            <a:t>التكاليف الإضافية</a:t>
          </a:r>
        </a:p>
      </dsp:txBody>
      <dsp:txXfrm>
        <a:off x="8626563" y="1088148"/>
        <a:ext cx="2521160" cy="835200"/>
      </dsp:txXfrm>
    </dsp:sp>
    <dsp:sp modelId="{5312B1A3-6E86-4E14-BB61-017695407B50}">
      <dsp:nvSpPr>
        <dsp:cNvPr id="0" name=""/>
        <dsp:cNvSpPr/>
      </dsp:nvSpPr>
      <dsp:spPr>
        <a:xfrm>
          <a:off x="8626563" y="1923348"/>
          <a:ext cx="2521160" cy="2457804"/>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ar-sa" sz="2900" kern="1200" dirty="0">
              <a:rtl/>
            </a:rPr>
            <a:t>المصاريف الإضافية للوقود</a:t>
          </a:r>
        </a:p>
        <a:p>
          <a:pPr marL="285750" lvl="1" indent="-285750" algn="l" defTabSz="1289050">
            <a:lnSpc>
              <a:spcPct val="90000"/>
            </a:lnSpc>
            <a:spcBef>
              <a:spcPct val="0"/>
            </a:spcBef>
            <a:spcAft>
              <a:spcPct val="15000"/>
            </a:spcAft>
            <a:buChar char="•"/>
          </a:pPr>
          <a:r>
            <a:rPr lang="ar-sa" sz="2900" kern="1200" dirty="0">
              <a:rtl/>
            </a:rPr>
            <a:t>المهام</a:t>
          </a:r>
        </a:p>
        <a:p>
          <a:pPr marL="285750" lvl="1" indent="-285750" algn="l" defTabSz="1289050">
            <a:lnSpc>
              <a:spcPct val="90000"/>
            </a:lnSpc>
            <a:spcBef>
              <a:spcPct val="0"/>
            </a:spcBef>
            <a:spcAft>
              <a:spcPct val="15000"/>
            </a:spcAft>
            <a:buChar char="•"/>
          </a:pPr>
          <a:r>
            <a:rPr lang="ar-sa" sz="2900" kern="1200" dirty="0">
              <a:rtl/>
            </a:rPr>
            <a:t>رسوم الوسيط</a:t>
          </a:r>
        </a:p>
      </dsp:txBody>
      <dsp:txXfrm>
        <a:off x="8626563" y="1923348"/>
        <a:ext cx="2521160" cy="2457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38C7D-C2B9-40DD-A45B-2B8344244A09}">
      <dsp:nvSpPr>
        <dsp:cNvPr id="0" name=""/>
        <dsp:cNvSpPr/>
      </dsp:nvSpPr>
      <dsp:spPr>
        <a:xfrm>
          <a:off x="125873" y="749"/>
          <a:ext cx="2691432" cy="1614859"/>
        </a:xfrm>
        <a:prstGeom prst="roundRect">
          <a:avLst>
            <a:gd name="adj" fmla="val 10000"/>
          </a:avLst>
        </a:prstGeom>
        <a:solidFill>
          <a:schemeClr val="accent3">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rtl/>
            </a:rPr>
            <a:t>إنشاء حمل عمل</a:t>
          </a:r>
        </a:p>
      </dsp:txBody>
      <dsp:txXfrm>
        <a:off x="173171" y="48047"/>
        <a:ext cx="2596836" cy="1520263"/>
      </dsp:txXfrm>
    </dsp:sp>
    <dsp:sp modelId="{8A603765-1A40-4211-B26A-77200242EC96}">
      <dsp:nvSpPr>
        <dsp:cNvPr id="0" name=""/>
        <dsp:cNvSpPr/>
      </dsp:nvSpPr>
      <dsp:spPr>
        <a:xfrm>
          <a:off x="3054151" y="474442"/>
          <a:ext cx="570583" cy="66747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54151" y="607937"/>
        <a:ext cx="399408" cy="400485"/>
      </dsp:txXfrm>
    </dsp:sp>
    <dsp:sp modelId="{B148219D-283C-4E71-8BDC-1E701239A4D7}">
      <dsp:nvSpPr>
        <dsp:cNvPr id="0" name=""/>
        <dsp:cNvSpPr/>
      </dsp:nvSpPr>
      <dsp:spPr>
        <a:xfrm>
          <a:off x="3893878" y="749"/>
          <a:ext cx="2691432" cy="1614859"/>
        </a:xfrm>
        <a:prstGeom prst="roundRect">
          <a:avLst>
            <a:gd name="adj" fmla="val 10000"/>
          </a:avLst>
        </a:prstGeom>
        <a:solidFill>
          <a:schemeClr val="accent3">
            <a:shade val="80000"/>
            <a:hueOff val="0"/>
            <a:satOff val="-12728"/>
            <a:lumOff val="79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rtl/>
            </a:rPr>
            <a:t>السعر والمسار</a:t>
          </a:r>
        </a:p>
      </dsp:txBody>
      <dsp:txXfrm>
        <a:off x="3941176" y="48047"/>
        <a:ext cx="2596836" cy="1520263"/>
      </dsp:txXfrm>
    </dsp:sp>
    <dsp:sp modelId="{C4A6E40E-D717-4895-BBD0-ACC862C002C9}">
      <dsp:nvSpPr>
        <dsp:cNvPr id="0" name=""/>
        <dsp:cNvSpPr/>
      </dsp:nvSpPr>
      <dsp:spPr>
        <a:xfrm>
          <a:off x="6822157" y="474442"/>
          <a:ext cx="570583" cy="667475"/>
        </a:xfrm>
        <a:prstGeom prst="rightArrow">
          <a:avLst>
            <a:gd name="adj1" fmla="val 60000"/>
            <a:gd name="adj2" fmla="val 50000"/>
          </a:avLst>
        </a:prstGeom>
        <a:solidFill>
          <a:schemeClr val="accent3">
            <a:shade val="90000"/>
            <a:hueOff val="0"/>
            <a:satOff val="-15699"/>
            <a:lumOff val="95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822157" y="607937"/>
        <a:ext cx="399408" cy="400485"/>
      </dsp:txXfrm>
    </dsp:sp>
    <dsp:sp modelId="{FDAD1036-53D3-4C24-B3D7-C980FFB59259}">
      <dsp:nvSpPr>
        <dsp:cNvPr id="0" name=""/>
        <dsp:cNvSpPr/>
      </dsp:nvSpPr>
      <dsp:spPr>
        <a:xfrm>
          <a:off x="7661884" y="749"/>
          <a:ext cx="2691432" cy="1614859"/>
        </a:xfrm>
        <a:prstGeom prst="roundRect">
          <a:avLst>
            <a:gd name="adj" fmla="val 10000"/>
          </a:avLst>
        </a:prstGeom>
        <a:solidFill>
          <a:schemeClr val="accent3">
            <a:shade val="80000"/>
            <a:hueOff val="0"/>
            <a:satOff val="-25457"/>
            <a:lumOff val="158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rtl/>
            </a:rPr>
            <a:t>تجميع</a:t>
          </a:r>
        </a:p>
      </dsp:txBody>
      <dsp:txXfrm>
        <a:off x="7709182" y="48047"/>
        <a:ext cx="2596836" cy="1520263"/>
      </dsp:txXfrm>
    </dsp:sp>
    <dsp:sp modelId="{4193FEF1-194F-43E2-B728-F226E12EF5C5}">
      <dsp:nvSpPr>
        <dsp:cNvPr id="0" name=""/>
        <dsp:cNvSpPr/>
      </dsp:nvSpPr>
      <dsp:spPr>
        <a:xfrm rot="5400000">
          <a:off x="8722308" y="1804009"/>
          <a:ext cx="570583" cy="667475"/>
        </a:xfrm>
        <a:prstGeom prst="rightArrow">
          <a:avLst>
            <a:gd name="adj1" fmla="val 60000"/>
            <a:gd name="adj2" fmla="val 50000"/>
          </a:avLst>
        </a:prstGeom>
        <a:solidFill>
          <a:schemeClr val="accent3">
            <a:shade val="90000"/>
            <a:hueOff val="0"/>
            <a:satOff val="-31398"/>
            <a:lumOff val="190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5400000">
        <a:off x="8807358" y="1852455"/>
        <a:ext cx="400485" cy="399408"/>
      </dsp:txXfrm>
    </dsp:sp>
    <dsp:sp modelId="{A77CCDFE-AEB0-4106-879E-2E43B93E25FD}">
      <dsp:nvSpPr>
        <dsp:cNvPr id="0" name=""/>
        <dsp:cNvSpPr/>
      </dsp:nvSpPr>
      <dsp:spPr>
        <a:xfrm>
          <a:off x="7661884" y="2692182"/>
          <a:ext cx="2691432" cy="1614859"/>
        </a:xfrm>
        <a:prstGeom prst="roundRect">
          <a:avLst>
            <a:gd name="adj" fmla="val 10000"/>
          </a:avLst>
        </a:prstGeom>
        <a:solidFill>
          <a:schemeClr val="accent3">
            <a:shade val="80000"/>
            <a:hueOff val="0"/>
            <a:satOff val="-38185"/>
            <a:lumOff val="2375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solidFill>
                <a:schemeClr val="bg2">
                  <a:lumMod val="10000"/>
                </a:schemeClr>
              </a:solidFill>
              <a:rtl/>
            </a:rPr>
            <a:t>تأكيد الحمل</a:t>
          </a:r>
        </a:p>
      </dsp:txBody>
      <dsp:txXfrm>
        <a:off x="7709182" y="2739480"/>
        <a:ext cx="2596836" cy="1520263"/>
      </dsp:txXfrm>
    </dsp:sp>
    <dsp:sp modelId="{3B6BAE76-461C-45B4-89DD-8E42599693B5}">
      <dsp:nvSpPr>
        <dsp:cNvPr id="0" name=""/>
        <dsp:cNvSpPr/>
      </dsp:nvSpPr>
      <dsp:spPr>
        <a:xfrm rot="10800000">
          <a:off x="6854454" y="3165874"/>
          <a:ext cx="570583" cy="667475"/>
        </a:xfrm>
        <a:prstGeom prst="rightArrow">
          <a:avLst>
            <a:gd name="adj1" fmla="val 60000"/>
            <a:gd name="adj2" fmla="val 50000"/>
          </a:avLst>
        </a:prstGeom>
        <a:solidFill>
          <a:schemeClr val="accent3">
            <a:shade val="90000"/>
            <a:hueOff val="0"/>
            <a:satOff val="-47097"/>
            <a:lumOff val="285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7025629" y="3299369"/>
        <a:ext cx="399408" cy="400485"/>
      </dsp:txXfrm>
    </dsp:sp>
    <dsp:sp modelId="{732BC689-9E87-4033-923E-C292D82DD10E}">
      <dsp:nvSpPr>
        <dsp:cNvPr id="0" name=""/>
        <dsp:cNvSpPr/>
      </dsp:nvSpPr>
      <dsp:spPr>
        <a:xfrm>
          <a:off x="3893878" y="2692182"/>
          <a:ext cx="2691432" cy="1614859"/>
        </a:xfrm>
        <a:prstGeom prst="roundRect">
          <a:avLst>
            <a:gd name="adj" fmla="val 10000"/>
          </a:avLst>
        </a:prstGeom>
        <a:solidFill>
          <a:schemeClr val="accent3">
            <a:shade val="80000"/>
            <a:hueOff val="0"/>
            <a:satOff val="-50914"/>
            <a:lumOff val="316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solidFill>
                <a:schemeClr val="bg2">
                  <a:lumMod val="10000"/>
                </a:schemeClr>
              </a:solidFill>
              <a:rtl/>
            </a:rPr>
            <a:t>تخطيط المواعيد</a:t>
          </a:r>
        </a:p>
      </dsp:txBody>
      <dsp:txXfrm>
        <a:off x="3941176" y="2739480"/>
        <a:ext cx="2596836" cy="1520263"/>
      </dsp:txXfrm>
    </dsp:sp>
    <dsp:sp modelId="{31E0C0C0-F28C-40A0-A957-6FDF89E3059A}">
      <dsp:nvSpPr>
        <dsp:cNvPr id="0" name=""/>
        <dsp:cNvSpPr/>
      </dsp:nvSpPr>
      <dsp:spPr>
        <a:xfrm rot="10800000">
          <a:off x="3086448" y="3165874"/>
          <a:ext cx="570583" cy="667475"/>
        </a:xfrm>
        <a:prstGeom prst="rightArrow">
          <a:avLst>
            <a:gd name="adj1" fmla="val 60000"/>
            <a:gd name="adj2" fmla="val 50000"/>
          </a:avLst>
        </a:prstGeom>
        <a:solidFill>
          <a:schemeClr val="accent3">
            <a:shade val="90000"/>
            <a:hueOff val="0"/>
            <a:satOff val="-62796"/>
            <a:lumOff val="380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3257623" y="3299369"/>
        <a:ext cx="399408" cy="400485"/>
      </dsp:txXfrm>
    </dsp:sp>
    <dsp:sp modelId="{4D81DD85-CCB0-4837-8B34-FB2A79841E42}">
      <dsp:nvSpPr>
        <dsp:cNvPr id="0" name=""/>
        <dsp:cNvSpPr/>
      </dsp:nvSpPr>
      <dsp:spPr>
        <a:xfrm>
          <a:off x="125873" y="2692182"/>
          <a:ext cx="2691432" cy="1614859"/>
        </a:xfrm>
        <a:prstGeom prst="roundRect">
          <a:avLst>
            <a:gd name="adj" fmla="val 10000"/>
          </a:avLst>
        </a:prstGeom>
        <a:solidFill>
          <a:schemeClr val="accent3">
            <a:shade val="80000"/>
            <a:hueOff val="0"/>
            <a:satOff val="-63642"/>
            <a:lumOff val="395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ar-sa" sz="2800" kern="1200" dirty="0">
              <a:solidFill>
                <a:schemeClr val="bg2">
                  <a:lumMod val="10000"/>
                </a:schemeClr>
              </a:solidFill>
              <a:rtl/>
            </a:rPr>
            <a:t>تسجيل برنامج تسجيل دخول/تسجيل خروج السائق</a:t>
          </a:r>
        </a:p>
      </dsp:txBody>
      <dsp:txXfrm>
        <a:off x="173171" y="2739480"/>
        <a:ext cx="2596836" cy="152026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3:07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3:07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Transportation management</a:t>
            </a:r>
            <a:r>
              <a:rPr lang="en-US" baseline="0" dirty="0"/>
              <a:t> i</a:t>
            </a:r>
            <a:r>
              <a:rPr lang="en-US" dirty="0"/>
              <a:t>ntegrates Supply and Demand Management functions encompassing the planning and management of all activities involved in sourcing and procurement, conversion, and all logistics management activities.</a:t>
            </a:r>
          </a:p>
          <a:p>
            <a:endParaRPr lang="en-US" dirty="0"/>
          </a:p>
          <a:p>
            <a:r>
              <a:rPr lang="en-US" dirty="0"/>
              <a:t>Transportation management is part of supply chain management that plans, implements, and controls the efficient, effective forward and reverse flow and storage of goods, services, and related information between the point of origin and the point of consumption in order to meet customer's requirements.</a:t>
            </a:r>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155262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three other transportation flows that are important.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First, Sales Return/Repairs operate very similarly to inbound transportation flows. Using our peanut butter example, the Customer X receives finished product of peanut butter and the jars are cracked.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Customer X sends the peanut butter back to Company Y. During Supply Planning, Company Y receives the faulty peanut butter into the warehouse.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Purchase Return/Repairs operate very similarly to outbound transportation flows. Using the peanut butter example again, Company Y receives roasted peanuts when the purchase order specified raw peanuts.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Company Y sends the peanuts back. During Supply Planning, Company Y removes the peanuts from inventory and sends them back to the warehouse.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End-of-life disposals refers to slightly different situation. Using the peanut butter example, let’s say that Company Y has jars of peanut butter sitting in the warehouse that are nearing the expiration date.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To make room for new jars, the peanut butter in the warehouse is transported out, either for disposal, discount sale, or donation, and new product is transported to the warehouse.</a:t>
            </a:r>
          </a:p>
        </p:txBody>
      </p:sp>
      <p:sp>
        <p:nvSpPr>
          <p:cNvPr id="4" name="Slide Number Placeholder 3"/>
          <p:cNvSpPr>
            <a:spLocks noGrp="1"/>
          </p:cNvSpPr>
          <p:nvPr>
            <p:ph type="sldNum" sz="quarter" idx="10"/>
          </p:nvPr>
        </p:nvSpPr>
        <p:spPr/>
        <p:txBody>
          <a:bodyPr/>
          <a:lstStyle/>
          <a:p>
            <a:fld id="{3D7B9D4F-5F19-438C-92E8-037C6AE8F87D}" type="slidenum">
              <a:rPr lang="en-US" smtClean="0"/>
              <a:t>11</a:t>
            </a:fld>
            <a:endParaRPr lang="en-US"/>
          </a:p>
        </p:txBody>
      </p:sp>
    </p:spTree>
    <p:extLst>
      <p:ext uri="{BB962C8B-B14F-4D97-AF65-F5344CB8AC3E}">
        <p14:creationId xmlns:p14="http://schemas.microsoft.com/office/powerpoint/2010/main" val="287557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When you order items from a vendor for delivery to your warehouse, you might want to arrange the transport of the items yourself. There are six steps in the business process flow for planning transportation for an inbound load. </a:t>
            </a:r>
          </a:p>
          <a:p>
            <a:pPr marL="228600" indent="-228600">
              <a:buFont typeface="+mj-lt"/>
              <a:buAutoNum type="arabicPeriod"/>
            </a:pPr>
            <a:r>
              <a:rPr lang="en-US" dirty="0"/>
              <a:t>Create or modify an inbound load for shipping.</a:t>
            </a:r>
          </a:p>
          <a:p>
            <a:pPr marL="228600" indent="-228600">
              <a:buFont typeface="+mj-lt"/>
              <a:buAutoNum type="arabicPeriod"/>
            </a:pPr>
            <a:r>
              <a:rPr lang="en-US" dirty="0"/>
              <a:t>Assign a rate and route to the inbound load.</a:t>
            </a:r>
          </a:p>
          <a:p>
            <a:pPr marL="228600" indent="-228600">
              <a:buFont typeface="+mj-lt"/>
              <a:buAutoNum type="arabicPeriod"/>
            </a:pPr>
            <a:r>
              <a:rPr lang="en-US" dirty="0"/>
              <a:t>Optionally, consolidate multiple shipments into one load.</a:t>
            </a:r>
          </a:p>
          <a:p>
            <a:pPr marL="228600" indent="-228600">
              <a:buFont typeface="+mj-lt"/>
              <a:buAutoNum type="arabicPeriod"/>
            </a:pPr>
            <a:r>
              <a:rPr lang="en-US" dirty="0"/>
              <a:t>Confirm the load for shipping.</a:t>
            </a:r>
          </a:p>
          <a:p>
            <a:pPr marL="228600" indent="-228600">
              <a:buFont typeface="+mj-lt"/>
              <a:buAutoNum type="arabicPeriod"/>
            </a:pPr>
            <a:r>
              <a:rPr lang="en-US" dirty="0"/>
              <a:t>Plan appointments for a load.</a:t>
            </a:r>
          </a:p>
          <a:p>
            <a:pPr marL="228600" indent="-228600">
              <a:buFont typeface="+mj-lt"/>
              <a:buAutoNum type="arabicPeriod"/>
            </a:pPr>
            <a:r>
              <a:rPr lang="en-US" dirty="0"/>
              <a:t>Register driver check-in and check-outs for an appointment.</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8475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7350" y="374650"/>
            <a:ext cx="8101013" cy="4557713"/>
          </a:xfrm>
        </p:spPr>
      </p:sp>
      <p:sp>
        <p:nvSpPr>
          <p:cNvPr id="3" name="Notes Placeholder 2"/>
          <p:cNvSpPr>
            <a:spLocks noGrp="1"/>
          </p:cNvSpPr>
          <p:nvPr>
            <p:ph type="body" idx="1"/>
          </p:nvPr>
        </p:nvSpPr>
        <p:spPr/>
        <p:txBody>
          <a:bodyPr/>
          <a:lstStyle/>
          <a:p>
            <a:r>
              <a:rPr lang="en-US" dirty="0">
                <a:effectLst/>
              </a:rPr>
              <a:t>You can plan and process an outbound load to ship specific items from a company’s warehouse to a customer. </a:t>
            </a:r>
            <a:r>
              <a:rPr lang="en-US" dirty="0"/>
              <a:t>There are</a:t>
            </a:r>
            <a:r>
              <a:rPr lang="en-US" baseline="0" dirty="0"/>
              <a:t> </a:t>
            </a:r>
            <a:r>
              <a:rPr lang="en-US" dirty="0"/>
              <a:t>eight steps in the business process flow for planning transportation for an outbound</a:t>
            </a:r>
            <a:r>
              <a:rPr lang="en-US" baseline="0" dirty="0"/>
              <a:t> </a:t>
            </a:r>
            <a:r>
              <a:rPr lang="en-US" dirty="0"/>
              <a:t>load. </a:t>
            </a:r>
          </a:p>
          <a:p>
            <a:pPr marL="241653" indent="-241653">
              <a:buFont typeface="+mj-lt"/>
              <a:buAutoNum type="arabicPeriod"/>
            </a:pPr>
            <a:r>
              <a:rPr lang="en-US" dirty="0">
                <a:effectLst/>
              </a:rPr>
              <a:t>Use a sales order or transfer order to manually create an outbound load for shipping. You can also modify an existing outbound load. </a:t>
            </a:r>
          </a:p>
          <a:p>
            <a:pPr marL="241653" indent="-241653">
              <a:buFont typeface="+mj-lt"/>
              <a:buAutoNum type="arabicPeriod"/>
            </a:pPr>
            <a:r>
              <a:rPr lang="en-US" dirty="0">
                <a:effectLst/>
              </a:rPr>
              <a:t>Assign a rate, route, and shipping carrier. </a:t>
            </a:r>
          </a:p>
          <a:p>
            <a:pPr marL="241653" indent="-241653">
              <a:buFont typeface="+mj-lt"/>
              <a:buAutoNum type="arabicPeriod"/>
            </a:pPr>
            <a:r>
              <a:rPr lang="en-US" dirty="0">
                <a:effectLst/>
              </a:rPr>
              <a:t>Create and process a wave manually or automatically, depending on your configuration, which will specify the pick and put location. </a:t>
            </a:r>
          </a:p>
          <a:p>
            <a:pPr marL="241653" indent="-241653">
              <a:buFont typeface="+mj-lt"/>
              <a:buAutoNum type="arabicPeriod"/>
            </a:pPr>
            <a:r>
              <a:rPr lang="en-US" dirty="0">
                <a:effectLst/>
              </a:rPr>
              <a:t>Pick a load from the storage location and put it in a staging area for packing or put it onto the outbound dock for shipping. </a:t>
            </a:r>
          </a:p>
          <a:p>
            <a:pPr marL="241653" indent="-241653">
              <a:buFont typeface="+mj-lt"/>
              <a:buAutoNum type="arabicPeriod"/>
            </a:pPr>
            <a:r>
              <a:rPr lang="en-US" dirty="0">
                <a:effectLst/>
              </a:rPr>
              <a:t>Optional: Consolidate multiple shipments that are shipped to one or more destinations in the same route. </a:t>
            </a:r>
          </a:p>
          <a:p>
            <a:pPr marL="241653" indent="-241653">
              <a:buFont typeface="+mj-lt"/>
              <a:buAutoNum type="arabicPeriod"/>
            </a:pPr>
            <a:r>
              <a:rPr lang="en-US" dirty="0">
                <a:effectLst/>
              </a:rPr>
              <a:t>Plan when to ship the packed load from the outbound dock to a destination. </a:t>
            </a:r>
          </a:p>
          <a:p>
            <a:pPr marL="241653" indent="-241653">
              <a:buFont typeface="+mj-lt"/>
              <a:buAutoNum type="arabicPeriod"/>
            </a:pPr>
            <a:r>
              <a:rPr lang="en-US" dirty="0">
                <a:effectLst/>
              </a:rPr>
              <a:t>Register a driver check-in and check-out to complete the appointment. </a:t>
            </a:r>
          </a:p>
          <a:p>
            <a:pPr marL="241653" indent="-241653">
              <a:buFont typeface="+mj-lt"/>
              <a:buAutoNum type="arabicPeriod"/>
            </a:pPr>
            <a:r>
              <a:rPr lang="en-US" dirty="0">
                <a:effectLst/>
              </a:rPr>
              <a:t>Confirm the load.</a:t>
            </a:r>
          </a:p>
          <a:p>
            <a:endParaRPr lang="en-US" dirty="0"/>
          </a:p>
        </p:txBody>
      </p:sp>
    </p:spTree>
    <p:extLst>
      <p:ext uri="{BB962C8B-B14F-4D97-AF65-F5344CB8AC3E}">
        <p14:creationId xmlns:p14="http://schemas.microsoft.com/office/powerpoint/2010/main" val="3898370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7350" y="374650"/>
            <a:ext cx="8101013" cy="4557713"/>
          </a:xfrm>
        </p:spPr>
      </p:sp>
      <p:sp>
        <p:nvSpPr>
          <p:cNvPr id="3" name="Notes Placeholder 2"/>
          <p:cNvSpPr>
            <a:spLocks noGrp="1"/>
          </p:cNvSpPr>
          <p:nvPr>
            <p:ph type="body" idx="1"/>
          </p:nvPr>
        </p:nvSpPr>
        <p:spPr/>
        <p:txBody>
          <a:bodyPr/>
          <a:lstStyle/>
          <a:p>
            <a:pPr marL="0" lvl="0" indent="0">
              <a:buFont typeface="+mj-lt"/>
              <a:buNone/>
            </a:pPr>
            <a:r>
              <a:rPr lang="en-US" dirty="0"/>
              <a:t>Before you set up a rate master, you must set up at least one set of rating</a:t>
            </a:r>
            <a:r>
              <a:rPr lang="en-US" baseline="0" dirty="0"/>
              <a:t> metadata</a:t>
            </a:r>
            <a:r>
              <a:rPr lang="en-US" dirty="0"/>
              <a:t>. The rating metadata can be applied to any rate master. It defines lookup criteria that are used to determine rates of a shipping carrier. Setting up rating metadata requires the following tasks: </a:t>
            </a:r>
          </a:p>
          <a:p>
            <a:pPr marL="228600" lvl="0" indent="-228600">
              <a:buFont typeface="Arial" panose="020B0604020202020204" pitchFamily="34" charset="0"/>
              <a:buChar char="•"/>
            </a:pPr>
            <a:r>
              <a:rPr lang="en-US" dirty="0"/>
              <a:t>Set up rating metadata with lookup criteria, such as postal code and carrier service. </a:t>
            </a:r>
          </a:p>
          <a:p>
            <a:pPr marL="228600" lvl="0" indent="-228600">
              <a:buFont typeface="Arial" panose="020B0604020202020204" pitchFamily="34" charset="0"/>
              <a:buChar char="•"/>
            </a:pPr>
            <a:r>
              <a:rPr lang="en-US" dirty="0"/>
              <a:t>Associate a rate master with the rating metadata and, on the rate master, provide values for criteria, such as postal code and carrier service. One or more rate masters are associated with a shipping carrier in the rating profile fast tab. </a:t>
            </a:r>
            <a:r>
              <a:rPr lang="en-US" dirty="0">
                <a:effectLst/>
              </a:rPr>
              <a:t>You can use rate masters to determine the available rates for the shipping carrier and to determine whether the rates justify considering the shipping carrier for an assignment. </a:t>
            </a:r>
          </a:p>
          <a:p>
            <a:pPr marL="0" indent="0" defTabSz="985905">
              <a:lnSpc>
                <a:spcPct val="90000"/>
              </a:lnSpc>
              <a:spcAft>
                <a:spcPts val="359"/>
              </a:spcAft>
              <a:buFont typeface="+mj-lt"/>
              <a:buNone/>
              <a:defRPr/>
            </a:pPr>
            <a:endParaRPr lang="en-US" dirty="0">
              <a:effectLst/>
            </a:endParaRPr>
          </a:p>
          <a:p>
            <a:pPr marL="0" indent="0" defTabSz="985905">
              <a:lnSpc>
                <a:spcPct val="90000"/>
              </a:lnSpc>
              <a:spcAft>
                <a:spcPts val="359"/>
              </a:spcAft>
              <a:buFont typeface="+mj-lt"/>
              <a:buNone/>
              <a:defRPr/>
            </a:pPr>
            <a:r>
              <a:rPr lang="en-US" dirty="0">
                <a:effectLst/>
              </a:rPr>
              <a:t>The break master defines the break values that you must associate with the rate base. </a:t>
            </a:r>
            <a:r>
              <a:rPr lang="en-US" dirty="0"/>
              <a:t>For example, distances are structured into breakpoints of 50, 100, and 150 miles. A distance of up to 50 miles is charged with 10 USD per assignment, between 50 and 100 miles is charged with 18 USD, and from 100 to 150 miles is charged with 20 USD. </a:t>
            </a:r>
          </a:p>
          <a:p>
            <a:pPr marL="0" indent="0" defTabSz="985905">
              <a:lnSpc>
                <a:spcPct val="90000"/>
              </a:lnSpc>
              <a:spcAft>
                <a:spcPts val="359"/>
              </a:spcAft>
              <a:buFont typeface="+mj-lt"/>
              <a:buNone/>
              <a:defRPr/>
            </a:pPr>
            <a:endParaRPr lang="en-US" dirty="0"/>
          </a:p>
          <a:p>
            <a:pPr marL="0" indent="0" defTabSz="985905">
              <a:lnSpc>
                <a:spcPct val="90000"/>
              </a:lnSpc>
              <a:spcAft>
                <a:spcPts val="359"/>
              </a:spcAft>
              <a:buFont typeface="+mj-lt"/>
              <a:buNone/>
              <a:defRPr/>
            </a:pPr>
            <a:r>
              <a:rPr lang="en-US" dirty="0"/>
              <a:t>If you want to set up a tariff structure for the rate master, you can create a rate base. The rate base structures rates in breakpoints. </a:t>
            </a:r>
          </a:p>
          <a:p>
            <a:pPr marL="0" indent="0" defTabSz="985905">
              <a:lnSpc>
                <a:spcPct val="90000"/>
              </a:lnSpc>
              <a:spcAft>
                <a:spcPts val="359"/>
              </a:spcAft>
              <a:buFont typeface="+mj-lt"/>
              <a:buNone/>
              <a:defRPr/>
            </a:pPr>
            <a:endParaRPr lang="en-US" dirty="0"/>
          </a:p>
          <a:p>
            <a:pPr marL="0" indent="0">
              <a:buFont typeface="+mj-lt"/>
              <a:buNone/>
            </a:pPr>
            <a:r>
              <a:rPr lang="en-US" dirty="0">
                <a:effectLst/>
              </a:rPr>
              <a:t>To calculate rates, you must manually create one or more engines, or automatically initialize the base engine data. You can search for available shipment rates based on information such as travel distance or zones in a region. The search criteria are interpreted by transportation management engines that calculate the available rates. </a:t>
            </a:r>
          </a:p>
          <a:p>
            <a:pPr marL="0" indent="0">
              <a:buFont typeface="+mj-lt"/>
              <a:buNone/>
            </a:pPr>
            <a:endParaRPr lang="en-US" dirty="0">
              <a:effectLst/>
            </a:endParaRPr>
          </a:p>
          <a:p>
            <a:pPr marL="0" indent="0">
              <a:buFont typeface="+mj-lt"/>
              <a:buNone/>
            </a:pPr>
            <a:r>
              <a:rPr lang="en-US" dirty="0">
                <a:effectLst/>
              </a:rPr>
              <a:t>Finally, you will link</a:t>
            </a:r>
            <a:r>
              <a:rPr lang="en-US" baseline="0" dirty="0">
                <a:effectLst/>
              </a:rPr>
              <a:t> all the rating information to a carrier by creating a rating profile and then selecting one or more rating profiles on the Rating profiles </a:t>
            </a:r>
            <a:r>
              <a:rPr lang="en-US" baseline="0" dirty="0" err="1">
                <a:effectLst/>
              </a:rPr>
              <a:t>FastTab</a:t>
            </a:r>
            <a:r>
              <a:rPr lang="en-US" baseline="0" dirty="0">
                <a:effectLst/>
              </a:rPr>
              <a:t> of the Shipping carriers form.</a:t>
            </a:r>
          </a:p>
        </p:txBody>
      </p:sp>
    </p:spTree>
    <p:extLst>
      <p:ext uri="{BB962C8B-B14F-4D97-AF65-F5344CB8AC3E}">
        <p14:creationId xmlns:p14="http://schemas.microsoft.com/office/powerpoint/2010/main" val="160974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rating profile links the shipping carrier with a rate master. The rate master defines the rate base assignment and the rate base. The rate base determines the rate of the carrier. You can also link the rating profile to a specific site and/or warehouse and select the carrier fuel index to be used with the rating profile. All of the information is date effective so you can configure changes to be within a given time frame.</a:t>
            </a:r>
          </a:p>
          <a:p>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6404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Templates enable you to identify specific charges that apply to the shipping carrier. If a transportation template is selected for a shipping carrier, the template charges will override the charges from the general rating setup that applies to the shipping carrier. The template also overrides any charges that are set up for the shipping carrier in the Override charges form. </a:t>
            </a:r>
          </a:p>
          <a:p>
            <a:r>
              <a:rPr lang="en-US" dirty="0"/>
              <a:t> </a:t>
            </a:r>
          </a:p>
          <a:p>
            <a:r>
              <a:rPr lang="en-US" dirty="0"/>
              <a:t>When you use a transportation template, you can specify that charges from a shipping carrier should correspond to charges for a customer or to a specific charge that will be applied in the rating of the shipment carrier. </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153444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You must set up a fuel index region before you can create a fuel index.</a:t>
            </a:r>
          </a:p>
          <a:p>
            <a:endParaRPr lang="en-US" dirty="0"/>
          </a:p>
          <a:p>
            <a:r>
              <a:rPr lang="en-US" dirty="0"/>
              <a:t>The fuel index region determines where freight will be delivered. The region is associated with the shipping carrier through the carrier’s accessorial assignment.</a:t>
            </a:r>
          </a:p>
          <a:p>
            <a:endParaRPr lang="en-US" dirty="0"/>
          </a:p>
          <a:p>
            <a:r>
              <a:rPr lang="en-US" dirty="0"/>
              <a:t>Fuel indexes are associated with a fuel index region. To reflect the change in fuel prices over time, you can associate a region with multiple fuel indexes. Typically, the price information for a fuel index can be downloaded from the Internet. </a:t>
            </a:r>
            <a:br>
              <a:rPr lang="en-US" dirty="0"/>
            </a:br>
            <a:endParaRPr lang="en-US" dirty="0"/>
          </a:p>
          <a:p>
            <a:r>
              <a:rPr lang="en-US" dirty="0"/>
              <a:t>The carrier fuel index is part of the carrier’s rating profile. You must set up fuel indexes for carriers that will deliver freight in a specific region. In the carrier fuel index, you specify the per-gallon fuel charge limits for the carrier.</a:t>
            </a:r>
          </a:p>
          <a:p>
            <a:endParaRPr lang="en-US" dirty="0"/>
          </a:p>
          <a:p>
            <a:r>
              <a:rPr lang="en-US" dirty="0"/>
              <a:t>To calculate fuel surcharges for a shipping carrier, you must specify a fuel index region with the carrier’s accessorial assignment. </a:t>
            </a:r>
          </a:p>
          <a:p>
            <a:endParaRPr lang="en-US" dirty="0"/>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24157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seven</a:t>
            </a:r>
            <a:r>
              <a:rPr lang="en-US" baseline="0" dirty="0"/>
              <a:t> basic steps in the route setup process:</a:t>
            </a:r>
          </a:p>
          <a:p>
            <a:endParaRPr lang="en-US" baseline="0" dirty="0"/>
          </a:p>
          <a:p>
            <a:pPr marL="171450" indent="-171450">
              <a:buFont typeface="Arial" panose="020B0604020202020204" pitchFamily="34" charset="0"/>
              <a:buChar char="•"/>
            </a:pPr>
            <a:r>
              <a:rPr lang="en-US" baseline="0" dirty="0"/>
              <a:t>First, you create hub types, which are used to group hubs by type such as sea port, airport, and rail yard just as a few examples.</a:t>
            </a:r>
          </a:p>
          <a:p>
            <a:pPr marL="171450" indent="-171450">
              <a:buFont typeface="Arial" panose="020B0604020202020204" pitchFamily="34" charset="0"/>
              <a:buChar char="•"/>
            </a:pPr>
            <a:r>
              <a:rPr lang="en-US" baseline="0" dirty="0"/>
              <a:t>Second, you create hubs, which are physical locations.</a:t>
            </a:r>
          </a:p>
          <a:p>
            <a:pPr marL="171450" indent="-171450">
              <a:buFont typeface="Arial" panose="020B0604020202020204" pitchFamily="34" charset="0"/>
              <a:buChar char="•"/>
            </a:pPr>
            <a:r>
              <a:rPr lang="en-US" baseline="0" dirty="0"/>
              <a:t>Next, you create mileage and transit times, relying on information from mileage engines.</a:t>
            </a:r>
          </a:p>
          <a:p>
            <a:pPr marL="171450" indent="-171450">
              <a:buFont typeface="Arial" panose="020B0604020202020204" pitchFamily="34" charset="0"/>
              <a:buChar char="•"/>
            </a:pPr>
            <a:r>
              <a:rPr lang="en-US" baseline="0" dirty="0"/>
              <a:t>Then, you create route plans, which link hubs together.</a:t>
            </a:r>
          </a:p>
          <a:p>
            <a:pPr marL="171450" indent="-171450">
              <a:buFont typeface="Arial" panose="020B0604020202020204" pitchFamily="34" charset="0"/>
              <a:buChar char="•"/>
            </a:pPr>
            <a:r>
              <a:rPr lang="en-US" baseline="0" dirty="0"/>
              <a:t>After that, you create a routing guide, which links routing plans together.</a:t>
            </a:r>
          </a:p>
          <a:p>
            <a:pPr marL="171450" indent="-171450">
              <a:buFont typeface="Arial" panose="020B0604020202020204" pitchFamily="34" charset="0"/>
              <a:buChar char="•"/>
            </a:pPr>
            <a:r>
              <a:rPr lang="en-US" baseline="0" dirty="0"/>
              <a:t>Then you validate the routing setup to make sure it is configured properly.</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18</a:t>
            </a:fld>
            <a:endParaRPr lang="en-US"/>
          </a:p>
        </p:txBody>
      </p:sp>
    </p:spTree>
    <p:extLst>
      <p:ext uri="{BB962C8B-B14F-4D97-AF65-F5344CB8AC3E}">
        <p14:creationId xmlns:p14="http://schemas.microsoft.com/office/powerpoint/2010/main" val="4051897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eight major steps in the inbound transportation</a:t>
            </a:r>
            <a:r>
              <a:rPr lang="en-US" baseline="0" dirty="0"/>
              <a:t> process flow.</a:t>
            </a: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19</a:t>
            </a:fld>
            <a:endParaRPr lang="en-US"/>
          </a:p>
        </p:txBody>
      </p:sp>
    </p:spTree>
    <p:extLst>
      <p:ext uri="{BB962C8B-B14F-4D97-AF65-F5344CB8AC3E}">
        <p14:creationId xmlns:p14="http://schemas.microsoft.com/office/powerpoint/2010/main" val="1419607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twelve</a:t>
            </a:r>
            <a:r>
              <a:rPr lang="en-US" baseline="0" dirty="0"/>
              <a:t> </a:t>
            </a:r>
            <a:r>
              <a:rPr lang="en-US" dirty="0"/>
              <a:t>major steps in the outbound transportation</a:t>
            </a:r>
            <a:r>
              <a:rPr lang="en-US" baseline="0" dirty="0"/>
              <a:t> process flow.</a:t>
            </a: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22</a:t>
            </a:fld>
            <a:endParaRPr lang="en-US"/>
          </a:p>
        </p:txBody>
      </p:sp>
    </p:spTree>
    <p:extLst>
      <p:ext uri="{BB962C8B-B14F-4D97-AF65-F5344CB8AC3E}">
        <p14:creationId xmlns:p14="http://schemas.microsoft.com/office/powerpoint/2010/main" val="146564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Transportation management is a subset of the Logistics management function that focuses on the</a:t>
            </a:r>
            <a:r>
              <a:rPr lang="en-US" baseline="0" dirty="0"/>
              <a:t> physical flow of goods and services, and their associated information, between the point of source and the point of consumption. </a:t>
            </a:r>
          </a:p>
          <a:p>
            <a:endParaRPr lang="en-US" baseline="0" dirty="0"/>
          </a:p>
          <a:p>
            <a:r>
              <a:rPr lang="en-US" baseline="0" dirty="0"/>
              <a:t>Some features that transportation management solutions, such as Dynamics 365 for Operations, use to help organizations manage their transportation include the following:</a:t>
            </a:r>
          </a:p>
          <a:p>
            <a:pPr marL="171450" lvl="0" indent="-171450">
              <a:buFont typeface="Arial" panose="020B0604020202020204" pitchFamily="34" charset="0"/>
              <a:buChar char="•"/>
            </a:pPr>
            <a:r>
              <a:rPr lang="en-US" b="1" dirty="0">
                <a:solidFill>
                  <a:schemeClr val="tx1"/>
                </a:solidFill>
              </a:rPr>
              <a:t>Tracking</a:t>
            </a:r>
          </a:p>
          <a:p>
            <a:pPr marL="171450" lvl="0" indent="-171450">
              <a:buFont typeface="Arial" panose="020B0604020202020204" pitchFamily="34" charset="0"/>
              <a:buChar char="•"/>
            </a:pPr>
            <a:r>
              <a:rPr lang="en-US" b="1" dirty="0">
                <a:solidFill>
                  <a:schemeClr val="tx1"/>
                </a:solidFill>
              </a:rPr>
              <a:t>Freight Billing, Audit,  and Payments</a:t>
            </a:r>
          </a:p>
          <a:p>
            <a:pPr marL="171450" lvl="0" indent="-171450">
              <a:buFont typeface="Arial" panose="020B0604020202020204" pitchFamily="34" charset="0"/>
              <a:buChar char="•"/>
            </a:pPr>
            <a:r>
              <a:rPr lang="en-US" b="1" dirty="0">
                <a:solidFill>
                  <a:schemeClr val="tx1"/>
                </a:solidFill>
              </a:rPr>
              <a:t>Analytics</a:t>
            </a:r>
          </a:p>
          <a:p>
            <a:pPr marL="171450" lvl="0" indent="-171450">
              <a:buFont typeface="Arial" panose="020B0604020202020204" pitchFamily="34" charset="0"/>
              <a:buChar char="•"/>
            </a:pPr>
            <a:r>
              <a:rPr lang="en-US" b="1" dirty="0">
                <a:solidFill>
                  <a:schemeClr val="tx1"/>
                </a:solidFill>
              </a:rPr>
              <a:t>Order Management</a:t>
            </a:r>
          </a:p>
          <a:p>
            <a:pPr marL="171450" lvl="0" indent="-171450">
              <a:buFont typeface="Arial" panose="020B0604020202020204" pitchFamily="34" charset="0"/>
              <a:buChar char="•"/>
            </a:pPr>
            <a:r>
              <a:rPr lang="en-US" b="1" dirty="0">
                <a:solidFill>
                  <a:schemeClr val="tx1"/>
                </a:solidFill>
              </a:rPr>
              <a:t>Load Planning/Optimization</a:t>
            </a:r>
          </a:p>
          <a:p>
            <a:pPr marL="171450" lvl="0" indent="-171450">
              <a:buFont typeface="Arial" panose="020B0604020202020204" pitchFamily="34" charset="0"/>
              <a:buChar char="•"/>
            </a:pPr>
            <a:r>
              <a:rPr lang="en-US" b="1" dirty="0">
                <a:solidFill>
                  <a:schemeClr val="tx1"/>
                </a:solidFill>
              </a:rPr>
              <a:t>Fleet Management</a:t>
            </a:r>
          </a:p>
          <a:p>
            <a:pPr marL="171450" lvl="0" indent="-171450">
              <a:buFont typeface="Arial" panose="020B0604020202020204" pitchFamily="34" charset="0"/>
              <a:buChar char="•"/>
            </a:pPr>
            <a:r>
              <a:rPr lang="en-US" b="1" dirty="0">
                <a:solidFill>
                  <a:schemeClr val="tx1"/>
                </a:solidFill>
              </a:rPr>
              <a:t>Planning</a:t>
            </a:r>
          </a:p>
          <a:p>
            <a:pPr marL="171450" lvl="0" indent="-171450">
              <a:buFont typeface="Arial" panose="020B0604020202020204" pitchFamily="34" charset="0"/>
              <a:buChar char="•"/>
            </a:pPr>
            <a:r>
              <a:rPr lang="en-US" b="1" dirty="0">
                <a:solidFill>
                  <a:schemeClr val="tx1"/>
                </a:solidFill>
              </a:rPr>
              <a:t>Carrier, Services, Routes, and Contracts, </a:t>
            </a:r>
          </a:p>
          <a:p>
            <a:pPr marL="171450" lvl="0" indent="-171450">
              <a:buFont typeface="Arial" panose="020B0604020202020204" pitchFamily="34" charset="0"/>
              <a:buChar char="•"/>
            </a:pPr>
            <a:r>
              <a:rPr lang="en-US" b="1" dirty="0">
                <a:solidFill>
                  <a:schemeClr val="tx1"/>
                </a:solidFill>
              </a:rPr>
              <a:t>Pricing Management</a:t>
            </a:r>
            <a:endParaRPr lang="en-US" baseline="0" dirty="0"/>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a:t>
            </a:fld>
            <a:endParaRPr lang="en-US"/>
          </a:p>
        </p:txBody>
      </p:sp>
    </p:spTree>
    <p:extLst>
      <p:ext uri="{BB962C8B-B14F-4D97-AF65-F5344CB8AC3E}">
        <p14:creationId xmlns:p14="http://schemas.microsoft.com/office/powerpoint/2010/main" val="312167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several areas of setup that are either added or modified in multi-segment transportation. Let’s look at what they are, and then we’ll take a look at some screenshots.</a:t>
            </a:r>
          </a:p>
          <a:p>
            <a:pPr marL="171450" lvl="0" indent="-171450">
              <a:buFont typeface="Arial" panose="020B0604020202020204" pitchFamily="34" charset="0"/>
              <a:buChar char="•"/>
            </a:pPr>
            <a:r>
              <a:rPr lang="en-US" dirty="0"/>
              <a:t>New Customer Address</a:t>
            </a:r>
          </a:p>
          <a:p>
            <a:pPr marL="171450" lvl="0" indent="-171450">
              <a:buFont typeface="Arial" panose="020B0604020202020204" pitchFamily="34" charset="0"/>
              <a:buChar char="•"/>
            </a:pPr>
            <a:r>
              <a:rPr lang="en-US" dirty="0"/>
              <a:t>Additional Hubs</a:t>
            </a:r>
          </a:p>
          <a:p>
            <a:pPr marL="171450" lvl="0" indent="-171450">
              <a:buFont typeface="Arial" panose="020B0604020202020204" pitchFamily="34" charset="0"/>
              <a:buChar char="•"/>
            </a:pPr>
            <a:r>
              <a:rPr lang="en-US" dirty="0"/>
              <a:t>Mileage and Transit Times for Segments</a:t>
            </a:r>
          </a:p>
          <a:p>
            <a:pPr marL="171450" lvl="0" indent="-171450">
              <a:buFont typeface="Arial" panose="020B0604020202020204" pitchFamily="34" charset="0"/>
              <a:buChar char="•"/>
            </a:pPr>
            <a:r>
              <a:rPr lang="en-US" dirty="0"/>
              <a:t>Rate Base Assignments</a:t>
            </a:r>
          </a:p>
          <a:p>
            <a:pPr marL="171450" lvl="0" indent="-171450">
              <a:buFont typeface="Arial" panose="020B0604020202020204" pitchFamily="34" charset="0"/>
              <a:buChar char="•"/>
            </a:pPr>
            <a:r>
              <a:rPr lang="en-US" dirty="0">
                <a:solidFill>
                  <a:schemeClr val="bg2">
                    <a:lumMod val="10000"/>
                  </a:schemeClr>
                </a:solidFill>
              </a:rPr>
              <a:t>Multi-Segment Route Plan and Guide</a:t>
            </a:r>
          </a:p>
          <a:p>
            <a:pPr marL="171450" lvl="0" indent="-171450">
              <a:buFont typeface="Arial" panose="020B0604020202020204" pitchFamily="34" charset="0"/>
              <a:buChar char="•"/>
            </a:pPr>
            <a:r>
              <a:rPr lang="en-US" dirty="0">
                <a:solidFill>
                  <a:schemeClr val="bg2">
                    <a:lumMod val="10000"/>
                  </a:schemeClr>
                </a:solidFill>
              </a:rPr>
              <a:t>Fuel Index Regions, Carrier Fuel Indexes, and Fuel Indexes</a:t>
            </a:r>
          </a:p>
          <a:p>
            <a:pPr marL="171450" lvl="0" indent="-171450">
              <a:buFont typeface="Arial" panose="020B0604020202020204" pitchFamily="34" charset="0"/>
              <a:buChar char="•"/>
            </a:pPr>
            <a:r>
              <a:rPr lang="en-US" dirty="0">
                <a:solidFill>
                  <a:schemeClr val="bg2">
                    <a:lumMod val="10000"/>
                  </a:schemeClr>
                </a:solidFill>
              </a:rPr>
              <a:t>Accessorial Master and Charges</a:t>
            </a:r>
          </a:p>
          <a:p>
            <a:pPr marL="171450" lvl="0" indent="-171450">
              <a:buFont typeface="Arial" panose="020B0604020202020204" pitchFamily="34" charset="0"/>
              <a:buChar char="•"/>
            </a:pPr>
            <a:r>
              <a:rPr lang="en-US" dirty="0">
                <a:solidFill>
                  <a:schemeClr val="bg2">
                    <a:lumMod val="10000"/>
                  </a:schemeClr>
                </a:solidFill>
              </a:rPr>
              <a:t>Accessorial Assignments</a:t>
            </a:r>
          </a:p>
          <a:p>
            <a:pPr marL="171450" lvl="0" indent="-171450">
              <a:buFont typeface="Arial" panose="020B0604020202020204" pitchFamily="34" charset="0"/>
              <a:buChar char="•"/>
            </a:pPr>
            <a:r>
              <a:rPr lang="en-US" dirty="0"/>
              <a:t>Carrier Rating Profile</a:t>
            </a:r>
          </a:p>
          <a:p>
            <a:pPr marL="171450" lvl="0" indent="-171450">
              <a:buFont typeface="Arial" panose="020B0604020202020204" pitchFamily="34" charset="0"/>
              <a:buChar char="•"/>
            </a:pPr>
            <a:r>
              <a:rPr lang="en-US" dirty="0"/>
              <a:t>Miscellaneous Charge Code in AR and Transportation</a:t>
            </a:r>
          </a:p>
          <a:p>
            <a:pPr marL="171450" lvl="0" indent="-171450">
              <a:buFont typeface="Arial" panose="020B0604020202020204" pitchFamily="34" charset="0"/>
              <a:buChar char="•"/>
            </a:pPr>
            <a:r>
              <a:rPr lang="en-US" dirty="0"/>
              <a:t>Discounts</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23</a:t>
            </a:fld>
            <a:endParaRPr lang="en-US"/>
          </a:p>
        </p:txBody>
      </p:sp>
    </p:spTree>
    <p:extLst>
      <p:ext uri="{BB962C8B-B14F-4D97-AF65-F5344CB8AC3E}">
        <p14:creationId xmlns:p14="http://schemas.microsoft.com/office/powerpoint/2010/main" val="4176234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a:t>
            </a:r>
            <a:r>
              <a:rPr lang="en-US" baseline="0" dirty="0"/>
              <a:t> another look at the outbound transportation process flow, this time based around multi-segment transportation.</a:t>
            </a:r>
          </a:p>
          <a:p>
            <a:endParaRPr lang="en-US" baseline="0" dirty="0"/>
          </a:p>
          <a:p>
            <a:pPr marL="228600" lvl="0" indent="-228600">
              <a:buFont typeface="+mj-lt"/>
              <a:buAutoNum type="arabicPeriod"/>
            </a:pPr>
            <a:r>
              <a:rPr lang="en-US" dirty="0"/>
              <a:t>Create and Confirm the Sales Order</a:t>
            </a:r>
          </a:p>
          <a:p>
            <a:pPr marL="228600" lvl="0" indent="-228600">
              <a:buFont typeface="+mj-lt"/>
              <a:buAutoNum type="arabicPeriod"/>
            </a:pPr>
            <a:r>
              <a:rPr lang="en-US" dirty="0"/>
              <a:t>Reserve Stock</a:t>
            </a:r>
            <a:br>
              <a:rPr lang="en-US" dirty="0"/>
            </a:br>
            <a:r>
              <a:rPr lang="en-US" dirty="0"/>
              <a:t>Create a New Transportation Load</a:t>
            </a:r>
          </a:p>
          <a:p>
            <a:pPr marL="228600" lvl="0" indent="-228600">
              <a:buFont typeface="+mj-lt"/>
              <a:buAutoNum type="arabicPeriod"/>
            </a:pPr>
            <a:r>
              <a:rPr lang="en-US" dirty="0"/>
              <a:t>Rate Shop</a:t>
            </a:r>
          </a:p>
          <a:p>
            <a:pPr marL="228600" lvl="0" indent="-228600">
              <a:buFont typeface="+mj-lt"/>
              <a:buAutoNum type="arabicPeriod"/>
            </a:pPr>
            <a:r>
              <a:rPr lang="en-US" dirty="0"/>
              <a:t>Assign a Carrier/Service</a:t>
            </a:r>
          </a:p>
          <a:p>
            <a:pPr marL="228600" lvl="0" indent="-228600">
              <a:buFont typeface="+mj-lt"/>
              <a:buAutoNum type="arabicPeriod"/>
            </a:pPr>
            <a:r>
              <a:rPr lang="en-US" dirty="0"/>
              <a:t>Release the Load</a:t>
            </a:r>
          </a:p>
          <a:p>
            <a:pPr marL="228600" lvl="0" indent="-228600">
              <a:buFont typeface="+mj-lt"/>
              <a:buAutoNum type="arabicPeriod"/>
            </a:pPr>
            <a:r>
              <a:rPr lang="en-US" dirty="0"/>
              <a:t>Complete the Warehouse Work</a:t>
            </a:r>
          </a:p>
          <a:p>
            <a:pPr marL="228600" lvl="0" indent="-228600">
              <a:buFont typeface="+mj-lt"/>
              <a:buAutoNum type="arabicPeriod"/>
            </a:pPr>
            <a:r>
              <a:rPr lang="en-US" dirty="0"/>
              <a:t>Confirm the Outbound Shipment</a:t>
            </a:r>
          </a:p>
          <a:p>
            <a:pPr marL="228600" lvl="0" indent="-228600">
              <a:buFont typeface="+mj-lt"/>
              <a:buAutoNum type="arabicPeriod"/>
            </a:pPr>
            <a:r>
              <a:rPr lang="en-US" dirty="0"/>
              <a:t>Reconcile the Freight Invoice</a:t>
            </a:r>
            <a:endParaRPr lang="en-US" baseline="0" dirty="0"/>
          </a:p>
          <a:p>
            <a:endParaRPr lang="en-US" baseline="0" dirty="0"/>
          </a:p>
          <a:p>
            <a:r>
              <a:rPr lang="en-US" baseline="0" dirty="0"/>
              <a:t>Next, we’ll look at demonstrations for the two areas of this transportation flow that differ from the outbound transportation flow we discussed earlier: Rate shopping and assigning a carrier or service.</a:t>
            </a:r>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a:p>
        </p:txBody>
      </p:sp>
    </p:spTree>
    <p:extLst>
      <p:ext uri="{BB962C8B-B14F-4D97-AF65-F5344CB8AC3E}">
        <p14:creationId xmlns:p14="http://schemas.microsoft.com/office/powerpoint/2010/main" val="2790264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a:t>
            </a:r>
            <a:r>
              <a:rPr lang="en-US" baseline="0" dirty="0"/>
              <a:t> look at the variation of the outbound transportation process flow for multi-warehouse delivery.</a:t>
            </a:r>
          </a:p>
          <a:p>
            <a:endParaRPr lang="en-US" baseline="0" dirty="0"/>
          </a:p>
          <a:p>
            <a:r>
              <a:rPr lang="en-US" baseline="0" dirty="0"/>
              <a:t>In this scenario, several steps are different from the standard outbound transportation flow. Next, we’ll look at demonstrations of those steps, including reserving stock for order lines, creating a load and assigning a carrier for the separate loads, as well as the hub consolidation load, confirming shipment for the consolidated load, and reviewing the separate freight charges.</a:t>
            </a:r>
          </a:p>
          <a:p>
            <a:endParaRPr lang="en-US" baseline="0" dirty="0"/>
          </a:p>
        </p:txBody>
      </p:sp>
      <p:sp>
        <p:nvSpPr>
          <p:cNvPr id="4" name="Slide Number Placeholder 3"/>
          <p:cNvSpPr>
            <a:spLocks noGrp="1"/>
          </p:cNvSpPr>
          <p:nvPr>
            <p:ph type="sldNum" sz="quarter" idx="10"/>
          </p:nvPr>
        </p:nvSpPr>
        <p:spPr/>
        <p:txBody>
          <a:bodyPr/>
          <a:lstStyle/>
          <a:p>
            <a:fld id="{3D7B9D4F-5F19-438C-92E8-037C6AE8F87D}" type="slidenum">
              <a:rPr lang="en-US" smtClean="0"/>
              <a:t>25</a:t>
            </a:fld>
            <a:endParaRPr lang="en-US"/>
          </a:p>
        </p:txBody>
      </p:sp>
    </p:spTree>
    <p:extLst>
      <p:ext uri="{BB962C8B-B14F-4D97-AF65-F5344CB8AC3E}">
        <p14:creationId xmlns:p14="http://schemas.microsoft.com/office/powerpoint/2010/main" val="81133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closer looks at typical</a:t>
            </a:r>
            <a:r>
              <a:rPr lang="en-US" baseline="0" dirty="0"/>
              <a:t> functions within some </a:t>
            </a:r>
            <a:r>
              <a:rPr lang="en-US" dirty="0"/>
              <a:t>of the major features, you can see more specific features and functions that Transportation management solutions</a:t>
            </a:r>
            <a:r>
              <a:rPr lang="en-US" baseline="0" dirty="0"/>
              <a:t> include.</a:t>
            </a:r>
          </a:p>
          <a:p>
            <a:endParaRPr lang="en-US" dirty="0"/>
          </a:p>
          <a:p>
            <a:pPr lvl="0"/>
            <a:r>
              <a:rPr lang="en-US" b="1" dirty="0"/>
              <a:t>Analytics</a:t>
            </a:r>
            <a:r>
              <a:rPr lang="en-US" dirty="0"/>
              <a:t> – Good reporting and visibility allow management to make decisions about long-term growth, staffing, and so on. This includes:</a:t>
            </a:r>
          </a:p>
          <a:p>
            <a:pPr marL="628650" lvl="1" indent="-171450">
              <a:buFont typeface="Arial" panose="020B0604020202020204" pitchFamily="34" charset="0"/>
              <a:buChar char="•"/>
            </a:pPr>
            <a:r>
              <a:rPr lang="en-US" dirty="0"/>
              <a:t>Spend analytics</a:t>
            </a:r>
          </a:p>
          <a:p>
            <a:pPr marL="628650" lvl="1" indent="-171450">
              <a:buFont typeface="Arial" panose="020B0604020202020204" pitchFamily="34" charset="0"/>
              <a:buChar char="•"/>
            </a:pPr>
            <a:r>
              <a:rPr lang="en-US" dirty="0"/>
              <a:t>Performance analytics</a:t>
            </a:r>
          </a:p>
          <a:p>
            <a:pPr marL="628650" lvl="1" indent="-171450">
              <a:buFont typeface="Arial" panose="020B0604020202020204" pitchFamily="34" charset="0"/>
              <a:buChar char="•"/>
            </a:pPr>
            <a:r>
              <a:rPr lang="en-US" dirty="0"/>
              <a:t>Productivity analytics</a:t>
            </a:r>
          </a:p>
          <a:p>
            <a:pPr lvl="0"/>
            <a:r>
              <a:rPr lang="en-US" b="1" dirty="0"/>
              <a:t>Billing</a:t>
            </a:r>
            <a:r>
              <a:rPr lang="en-US" dirty="0"/>
              <a:t> – Accounting requires</a:t>
            </a:r>
            <a:r>
              <a:rPr lang="en-US" baseline="0" dirty="0"/>
              <a:t> tools to be able closely manage the costs of transportation. These costs can be significant and greatly affect margins as well as customer satisfaction. This includes:</a:t>
            </a:r>
            <a:endParaRPr lang="en-US" dirty="0"/>
          </a:p>
          <a:p>
            <a:pPr marL="628650" lvl="1" indent="-171450">
              <a:buFont typeface="Arial" panose="020B0604020202020204" pitchFamily="34" charset="0"/>
              <a:buChar char="•"/>
            </a:pPr>
            <a:r>
              <a:rPr lang="en-US" dirty="0"/>
              <a:t>Freight invoice management</a:t>
            </a:r>
          </a:p>
          <a:p>
            <a:pPr marL="628650" lvl="1" indent="-171450">
              <a:buFont typeface="Arial" panose="020B0604020202020204" pitchFamily="34" charset="0"/>
              <a:buChar char="•"/>
            </a:pPr>
            <a:r>
              <a:rPr lang="en-US" dirty="0"/>
              <a:t>Freight reconciliation</a:t>
            </a:r>
          </a:p>
          <a:p>
            <a:pPr marL="628650" lvl="1" indent="-171450">
              <a:buFont typeface="Arial" panose="020B0604020202020204" pitchFamily="34" charset="0"/>
              <a:buChar char="•"/>
            </a:pPr>
            <a:r>
              <a:rPr lang="en-US" dirty="0"/>
              <a:t>Disputes</a:t>
            </a:r>
          </a:p>
          <a:p>
            <a:pPr marL="628650" lvl="1" indent="-171450">
              <a:buFont typeface="Arial" panose="020B0604020202020204" pitchFamily="34" charset="0"/>
              <a:buChar char="•"/>
            </a:pPr>
            <a:r>
              <a:rPr lang="en-US" dirty="0"/>
              <a:t>Adjustments</a:t>
            </a:r>
          </a:p>
          <a:p>
            <a:pPr marL="628650" lvl="1" indent="-171450">
              <a:buFont typeface="Arial" panose="020B0604020202020204" pitchFamily="34" charset="0"/>
              <a:buChar char="•"/>
            </a:pPr>
            <a:r>
              <a:rPr lang="en-US" dirty="0"/>
              <a:t>Invoice settlement</a:t>
            </a:r>
          </a:p>
          <a:p>
            <a:pPr marL="628650" lvl="1" indent="-171450">
              <a:buFont typeface="Arial" panose="020B0604020202020204" pitchFamily="34" charset="0"/>
              <a:buChar char="•"/>
            </a:pPr>
            <a:r>
              <a:rPr lang="en-US" dirty="0"/>
              <a:t>Audit</a:t>
            </a:r>
          </a:p>
          <a:p>
            <a:pPr lvl="0"/>
            <a:r>
              <a:rPr lang="en-US" b="1" dirty="0"/>
              <a:t>Execution</a:t>
            </a:r>
            <a:r>
              <a:rPr lang="en-US" dirty="0"/>
              <a:t> – Transportation managers</a:t>
            </a:r>
            <a:r>
              <a:rPr lang="en-US" baseline="0" dirty="0"/>
              <a:t> and shop floor management need tools that allow them to plan the movement of people and products through the facilities. Without these tools, the flow of products coming into and out of a warehouse can become chaotic. This includes:</a:t>
            </a:r>
            <a:endParaRPr lang="en-US" dirty="0"/>
          </a:p>
          <a:p>
            <a:pPr marL="628650" lvl="1" indent="-171450">
              <a:buFont typeface="Arial" panose="020B0604020202020204" pitchFamily="34" charset="0"/>
              <a:buChar char="•"/>
            </a:pPr>
            <a:r>
              <a:rPr lang="en-US" dirty="0"/>
              <a:t>Scheduling</a:t>
            </a:r>
          </a:p>
          <a:p>
            <a:pPr marL="628650" lvl="1" indent="-171450">
              <a:buFont typeface="Arial" panose="020B0604020202020204" pitchFamily="34" charset="0"/>
              <a:buChar char="•"/>
            </a:pPr>
            <a:r>
              <a:rPr lang="en-US" dirty="0"/>
              <a:t>Dock/Yard management</a:t>
            </a:r>
          </a:p>
          <a:p>
            <a:pPr marL="628650" lvl="1" indent="-171450">
              <a:buFont typeface="Arial" panose="020B0604020202020204" pitchFamily="34" charset="0"/>
              <a:buChar char="•"/>
            </a:pPr>
            <a:r>
              <a:rPr lang="en-US" dirty="0"/>
              <a:t>Warehouse operations</a:t>
            </a:r>
          </a:p>
          <a:p>
            <a:pPr marL="628650" lvl="1" indent="-171450">
              <a:buFont typeface="Arial" panose="020B0604020202020204" pitchFamily="34" charset="0"/>
              <a:buChar char="•"/>
            </a:pPr>
            <a:r>
              <a:rPr lang="en-US" dirty="0"/>
              <a:t>Transport documentation</a:t>
            </a:r>
          </a:p>
          <a:p>
            <a:pPr marL="628650" lvl="1" indent="-171450">
              <a:buFont typeface="Arial" panose="020B0604020202020204" pitchFamily="34" charset="0"/>
              <a:buChar char="•"/>
            </a:pPr>
            <a:r>
              <a:rPr lang="en-US" dirty="0"/>
              <a:t>Status tracking</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a:t>
            </a:fld>
            <a:endParaRPr lang="en-US"/>
          </a:p>
        </p:txBody>
      </p:sp>
    </p:spTree>
    <p:extLst>
      <p:ext uri="{BB962C8B-B14F-4D97-AF65-F5344CB8AC3E}">
        <p14:creationId xmlns:p14="http://schemas.microsoft.com/office/powerpoint/2010/main" val="402992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solidFill>
                  <a:schemeClr val="tx1"/>
                </a:solidFill>
              </a:rPr>
              <a:t>Order Management </a:t>
            </a:r>
            <a:r>
              <a:rPr lang="en-US" dirty="0">
                <a:solidFill>
                  <a:schemeClr val="tx1"/>
                </a:solidFill>
              </a:rPr>
              <a:t>– Whether</a:t>
            </a:r>
            <a:r>
              <a:rPr lang="en-US" baseline="0" dirty="0">
                <a:solidFill>
                  <a:schemeClr val="tx1"/>
                </a:solidFill>
              </a:rPr>
              <a:t> an organization uses the sales team to help determine pricing for orders or if this is handled separately by the transportation department, having accurate orders and freight information helps organizations manage their customer satisfaction and cost margins more effectively. This includes:</a:t>
            </a:r>
            <a:endParaRPr lang="en-US" dirty="0">
              <a:solidFill>
                <a:schemeClr val="tx1"/>
              </a:solidFill>
            </a:endParaRPr>
          </a:p>
          <a:p>
            <a:pPr marL="628650" lvl="1" indent="-171450">
              <a:buFont typeface="Arial" panose="020B0604020202020204" pitchFamily="34" charset="0"/>
              <a:buChar char="•"/>
            </a:pPr>
            <a:r>
              <a:rPr lang="en-US" dirty="0">
                <a:solidFill>
                  <a:schemeClr val="tx1"/>
                </a:solidFill>
              </a:rPr>
              <a:t>Transport requests/orders</a:t>
            </a:r>
          </a:p>
          <a:p>
            <a:pPr marL="628650" lvl="1" indent="-171450">
              <a:buFont typeface="Arial" panose="020B0604020202020204" pitchFamily="34" charset="0"/>
              <a:buChar char="•"/>
            </a:pPr>
            <a:r>
              <a:rPr lang="en-US" dirty="0">
                <a:solidFill>
                  <a:schemeClr val="tx1"/>
                </a:solidFill>
              </a:rPr>
              <a:t>Load planning</a:t>
            </a:r>
          </a:p>
          <a:p>
            <a:pPr marL="628650" lvl="1" indent="-171450">
              <a:buFont typeface="Arial" panose="020B0604020202020204" pitchFamily="34" charset="0"/>
              <a:buChar char="•"/>
            </a:pPr>
            <a:r>
              <a:rPr lang="en-US" dirty="0">
                <a:solidFill>
                  <a:schemeClr val="tx1"/>
                </a:solidFill>
              </a:rPr>
              <a:t>Load optimization</a:t>
            </a:r>
          </a:p>
          <a:p>
            <a:pPr marL="628650" lvl="1" indent="-171450">
              <a:buFont typeface="Arial" panose="020B0604020202020204" pitchFamily="34" charset="0"/>
              <a:buChar char="•"/>
            </a:pPr>
            <a:r>
              <a:rPr lang="en-US" dirty="0">
                <a:solidFill>
                  <a:schemeClr val="tx1"/>
                </a:solidFill>
              </a:rPr>
              <a:t>Route planning</a:t>
            </a:r>
          </a:p>
          <a:p>
            <a:pPr marL="628650" lvl="1" indent="-171450">
              <a:buFont typeface="Arial" panose="020B0604020202020204" pitchFamily="34" charset="0"/>
              <a:buChar char="•"/>
            </a:pPr>
            <a:r>
              <a:rPr lang="en-US" dirty="0">
                <a:solidFill>
                  <a:schemeClr val="tx1"/>
                </a:solidFill>
              </a:rPr>
              <a:t>Load pricing/quotes</a:t>
            </a:r>
          </a:p>
          <a:p>
            <a:pPr marL="628650" lvl="1" indent="-171450">
              <a:buFont typeface="Arial" panose="020B0604020202020204" pitchFamily="34" charset="0"/>
              <a:buChar char="•"/>
            </a:pPr>
            <a:r>
              <a:rPr lang="en-US" dirty="0">
                <a:solidFill>
                  <a:schemeClr val="tx1"/>
                </a:solidFill>
              </a:rPr>
              <a:t>Transport PO management</a:t>
            </a:r>
          </a:p>
          <a:p>
            <a:pPr lvl="0"/>
            <a:r>
              <a:rPr lang="en-US" b="1" dirty="0">
                <a:solidFill>
                  <a:schemeClr val="tx1"/>
                </a:solidFill>
              </a:rPr>
              <a:t>Contracting</a:t>
            </a:r>
            <a:r>
              <a:rPr lang="en-US" dirty="0">
                <a:solidFill>
                  <a:schemeClr val="tx1"/>
                </a:solidFill>
              </a:rPr>
              <a:t> – Finding the right carrier, service, pricing, and so on can save time in the planning phase of your</a:t>
            </a:r>
            <a:r>
              <a:rPr lang="en-US" baseline="0" dirty="0">
                <a:solidFill>
                  <a:schemeClr val="tx1"/>
                </a:solidFill>
              </a:rPr>
              <a:t> transportation management process. This includes:</a:t>
            </a:r>
            <a:endParaRPr lang="en-US" dirty="0">
              <a:solidFill>
                <a:schemeClr val="tx1"/>
              </a:solidFill>
            </a:endParaRPr>
          </a:p>
          <a:p>
            <a:pPr marL="628650" lvl="1" indent="-171450">
              <a:buFont typeface="Arial" panose="020B0604020202020204" pitchFamily="34" charset="0"/>
              <a:buChar char="•"/>
            </a:pPr>
            <a:r>
              <a:rPr lang="en-US" dirty="0">
                <a:solidFill>
                  <a:schemeClr val="tx1"/>
                </a:solidFill>
              </a:rPr>
              <a:t>Carrier recruitment</a:t>
            </a:r>
          </a:p>
          <a:p>
            <a:pPr marL="628650" lvl="1" indent="-171450">
              <a:buFont typeface="Arial" panose="020B0604020202020204" pitchFamily="34" charset="0"/>
              <a:buChar char="•"/>
            </a:pPr>
            <a:r>
              <a:rPr lang="en-US" dirty="0">
                <a:solidFill>
                  <a:schemeClr val="tx1"/>
                </a:solidFill>
              </a:rPr>
              <a:t>Carrier service management</a:t>
            </a:r>
          </a:p>
          <a:p>
            <a:pPr marL="628650" lvl="1" indent="-171450">
              <a:buFont typeface="Arial" panose="020B0604020202020204" pitchFamily="34" charset="0"/>
              <a:buChar char="•"/>
            </a:pPr>
            <a:r>
              <a:rPr lang="en-US" dirty="0">
                <a:solidFill>
                  <a:schemeClr val="tx1"/>
                </a:solidFill>
              </a:rPr>
              <a:t>Carrier routes management</a:t>
            </a:r>
          </a:p>
          <a:p>
            <a:pPr marL="628650" lvl="1" indent="-171450">
              <a:buFont typeface="Arial" panose="020B0604020202020204" pitchFamily="34" charset="0"/>
              <a:buChar char="•"/>
            </a:pPr>
            <a:r>
              <a:rPr lang="en-US" dirty="0">
                <a:solidFill>
                  <a:schemeClr val="tx1"/>
                </a:solidFill>
              </a:rPr>
              <a:t>Carrier pricing management</a:t>
            </a:r>
          </a:p>
          <a:p>
            <a:pPr marL="628650" lvl="1" indent="-171450">
              <a:buFont typeface="Arial" panose="020B0604020202020204" pitchFamily="34" charset="0"/>
              <a:buChar char="•"/>
            </a:pPr>
            <a:r>
              <a:rPr lang="en-US" dirty="0">
                <a:solidFill>
                  <a:schemeClr val="tx1"/>
                </a:solidFill>
              </a:rPr>
              <a:t>Carrier contract management</a:t>
            </a:r>
          </a:p>
          <a:p>
            <a:pPr lvl="0"/>
            <a:r>
              <a:rPr lang="en-US" b="1" dirty="0">
                <a:solidFill>
                  <a:schemeClr val="tx1"/>
                </a:solidFill>
              </a:rPr>
              <a:t>Planning</a:t>
            </a:r>
            <a:r>
              <a:rPr lang="en-US" dirty="0">
                <a:solidFill>
                  <a:schemeClr val="tx1"/>
                </a:solidFill>
              </a:rPr>
              <a:t> – Before you can ship or receive a product to your customers, you will need to carefully plan your warehouse</a:t>
            </a:r>
            <a:r>
              <a:rPr lang="en-US" baseline="0" dirty="0">
                <a:solidFill>
                  <a:schemeClr val="tx1"/>
                </a:solidFill>
              </a:rPr>
              <a:t> capacity, as well as your worker capacity. To help keep internal costs down, many organizations use a just-in-time sourcing philosophy. Having accurate sales, purchase, and production information is crucial to the overall transportation management functions. This includes:</a:t>
            </a:r>
            <a:endParaRPr lang="en-US" dirty="0">
              <a:solidFill>
                <a:schemeClr val="tx1"/>
              </a:solidFill>
            </a:endParaRPr>
          </a:p>
          <a:p>
            <a:pPr marL="628650" lvl="1" indent="-171450">
              <a:buFont typeface="Arial" panose="020B0604020202020204" pitchFamily="34" charset="0"/>
              <a:buChar char="•"/>
            </a:pPr>
            <a:r>
              <a:rPr lang="en-US" dirty="0">
                <a:solidFill>
                  <a:schemeClr val="tx1"/>
                </a:solidFill>
              </a:rPr>
              <a:t>Capacity planning </a:t>
            </a:r>
          </a:p>
          <a:p>
            <a:pPr marL="628650" lvl="1" indent="-171450">
              <a:buFont typeface="Arial" panose="020B0604020202020204" pitchFamily="34" charset="0"/>
              <a:buChar char="•"/>
            </a:pPr>
            <a:r>
              <a:rPr lang="en-US" dirty="0">
                <a:solidFill>
                  <a:schemeClr val="tx1"/>
                </a:solidFill>
              </a:rPr>
              <a:t>Sourcing plans</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5</a:t>
            </a:fld>
            <a:endParaRPr lang="en-US"/>
          </a:p>
        </p:txBody>
      </p:sp>
    </p:spTree>
    <p:extLst>
      <p:ext uri="{BB962C8B-B14F-4D97-AF65-F5344CB8AC3E}">
        <p14:creationId xmlns:p14="http://schemas.microsoft.com/office/powerpoint/2010/main" val="184072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All transportation scenarios will start with transportation planning. You are able to define the load’s origin, destination, and any hubs between the two. Along with these, you can define what type of equipment you might be using and the type of load.  </a:t>
            </a:r>
          </a:p>
          <a:p>
            <a:endParaRPr lang="en-US" dirty="0"/>
          </a:p>
          <a:p>
            <a:r>
              <a:rPr lang="en-US" dirty="0"/>
              <a:t>All transportation planning is based on demand from a purchase order, sales order, or transfer order.  </a:t>
            </a:r>
          </a:p>
          <a:p>
            <a:endParaRPr lang="en-US" dirty="0"/>
          </a:p>
          <a:p>
            <a:r>
              <a:rPr lang="en-US" dirty="0"/>
              <a:t>We begin planning transportation from either the order itself or from the load planning workbench. The Load planning workbench is designed to hold all of the order lines for the loads that need to be planned or rated and routed. The form includes special features and functions to help you easily manage all your inbound and outbound loads. We will take a close look at this form later on.</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254635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process of executing a transportation plan consists of three basic steps after the creation of the load from our planning phase:</a:t>
            </a:r>
          </a:p>
          <a:p>
            <a:pPr marL="171450" indent="-171450">
              <a:buFont typeface="Arial" panose="020B0604020202020204" pitchFamily="34" charset="0"/>
              <a:buChar char="•"/>
            </a:pPr>
            <a:r>
              <a:rPr lang="en-US" dirty="0"/>
              <a:t>Rating the load, which determines the cost and methods or modes of delivery for that load</a:t>
            </a:r>
          </a:p>
          <a:p>
            <a:pPr marL="171450" indent="-171450">
              <a:buFont typeface="Arial" panose="020B0604020202020204" pitchFamily="34" charset="0"/>
              <a:buChar char="•"/>
            </a:pPr>
            <a:r>
              <a:rPr lang="en-US" dirty="0"/>
              <a:t>Routing the load, which determines the sequence and “path” the load will take to reach its final destination</a:t>
            </a:r>
          </a:p>
          <a:p>
            <a:pPr marL="171450" indent="-171450">
              <a:buFont typeface="Arial" panose="020B0604020202020204" pitchFamily="34" charset="0"/>
              <a:buChar char="•"/>
            </a:pPr>
            <a:r>
              <a:rPr lang="en-US" dirty="0"/>
              <a:t>Confirming the order. You can optionally use appointment scheduling and freight reconciliation features. which involve additional steps in the shipping confirmation step. We will look at these in more detail later on.</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96526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Microsoft Dynamics 365 for Operations, *carriers are set up and enabled. This allows them to be used for rating a specific order or a load.  </a:t>
            </a:r>
          </a:p>
          <a:p>
            <a:endParaRPr lang="en-US" dirty="0"/>
          </a:p>
          <a:p>
            <a:r>
              <a:rPr lang="en-US" dirty="0"/>
              <a:t>When rating, the system will evaluate the *Rating Profile first in order to determine if the carrier's rate is applicable for the items or load being rated. Each carrier can be linked to one or more rating profiles. A *transit time engine is used to determine how long a carrier will take to deliver an item from one point to another, such as from one zip code to another or from one shipping zone to another.</a:t>
            </a:r>
          </a:p>
          <a:p>
            <a:endParaRPr lang="en-US" dirty="0"/>
          </a:p>
          <a:p>
            <a:r>
              <a:rPr lang="en-US" dirty="0"/>
              <a:t>The *rate master includes one or more *rate base assignments which include attributes that are determined by the rate base type that is linked to the rate master. For example, the attributes might be destination zip code and origin zip code or warehouse. The rate base is then linked to the rate master, which holds the actual rates for a particular combination defined in the rate master through the use of rate base types and assignments.</a:t>
            </a:r>
          </a:p>
          <a:p>
            <a:endParaRPr lang="en-US" dirty="0"/>
          </a:p>
          <a:p>
            <a:r>
              <a:rPr lang="en-US" dirty="0"/>
              <a:t>For example, the rate master could be based on a mileage rate base. The *rate base type includes rate base type attributes, such as the from and to zip codes, which are used by the system to determine how many miles the shipment will travel. The *Rate base includes tiers or breaks for certain mileages, such as 0–100 miles for one rate, and 101–200 miles for another rate.</a:t>
            </a:r>
          </a:p>
          <a:p>
            <a:endParaRPr lang="en-US" dirty="0"/>
          </a:p>
          <a:p>
            <a:r>
              <a:rPr lang="en-US" dirty="0"/>
              <a:t>You can configure the system for any combination of attributes to calculate freight. However, the engines that are provided out of the box do have certain limitations. The engines provided with Microsoft Dynamics 365 are designed to be extended to support any scenario your business might require.</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4928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Dynamics 365 for Operations has the ability to rate strictly for the lowest rate every time. Alternatively, you can rate shop. Rate shopping allows for the Transportation Manager to see all of the carrier options that are available for use, so that they can choose the optimal carrier for the situation. The system also allows for rating and routing at the same time.</a:t>
            </a:r>
          </a:p>
          <a:p>
            <a:endParaRPr lang="en-US" dirty="0"/>
          </a:p>
          <a:p>
            <a:r>
              <a:rPr lang="en-US" dirty="0"/>
              <a:t>To determine which code will be used when writing the apportioned charges back to the line, all the records in the Charge table will be evaluated, choosing the most specific to the most general.  </a:t>
            </a:r>
          </a:p>
          <a:p>
            <a:endParaRPr lang="en-US" dirty="0"/>
          </a:p>
          <a:p>
            <a:r>
              <a:rPr lang="en-US" dirty="0"/>
              <a:t>Discounts, if applicable, will determine the overall rate for the customer or shipper as charged.  The criteria can be set up so that you can specify which discounts apply to which transactions. The result of the discount can either be a percentage of the overall original total or just an amount. Discounts can be either a positive or negative amount. </a:t>
            </a:r>
          </a:p>
          <a:p>
            <a:endParaRPr lang="en-US" dirty="0"/>
          </a:p>
          <a:p>
            <a:r>
              <a:rPr lang="en-US" dirty="0"/>
              <a:t>Accessorial charges are any additional charges to be added when rating freight, which will be assigned according to the configurations defined in the module. One example of an accessorial charges is a fuel surcharge, which is typically made up of three parts: fuel indices</a:t>
            </a:r>
            <a:r>
              <a:rPr lang="en-US" baseline="0" dirty="0"/>
              <a:t> </a:t>
            </a:r>
            <a:r>
              <a:rPr lang="en-US" dirty="0"/>
              <a:t>determined by the Department of Energy, carrier fuel indices, and the accessorial assignment.  </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93855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outbound transportation scenarios, let’s use the example of a customer ordering peanut butter from Company X.</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start with the customer delivery, which involves the creation of a sales order for the peanut butter.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Next we move to supply planning, which includes procurement of any raw materials (such as peanuts or jars), production of the peanut butter, and transfer of any goods necessary. This creates the finished product.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finished peanut butter is then transported to the warehouse for distribution.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Goods can also be transported between warehouses or distribution centers during transfer out and stock replenishment activities.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After transporting the peanut butter to the warehouse, the goods are then distributed to the customers.</a:t>
            </a:r>
          </a:p>
        </p:txBody>
      </p:sp>
      <p:sp>
        <p:nvSpPr>
          <p:cNvPr id="4" name="Slide Number Placeholder 3"/>
          <p:cNvSpPr>
            <a:spLocks noGrp="1"/>
          </p:cNvSpPr>
          <p:nvPr>
            <p:ph type="sldNum" sz="quarter" idx="10"/>
          </p:nvPr>
        </p:nvSpPr>
        <p:spPr/>
        <p:txBody>
          <a:bodyPr/>
          <a:lstStyle/>
          <a:p>
            <a:fld id="{3D7B9D4F-5F19-438C-92E8-037C6AE8F87D}" type="slidenum">
              <a:rPr lang="en-US" smtClean="0"/>
              <a:t>10</a:t>
            </a:fld>
            <a:endParaRPr lang="en-US"/>
          </a:p>
        </p:txBody>
      </p:sp>
    </p:spTree>
    <p:extLst>
      <p:ext uri="{BB962C8B-B14F-4D97-AF65-F5344CB8AC3E}">
        <p14:creationId xmlns:p14="http://schemas.microsoft.com/office/powerpoint/2010/main" val="2637965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91103"/>
            <a:ext cx="11653834" cy="896518"/>
          </a:xfrm>
        </p:spPr>
        <p:txBody>
          <a:bodyPr rtlCol="1"/>
          <a:lstStyle>
            <a:lvl1pPr algn="r" rtl="1">
              <a:defRPr sz="5400">
                <a:solidFill>
                  <a:srgbClr val="3995DC"/>
                </a:solidFill>
              </a:defRPr>
            </a:lvl1pPr>
          </a:lstStyle>
          <a:p>
            <a:r>
              <a:rPr lang="en-US" dirty="0"/>
              <a:t>Title of the page</a:t>
            </a:r>
          </a:p>
        </p:txBody>
      </p:sp>
      <p:sp>
        <p:nvSpPr>
          <p:cNvPr id="4" name="Content Placeholder 3"/>
          <p:cNvSpPr>
            <a:spLocks noGrp="1"/>
          </p:cNvSpPr>
          <p:nvPr>
            <p:ph sz="quarter" idx="10"/>
          </p:nvPr>
        </p:nvSpPr>
        <p:spPr>
          <a:xfrm>
            <a:off x="269238" y="1663937"/>
            <a:ext cx="11653523" cy="4817073"/>
          </a:xfrm>
        </p:spPr>
        <p:txBody>
          <a:bodyPr rtlCol="1"/>
          <a:lstStyle>
            <a:lvl1pPr algn="r" rtl="1">
              <a:defRPr sz="2400">
                <a:gradFill>
                  <a:gsLst>
                    <a:gs pos="1250">
                      <a:schemeClr val="tx1"/>
                    </a:gs>
                    <a:gs pos="100000">
                      <a:schemeClr val="tx1"/>
                    </a:gs>
                  </a:gsLst>
                  <a:lin ang="5400000" scaled="0"/>
                </a:gradFill>
                <a:latin typeface="+mn-lt"/>
              </a:defRPr>
            </a:lvl1pPr>
            <a:lvl2pPr algn="r" rtl="1">
              <a:defRPr sz="2400"/>
            </a:lvl2pPr>
            <a:lvl3pPr algn="r" rtl="1">
              <a:defRPr sz="2000"/>
            </a:lvl3pPr>
            <a:lvl4pPr algn="r" rtl="1">
              <a:defRPr sz="1800"/>
            </a:lvl4pPr>
            <a:lvl5pPr algn="r" rtl="1">
              <a:defRPr sz="18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939597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620891" y="365127"/>
            <a:ext cx="10732911" cy="747897"/>
          </a:xfrm>
        </p:spPr>
        <p:txBody>
          <a:bodyPr rtlCol="1"/>
          <a:lstStyle>
            <a:lvl1pPr algn="r" rtl="1"/>
          </a:lstStyle>
          <a:p>
            <a:r>
              <a:rPr lang="en-US"/>
              <a:t>Click to edit Master title style</a:t>
            </a:r>
          </a:p>
        </p:txBody>
      </p:sp>
      <p:sp>
        <p:nvSpPr>
          <p:cNvPr id="3" name="Content Placeholder 2"/>
          <p:cNvSpPr>
            <a:spLocks noGrp="1"/>
          </p:cNvSpPr>
          <p:nvPr>
            <p:ph idx="1"/>
          </p:nvPr>
        </p:nvSpPr>
        <p:spPr>
          <a:xfrm>
            <a:off x="620890" y="1355596"/>
            <a:ext cx="10732911" cy="1988237"/>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456653998"/>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6.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1.xml"/><Relationship Id="rId7" Type="http://schemas.openxmlformats.org/officeDocument/2006/relationships/diagramColors" Target="../diagrams/colors9.xml"/><Relationship Id="rId2" Type="http://schemas.openxmlformats.org/officeDocument/2006/relationships/slideLayout" Target="../slideLayouts/slideLayout26.xml"/><Relationship Id="rId1" Type="http://schemas.openxmlformats.org/officeDocument/2006/relationships/tags" Target="../tags/tag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26.xml"/><Relationship Id="rId1" Type="http://schemas.openxmlformats.org/officeDocument/2006/relationships/tags" Target="../tags/tag1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9.xml"/><Relationship Id="rId1" Type="http://schemas.openxmlformats.org/officeDocument/2006/relationships/slideLayout" Target="../slideLayouts/slideLayout2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2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1.xml"/><Relationship Id="rId1" Type="http://schemas.openxmlformats.org/officeDocument/2006/relationships/slideLayout" Target="../slideLayouts/slideLayout2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2.xml"/><Relationship Id="rId1" Type="http://schemas.openxmlformats.org/officeDocument/2006/relationships/slideLayout" Target="../slideLayouts/slideLayout2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2.xml"/><Relationship Id="rId7" Type="http://schemas.openxmlformats.org/officeDocument/2006/relationships/diagramQuickStyle" Target="../diagrams/quickStyle3.xml"/><Relationship Id="rId2" Type="http://schemas.openxmlformats.org/officeDocument/2006/relationships/slideLayout" Target="../slideLayouts/slideLayout26.xml"/><Relationship Id="rId1" Type="http://schemas.openxmlformats.org/officeDocument/2006/relationships/tags" Target="../tags/tag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6.jpeg"/><Relationship Id="rId9"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3.xml"/><Relationship Id="rId7" Type="http://schemas.openxmlformats.org/officeDocument/2006/relationships/diagramColors" Target="../diagrams/colors4.xml"/><Relationship Id="rId2" Type="http://schemas.openxmlformats.org/officeDocument/2006/relationships/slideLayout" Target="../slideLayouts/slideLayout26.xml"/><Relationship Id="rId1" Type="http://schemas.openxmlformats.org/officeDocument/2006/relationships/tags" Target="../tags/tag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4.xml"/><Relationship Id="rId7" Type="http://schemas.openxmlformats.org/officeDocument/2006/relationships/diagramColors" Target="../diagrams/colors5.xml"/><Relationship Id="rId2" Type="http://schemas.openxmlformats.org/officeDocument/2006/relationships/slideLayout" Target="../slideLayouts/slideLayout26.xml"/><Relationship Id="rId1" Type="http://schemas.openxmlformats.org/officeDocument/2006/relationships/tags" Target="../tags/tag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6.xml"/><Relationship Id="rId7" Type="http://schemas.openxmlformats.org/officeDocument/2006/relationships/diagramColors" Target="../diagrams/colors6.xml"/><Relationship Id="rId2" Type="http://schemas.openxmlformats.org/officeDocument/2006/relationships/slideLayout" Target="../slideLayouts/slideLayout26.xml"/><Relationship Id="rId1" Type="http://schemas.openxmlformats.org/officeDocument/2006/relationships/tags" Target="../tags/tag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7.xml"/><Relationship Id="rId7" Type="http://schemas.openxmlformats.org/officeDocument/2006/relationships/diagramColors" Target="../diagrams/colors7.xml"/><Relationship Id="rId2" Type="http://schemas.openxmlformats.org/officeDocument/2006/relationships/slideLayout" Target="../slideLayouts/slideLayout26.xml"/><Relationship Id="rId1" Type="http://schemas.openxmlformats.org/officeDocument/2006/relationships/tags" Target="../tags/tag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8.xml"/><Relationship Id="rId7" Type="http://schemas.openxmlformats.org/officeDocument/2006/relationships/diagramColors" Target="../diagrams/colors8.xml"/><Relationship Id="rId2" Type="http://schemas.openxmlformats.org/officeDocument/2006/relationships/slideLayout" Target="../slideLayouts/slideLayout26.xml"/><Relationship Id="rId1" Type="http://schemas.openxmlformats.org/officeDocument/2006/relationships/tags" Target="../tags/tag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rtl="1"/>
            <a:r>
              <a:rPr lang="ar-sa" sz="3600" dirty="0">
                <a:solidFill>
                  <a:schemeClr val="tx1"/>
                </a:solidFill>
                <a:latin typeface="Arial" panose="020B0604020202020204" pitchFamily="34" charset="0"/>
                <a:cs typeface="Arial" panose="020B0604020202020204" pitchFamily="34" charset="0"/>
                <a:rtl/>
              </a:rPr>
              <a:t>سلسلة التوريد وإدارة اللوجستيات</a:t>
            </a:r>
          </a:p>
        </p:txBody>
      </p:sp>
      <p:grpSp>
        <p:nvGrpSpPr>
          <p:cNvPr id="8" name="Group 7">
            <a:extLst>
              <a:ext uri="{FF2B5EF4-FFF2-40B4-BE49-F238E27FC236}">
                <a16:creationId xmlns:a16="http://schemas.microsoft.com/office/drawing/2014/main" id="{CB7E0961-5A11-4D8A-AB81-CA6B7B6B14B6}"/>
              </a:ext>
            </a:extLst>
          </p:cNvPr>
          <p:cNvGrpSpPr/>
          <p:nvPr/>
        </p:nvGrpSpPr>
        <p:grpSpPr>
          <a:xfrm>
            <a:off x="6581739" y="1905569"/>
            <a:ext cx="4459931" cy="4459931"/>
            <a:chOff x="6581739" y="1905569"/>
            <a:chExt cx="4459931" cy="4459931"/>
          </a:xfrm>
        </p:grpSpPr>
        <p:sp>
          <p:nvSpPr>
            <p:cNvPr id="9" name="Freeform: Shape 8">
              <a:extLst>
                <a:ext uri="{FF2B5EF4-FFF2-40B4-BE49-F238E27FC236}">
                  <a16:creationId xmlns:a16="http://schemas.microsoft.com/office/drawing/2014/main" id="{F69EAF19-B364-4293-881A-9A54BEC0CE3A}"/>
                </a:ext>
              </a:extLst>
            </p:cNvPr>
            <p:cNvSpPr/>
            <p:nvPr/>
          </p:nvSpPr>
          <p:spPr>
            <a:xfrm>
              <a:off x="6762093" y="1905569"/>
              <a:ext cx="4279577" cy="4279577"/>
            </a:xfrm>
            <a:custGeom>
              <a:avLst/>
              <a:gdLst>
                <a:gd name="connsiteX0" fmla="*/ 2139788 w 4279577"/>
                <a:gd name="connsiteY0" fmla="*/ 0 h 4279577"/>
                <a:gd name="connsiteX1" fmla="*/ 4279577 w 4279577"/>
                <a:gd name="connsiteY1" fmla="*/ 2139789 h 4279577"/>
                <a:gd name="connsiteX2" fmla="*/ 2139789 w 4279577"/>
                <a:gd name="connsiteY2" fmla="*/ 2139789 h 4279577"/>
                <a:gd name="connsiteX3" fmla="*/ 2139788 w 4279577"/>
                <a:gd name="connsiteY3" fmla="*/ 0 h 4279577"/>
              </a:gdLst>
              <a:ahLst/>
              <a:cxnLst>
                <a:cxn ang="0">
                  <a:pos x="connsiteX0" y="connsiteY0"/>
                </a:cxn>
                <a:cxn ang="0">
                  <a:pos x="connsiteX1" y="connsiteY1"/>
                </a:cxn>
                <a:cxn ang="0">
                  <a:pos x="connsiteX2" y="connsiteY2"/>
                </a:cxn>
                <a:cxn ang="0">
                  <a:pos x="connsiteX3" y="connsiteY3"/>
                </a:cxn>
              </a:cxnLst>
              <a:rect l="l" t="t" r="r" b="b"/>
              <a:pathLst>
                <a:path w="4279577" h="4279577">
                  <a:moveTo>
                    <a:pt x="2139788" y="0"/>
                  </a:moveTo>
                  <a:cubicBezTo>
                    <a:pt x="3321561" y="0"/>
                    <a:pt x="4279577" y="958016"/>
                    <a:pt x="4279577" y="2139789"/>
                  </a:cubicBezTo>
                  <a:lnTo>
                    <a:pt x="2139789" y="2139789"/>
                  </a:lnTo>
                  <a:cubicBezTo>
                    <a:pt x="2139789" y="1426526"/>
                    <a:pt x="2139788" y="713263"/>
                    <a:pt x="2139788" y="0"/>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0608" tIns="833632" rIns="553422" bIns="2256082"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إدارة اللوجستيات</a:t>
              </a:r>
            </a:p>
          </p:txBody>
        </p:sp>
        <p:sp>
          <p:nvSpPr>
            <p:cNvPr id="10" name="Freeform: Shape 9">
              <a:extLst>
                <a:ext uri="{FF2B5EF4-FFF2-40B4-BE49-F238E27FC236}">
                  <a16:creationId xmlns:a16="http://schemas.microsoft.com/office/drawing/2014/main" id="{72D91F03-69B0-4243-AB78-085D2E7DCC3F}"/>
                </a:ext>
              </a:extLst>
            </p:cNvPr>
            <p:cNvSpPr/>
            <p:nvPr/>
          </p:nvSpPr>
          <p:spPr>
            <a:xfrm>
              <a:off x="6581739" y="2085923"/>
              <a:ext cx="4279577" cy="4279577"/>
            </a:xfrm>
            <a:custGeom>
              <a:avLst/>
              <a:gdLst>
                <a:gd name="connsiteX0" fmla="*/ 4279577 w 4279577"/>
                <a:gd name="connsiteY0" fmla="*/ 2139789 h 4279577"/>
                <a:gd name="connsiteX1" fmla="*/ 2139788 w 4279577"/>
                <a:gd name="connsiteY1" fmla="*/ 4279578 h 4279577"/>
                <a:gd name="connsiteX2" fmla="*/ 2139789 w 4279577"/>
                <a:gd name="connsiteY2" fmla="*/ 2139789 h 4279577"/>
                <a:gd name="connsiteX3" fmla="*/ 4279577 w 4279577"/>
                <a:gd name="connsiteY3" fmla="*/ 2139789 h 4279577"/>
              </a:gdLst>
              <a:ahLst/>
              <a:cxnLst>
                <a:cxn ang="0">
                  <a:pos x="connsiteX0" y="connsiteY0"/>
                </a:cxn>
                <a:cxn ang="0">
                  <a:pos x="connsiteX1" y="connsiteY1"/>
                </a:cxn>
                <a:cxn ang="0">
                  <a:pos x="connsiteX2" y="connsiteY2"/>
                </a:cxn>
                <a:cxn ang="0">
                  <a:pos x="connsiteX3" y="connsiteY3"/>
                </a:cxn>
              </a:cxnLst>
              <a:rect l="l" t="t" r="r" b="b"/>
              <a:pathLst>
                <a:path w="4279577" h="4279577">
                  <a:moveTo>
                    <a:pt x="4279577" y="2139789"/>
                  </a:moveTo>
                  <a:cubicBezTo>
                    <a:pt x="4279577" y="3321562"/>
                    <a:pt x="3321561" y="4279578"/>
                    <a:pt x="2139788" y="4279578"/>
                  </a:cubicBezTo>
                  <a:cubicBezTo>
                    <a:pt x="2139788" y="3566315"/>
                    <a:pt x="2139789" y="2853052"/>
                    <a:pt x="2139789" y="2139789"/>
                  </a:cubicBezTo>
                  <a:lnTo>
                    <a:pt x="4279577" y="213978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58120" tIns="2258120" rIns="525910" bIns="831594"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إدارة الإنتاج</a:t>
              </a:r>
            </a:p>
          </p:txBody>
        </p:sp>
        <p:sp>
          <p:nvSpPr>
            <p:cNvPr id="11" name="Freeform: Shape 10">
              <a:extLst>
                <a:ext uri="{FF2B5EF4-FFF2-40B4-BE49-F238E27FC236}">
                  <a16:creationId xmlns:a16="http://schemas.microsoft.com/office/drawing/2014/main" id="{987E3AC0-2171-489A-AC79-E1196C8E9461}"/>
                </a:ext>
              </a:extLst>
            </p:cNvPr>
            <p:cNvSpPr/>
            <p:nvPr/>
          </p:nvSpPr>
          <p:spPr>
            <a:xfrm>
              <a:off x="6657959" y="2076380"/>
              <a:ext cx="4279577" cy="4279577"/>
            </a:xfrm>
            <a:custGeom>
              <a:avLst/>
              <a:gdLst>
                <a:gd name="connsiteX0" fmla="*/ 2139789 w 4279577"/>
                <a:gd name="connsiteY0" fmla="*/ 4279577 h 4279577"/>
                <a:gd name="connsiteX1" fmla="*/ 0 w 4279577"/>
                <a:gd name="connsiteY1" fmla="*/ 2139788 h 4279577"/>
                <a:gd name="connsiteX2" fmla="*/ 2139789 w 4279577"/>
                <a:gd name="connsiteY2" fmla="*/ 2139789 h 4279577"/>
                <a:gd name="connsiteX3" fmla="*/ 2139789 w 4279577"/>
                <a:gd name="connsiteY3" fmla="*/ 4279577 h 4279577"/>
              </a:gdLst>
              <a:ahLst/>
              <a:cxnLst>
                <a:cxn ang="0">
                  <a:pos x="connsiteX0" y="connsiteY0"/>
                </a:cxn>
                <a:cxn ang="0">
                  <a:pos x="connsiteX1" y="connsiteY1"/>
                </a:cxn>
                <a:cxn ang="0">
                  <a:pos x="connsiteX2" y="connsiteY2"/>
                </a:cxn>
                <a:cxn ang="0">
                  <a:pos x="connsiteX3" y="connsiteY3"/>
                </a:cxn>
              </a:cxnLst>
              <a:rect l="l" t="t" r="r" b="b"/>
              <a:pathLst>
                <a:path w="4279577" h="4279577">
                  <a:moveTo>
                    <a:pt x="2139789" y="4279577"/>
                  </a:moveTo>
                  <a:cubicBezTo>
                    <a:pt x="958016" y="4279577"/>
                    <a:pt x="0" y="3321561"/>
                    <a:pt x="0" y="2139788"/>
                  </a:cubicBezTo>
                  <a:lnTo>
                    <a:pt x="2139789" y="2139789"/>
                  </a:lnTo>
                  <a:lnTo>
                    <a:pt x="2139789" y="427957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5910" tIns="2258119" rIns="2258120" bIns="831595"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التخطيط والجدولة</a:t>
              </a:r>
            </a:p>
          </p:txBody>
        </p:sp>
        <p:sp>
          <p:nvSpPr>
            <p:cNvPr id="12" name="Freeform: Shape 11">
              <a:extLst>
                <a:ext uri="{FF2B5EF4-FFF2-40B4-BE49-F238E27FC236}">
                  <a16:creationId xmlns:a16="http://schemas.microsoft.com/office/drawing/2014/main" id="{ECBCEC2E-5E40-4454-86D8-2F2FEBC1D82B}"/>
                </a:ext>
              </a:extLst>
            </p:cNvPr>
            <p:cNvSpPr/>
            <p:nvPr/>
          </p:nvSpPr>
          <p:spPr>
            <a:xfrm>
              <a:off x="6611397" y="2078519"/>
              <a:ext cx="4279577" cy="4279577"/>
            </a:xfrm>
            <a:custGeom>
              <a:avLst/>
              <a:gdLst>
                <a:gd name="connsiteX0" fmla="*/ 0 w 4279577"/>
                <a:gd name="connsiteY0" fmla="*/ 2139789 h 4279577"/>
                <a:gd name="connsiteX1" fmla="*/ 2139789 w 4279577"/>
                <a:gd name="connsiteY1" fmla="*/ 0 h 4279577"/>
                <a:gd name="connsiteX2" fmla="*/ 2139789 w 4279577"/>
                <a:gd name="connsiteY2" fmla="*/ 2139789 h 4279577"/>
                <a:gd name="connsiteX3" fmla="*/ 0 w 4279577"/>
                <a:gd name="connsiteY3" fmla="*/ 2139789 h 4279577"/>
              </a:gdLst>
              <a:ahLst/>
              <a:cxnLst>
                <a:cxn ang="0">
                  <a:pos x="connsiteX0" y="connsiteY0"/>
                </a:cxn>
                <a:cxn ang="0">
                  <a:pos x="connsiteX1" y="connsiteY1"/>
                </a:cxn>
                <a:cxn ang="0">
                  <a:pos x="connsiteX2" y="connsiteY2"/>
                </a:cxn>
                <a:cxn ang="0">
                  <a:pos x="connsiteX3" y="connsiteY3"/>
                </a:cxn>
              </a:cxnLst>
              <a:rect l="l" t="t" r="r" b="b"/>
              <a:pathLst>
                <a:path w="4279577" h="4279577">
                  <a:moveTo>
                    <a:pt x="0" y="2139789"/>
                  </a:moveTo>
                  <a:cubicBezTo>
                    <a:pt x="0" y="958016"/>
                    <a:pt x="958016" y="0"/>
                    <a:pt x="2139789" y="0"/>
                  </a:cubicBezTo>
                  <a:lnTo>
                    <a:pt x="2139789" y="2139789"/>
                  </a:lnTo>
                  <a:lnTo>
                    <a:pt x="0" y="213978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5910" tIns="831594" rIns="2258120" bIns="2258120" numCol="1" spcCol="1270" anchor="ctr" anchorCtr="0">
              <a:noAutofit/>
            </a:bodyPr>
            <a:lstStyle/>
            <a:p>
              <a:pPr marL="0" lvl="0" indent="0" algn="ctr" defTabSz="1466850">
                <a:lnSpc>
                  <a:spcPct val="90000"/>
                </a:lnSpc>
                <a:spcBef>
                  <a:spcPct val="0"/>
                </a:spcBef>
                <a:spcAft>
                  <a:spcPct val="35000"/>
                </a:spcAft>
                <a:buNone/>
              </a:pPr>
              <a:r>
                <a:rPr lang="ar-sa" sz="3300" kern="1200" dirty="0">
                  <a:rtl/>
                </a:rPr>
                <a:t>الشراء والتوريد</a:t>
              </a:r>
            </a:p>
          </p:txBody>
        </p:sp>
      </p:grpSp>
      <p:graphicFrame>
        <p:nvGraphicFramePr>
          <p:cNvPr id="5" name="Diagram 4"/>
          <p:cNvGraphicFramePr/>
          <p:nvPr>
            <p:extLst>
              <p:ext uri="{D42A27DB-BD31-4B8C-83A1-F6EECF244321}">
                <p14:modId xmlns:p14="http://schemas.microsoft.com/office/powerpoint/2010/main" val="2806854955"/>
              </p:ext>
            </p:extLst>
          </p:nvPr>
        </p:nvGraphicFramePr>
        <p:xfrm>
          <a:off x="268928" y="1284051"/>
          <a:ext cx="5575959" cy="49611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ight Arrow 5"/>
          <p:cNvSpPr/>
          <p:nvPr/>
        </p:nvSpPr>
        <p:spPr bwMode="auto">
          <a:xfrm flipH="1">
            <a:off x="5462908" y="2256817"/>
            <a:ext cx="1264596" cy="486383"/>
          </a:xfrm>
          <a:prstGeom prst="rightArrow">
            <a:avLst/>
          </a:prstGeom>
          <a:solidFill>
            <a:schemeClr val="bg2"/>
          </a:solidFill>
          <a:ln>
            <a:solidFill>
              <a:schemeClr val="bg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1" fromWordArt="0" anchor="ctr" anchorCtr="0" forceAA="0" compatLnSpc="1">
            <a:prstTxWarp prst="textNoShape">
              <a:avLst/>
            </a:prstTxWarp>
            <a:noAutofit/>
          </a:bodyPr>
          <a:lstStyle/>
          <a:p>
            <a:pPr algn="ctr" defTabSz="806359" rtl="1" fontAlgn="base">
              <a:spcBef>
                <a:spcPct val="0"/>
              </a:spcBef>
              <a:spcAft>
                <a:spcPct val="0"/>
              </a:spcAft>
            </a:pPr>
            <a:endParaRPr lang="en-US" sz="900" kern="0" dirty="0">
              <a:solidFill>
                <a:srgbClr val="FFFFFF"/>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89624459"/>
      </p:ext>
    </p:extLst>
  </p:cSld>
  <p:clrMapOvr>
    <a:masterClrMapping/>
  </p:clrMapOvr>
  <p:transition advTm="3431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r>
              <a:rPr lang="en-US" sz="3600" dirty="0">
                <a:solidFill>
                  <a:schemeClr val="tx1"/>
                </a:solidFill>
              </a:rPr>
              <a:t>Outbound Transportation Flow</a:t>
            </a:r>
          </a:p>
        </p:txBody>
      </p:sp>
      <p:sp>
        <p:nvSpPr>
          <p:cNvPr id="4" name="Rectangle 3"/>
          <p:cNvSpPr/>
          <p:nvPr/>
        </p:nvSpPr>
        <p:spPr bwMode="auto">
          <a:xfrm>
            <a:off x="519248" y="1238250"/>
            <a:ext cx="1938202" cy="1066800"/>
          </a:xfrm>
          <a:prstGeom prst="rect">
            <a:avLst/>
          </a:prstGeom>
          <a:solidFill>
            <a:schemeClr val="accent1"/>
          </a:solidFill>
          <a:ln>
            <a:solidFill>
              <a:schemeClr val="accent1"/>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Customer</a:t>
            </a:r>
          </a:p>
        </p:txBody>
      </p:sp>
      <p:sp>
        <p:nvSpPr>
          <p:cNvPr id="5" name="Rectangle 4"/>
          <p:cNvSpPr/>
          <p:nvPr/>
        </p:nvSpPr>
        <p:spPr bwMode="auto">
          <a:xfrm>
            <a:off x="519248"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Supply Planning</a:t>
            </a:r>
          </a:p>
        </p:txBody>
      </p:sp>
      <p:sp>
        <p:nvSpPr>
          <p:cNvPr id="6" name="Rectangle 5"/>
          <p:cNvSpPr/>
          <p:nvPr/>
        </p:nvSpPr>
        <p:spPr bwMode="auto">
          <a:xfrm>
            <a:off x="3636169" y="220980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Procurement</a:t>
            </a:r>
          </a:p>
        </p:txBody>
      </p:sp>
      <p:sp>
        <p:nvSpPr>
          <p:cNvPr id="7" name="Rectangle 6"/>
          <p:cNvSpPr/>
          <p:nvPr/>
        </p:nvSpPr>
        <p:spPr bwMode="auto">
          <a:xfrm>
            <a:off x="3636169"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Production</a:t>
            </a:r>
          </a:p>
        </p:txBody>
      </p:sp>
      <p:sp>
        <p:nvSpPr>
          <p:cNvPr id="8" name="Rectangle 7"/>
          <p:cNvSpPr/>
          <p:nvPr/>
        </p:nvSpPr>
        <p:spPr bwMode="auto">
          <a:xfrm>
            <a:off x="3636169" y="5232400"/>
            <a:ext cx="1938202" cy="10287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Transfer</a:t>
            </a:r>
          </a:p>
        </p:txBody>
      </p:sp>
      <p:sp>
        <p:nvSpPr>
          <p:cNvPr id="9" name="Rectangle 8"/>
          <p:cNvSpPr/>
          <p:nvPr/>
        </p:nvSpPr>
        <p:spPr bwMode="auto">
          <a:xfrm>
            <a:off x="6684566" y="3714750"/>
            <a:ext cx="1938202" cy="1066800"/>
          </a:xfrm>
          <a:prstGeom prst="rect">
            <a:avLst/>
          </a:prstGeom>
          <a:solidFill>
            <a:schemeClr val="accent3"/>
          </a:solidFill>
          <a:ln>
            <a:solidFill>
              <a:schemeClr val="accent3"/>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Transportation</a:t>
            </a:r>
          </a:p>
        </p:txBody>
      </p:sp>
      <p:sp>
        <p:nvSpPr>
          <p:cNvPr id="10" name="Rectangle 9"/>
          <p:cNvSpPr/>
          <p:nvPr/>
        </p:nvSpPr>
        <p:spPr bwMode="auto">
          <a:xfrm>
            <a:off x="9732963"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Inventory/ Warehousing</a:t>
            </a:r>
          </a:p>
        </p:txBody>
      </p:sp>
      <p:sp>
        <p:nvSpPr>
          <p:cNvPr id="11" name="Rectangle 10"/>
          <p:cNvSpPr/>
          <p:nvPr/>
        </p:nvSpPr>
        <p:spPr bwMode="auto">
          <a:xfrm>
            <a:off x="6684566" y="1238250"/>
            <a:ext cx="1938202" cy="1066800"/>
          </a:xfrm>
          <a:prstGeom prst="rect">
            <a:avLst/>
          </a:prstGeom>
          <a:solidFill>
            <a:schemeClr val="accent3"/>
          </a:solidFill>
          <a:ln>
            <a:solidFill>
              <a:schemeClr val="accent3"/>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Transportation</a:t>
            </a:r>
          </a:p>
        </p:txBody>
      </p:sp>
      <p:cxnSp>
        <p:nvCxnSpPr>
          <p:cNvPr id="13" name="Straight Arrow Connector 12"/>
          <p:cNvCxnSpPr>
            <a:stCxn id="11" idx="1"/>
            <a:endCxn id="4" idx="3"/>
          </p:cNvCxnSpPr>
          <p:nvPr/>
        </p:nvCxnSpPr>
        <p:spPr>
          <a:xfrm flipH="1">
            <a:off x="2457450" y="1771650"/>
            <a:ext cx="42271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5" idx="0"/>
          </p:cNvCxnSpPr>
          <p:nvPr/>
        </p:nvCxnSpPr>
        <p:spPr>
          <a:xfrm>
            <a:off x="1488349" y="2305050"/>
            <a:ext cx="0" cy="1409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7" idx="1"/>
          </p:cNvCxnSpPr>
          <p:nvPr/>
        </p:nvCxnSpPr>
        <p:spPr>
          <a:xfrm>
            <a:off x="2457450" y="4248150"/>
            <a:ext cx="11787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74371" y="4248150"/>
            <a:ext cx="1110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0" idx="1"/>
          </p:cNvCxnSpPr>
          <p:nvPr/>
        </p:nvCxnSpPr>
        <p:spPr>
          <a:xfrm>
            <a:off x="8622768" y="4248150"/>
            <a:ext cx="1110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88349" y="4781550"/>
            <a:ext cx="0" cy="1657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488350" y="6438900"/>
            <a:ext cx="92137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702064" y="4781550"/>
            <a:ext cx="0" cy="16573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0"/>
          </p:cNvCxnSpPr>
          <p:nvPr/>
        </p:nvCxnSpPr>
        <p:spPr>
          <a:xfrm flipV="1">
            <a:off x="10702064" y="1771650"/>
            <a:ext cx="0" cy="1943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8622768" y="1771650"/>
            <a:ext cx="2079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2967038" y="2755900"/>
            <a:ext cx="23812" cy="29781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6" idx="1"/>
          </p:cNvCxnSpPr>
          <p:nvPr/>
        </p:nvCxnSpPr>
        <p:spPr>
          <a:xfrm flipV="1">
            <a:off x="2990850" y="2743200"/>
            <a:ext cx="645319" cy="12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8" idx="1"/>
          </p:cNvCxnSpPr>
          <p:nvPr/>
        </p:nvCxnSpPr>
        <p:spPr>
          <a:xfrm>
            <a:off x="2978944" y="5740402"/>
            <a:ext cx="657225" cy="6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0"/>
            <a:endCxn id="7" idx="2"/>
          </p:cNvCxnSpPr>
          <p:nvPr/>
        </p:nvCxnSpPr>
        <p:spPr>
          <a:xfrm flipV="1">
            <a:off x="4605270" y="4781550"/>
            <a:ext cx="0" cy="450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7" idx="0"/>
          </p:cNvCxnSpPr>
          <p:nvPr/>
        </p:nvCxnSpPr>
        <p:spPr>
          <a:xfrm>
            <a:off x="4599616" y="3276600"/>
            <a:ext cx="5654" cy="438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 idx="3"/>
          </p:cNvCxnSpPr>
          <p:nvPr/>
        </p:nvCxnSpPr>
        <p:spPr>
          <a:xfrm>
            <a:off x="5574371" y="2743200"/>
            <a:ext cx="2079296" cy="12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9" idx="0"/>
          </p:cNvCxnSpPr>
          <p:nvPr/>
        </p:nvCxnSpPr>
        <p:spPr>
          <a:xfrm>
            <a:off x="7652253" y="2755900"/>
            <a:ext cx="1414" cy="958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74371" y="5727700"/>
            <a:ext cx="2079296" cy="12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7652253" y="4781550"/>
            <a:ext cx="0" cy="946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591263"/>
      </p:ext>
    </p:extLst>
  </p:cSld>
  <p:clrMapOvr>
    <a:masterClrMapping/>
  </p:clrMapOvr>
  <p:transition advTm="47241">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r>
              <a:rPr lang="en-US" sz="3600" dirty="0">
                <a:solidFill>
                  <a:schemeClr val="tx1"/>
                </a:solidFill>
              </a:rPr>
              <a:t>Other Transportation Flows</a:t>
            </a:r>
          </a:p>
        </p:txBody>
      </p:sp>
      <p:sp>
        <p:nvSpPr>
          <p:cNvPr id="4" name="Rectangle 3"/>
          <p:cNvSpPr/>
          <p:nvPr/>
        </p:nvSpPr>
        <p:spPr bwMode="auto">
          <a:xfrm>
            <a:off x="519248" y="1238250"/>
            <a:ext cx="1938202" cy="1066800"/>
          </a:xfrm>
          <a:prstGeom prst="rect">
            <a:avLst/>
          </a:prstGeom>
          <a:solidFill>
            <a:schemeClr val="accent1"/>
          </a:solidFill>
          <a:ln>
            <a:solidFill>
              <a:schemeClr val="accent1"/>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Customer</a:t>
            </a:r>
          </a:p>
        </p:txBody>
      </p:sp>
      <p:sp>
        <p:nvSpPr>
          <p:cNvPr id="5" name="Rectangle 4"/>
          <p:cNvSpPr/>
          <p:nvPr/>
        </p:nvSpPr>
        <p:spPr bwMode="auto">
          <a:xfrm>
            <a:off x="519248"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Supply Planning</a:t>
            </a:r>
          </a:p>
        </p:txBody>
      </p:sp>
      <p:sp>
        <p:nvSpPr>
          <p:cNvPr id="6" name="Rectangle 5"/>
          <p:cNvSpPr/>
          <p:nvPr/>
        </p:nvSpPr>
        <p:spPr bwMode="auto">
          <a:xfrm>
            <a:off x="3636169" y="220980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Procurement</a:t>
            </a:r>
          </a:p>
        </p:txBody>
      </p:sp>
      <p:sp>
        <p:nvSpPr>
          <p:cNvPr id="7" name="Rectangle 6"/>
          <p:cNvSpPr/>
          <p:nvPr/>
        </p:nvSpPr>
        <p:spPr bwMode="auto">
          <a:xfrm>
            <a:off x="3636169"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Production</a:t>
            </a:r>
          </a:p>
        </p:txBody>
      </p:sp>
      <p:sp>
        <p:nvSpPr>
          <p:cNvPr id="8" name="Rectangle 7"/>
          <p:cNvSpPr/>
          <p:nvPr/>
        </p:nvSpPr>
        <p:spPr bwMode="auto">
          <a:xfrm>
            <a:off x="3636169" y="5232400"/>
            <a:ext cx="1938202" cy="10287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Transfer</a:t>
            </a:r>
          </a:p>
        </p:txBody>
      </p:sp>
      <p:sp>
        <p:nvSpPr>
          <p:cNvPr id="9" name="Rectangle 8"/>
          <p:cNvSpPr/>
          <p:nvPr/>
        </p:nvSpPr>
        <p:spPr bwMode="auto">
          <a:xfrm>
            <a:off x="6684566" y="3714750"/>
            <a:ext cx="1938202" cy="1066800"/>
          </a:xfrm>
          <a:prstGeom prst="rect">
            <a:avLst/>
          </a:prstGeom>
          <a:solidFill>
            <a:schemeClr val="accent3"/>
          </a:solidFill>
          <a:ln>
            <a:solidFill>
              <a:schemeClr val="accent3"/>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Transportation</a:t>
            </a:r>
          </a:p>
        </p:txBody>
      </p:sp>
      <p:sp>
        <p:nvSpPr>
          <p:cNvPr id="10" name="Rectangle 9"/>
          <p:cNvSpPr/>
          <p:nvPr/>
        </p:nvSpPr>
        <p:spPr bwMode="auto">
          <a:xfrm>
            <a:off x="9732963" y="3714750"/>
            <a:ext cx="1938202" cy="1066800"/>
          </a:xfrm>
          <a:prstGeom prst="rect">
            <a:avLst/>
          </a:prstGeom>
          <a:solidFill>
            <a:schemeClr val="accent2"/>
          </a:solidFill>
          <a:ln>
            <a:solidFill>
              <a:schemeClr val="accent2"/>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Inventory/ Warehousing</a:t>
            </a:r>
          </a:p>
        </p:txBody>
      </p:sp>
      <p:sp>
        <p:nvSpPr>
          <p:cNvPr id="11" name="Rectangle 10"/>
          <p:cNvSpPr/>
          <p:nvPr/>
        </p:nvSpPr>
        <p:spPr bwMode="auto">
          <a:xfrm>
            <a:off x="6684566" y="1238250"/>
            <a:ext cx="1938202" cy="1066800"/>
          </a:xfrm>
          <a:prstGeom prst="rect">
            <a:avLst/>
          </a:prstGeom>
          <a:solidFill>
            <a:schemeClr val="accent3"/>
          </a:solidFill>
          <a:ln>
            <a:solidFill>
              <a:schemeClr val="accent3"/>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2D6FB9">
                <a:satMod val="300000"/>
              </a:srgbClr>
            </a:contourClr>
          </a:sp3d>
        </p:spPr>
        <p:txBody>
          <a:bodyPr rot="0" spcFirstLastPara="0" vertOverflow="overflow" horzOverflow="overflow" vert="horz" wrap="square" lIns="60496" tIns="40330" rIns="60496" bIns="40330" numCol="1" spcCol="0" rtlCol="0" fromWordArt="0" anchor="ctr" anchorCtr="0" forceAA="0" compatLnSpc="1">
            <a:prstTxWarp prst="textNoShape">
              <a:avLst/>
            </a:prstTxWarp>
            <a:noAutofit/>
          </a:bodyPr>
          <a:lstStyle/>
          <a:p>
            <a:pPr algn="ctr" defTabSz="806359" fontAlgn="base">
              <a:spcBef>
                <a:spcPct val="0"/>
              </a:spcBef>
              <a:spcAft>
                <a:spcPct val="0"/>
              </a:spcAft>
            </a:pPr>
            <a:r>
              <a:rPr lang="en-US" sz="2000" b="1" kern="0" dirty="0">
                <a:solidFill>
                  <a:srgbClr val="FFFFFF"/>
                </a:solidFill>
                <a:latin typeface="Segoe" pitchFamily="34" charset="0"/>
              </a:rPr>
              <a:t>Transportation</a:t>
            </a:r>
          </a:p>
        </p:txBody>
      </p:sp>
      <p:cxnSp>
        <p:nvCxnSpPr>
          <p:cNvPr id="13" name="Straight Arrow Connector 12"/>
          <p:cNvCxnSpPr>
            <a:stCxn id="11" idx="1"/>
            <a:endCxn id="4" idx="3"/>
          </p:cNvCxnSpPr>
          <p:nvPr/>
        </p:nvCxnSpPr>
        <p:spPr>
          <a:xfrm flipH="1">
            <a:off x="2457450" y="1771650"/>
            <a:ext cx="42271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5" idx="0"/>
          </p:cNvCxnSpPr>
          <p:nvPr/>
        </p:nvCxnSpPr>
        <p:spPr>
          <a:xfrm>
            <a:off x="1488349" y="2305050"/>
            <a:ext cx="0" cy="1409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7" idx="1"/>
          </p:cNvCxnSpPr>
          <p:nvPr/>
        </p:nvCxnSpPr>
        <p:spPr>
          <a:xfrm>
            <a:off x="2457450" y="4248150"/>
            <a:ext cx="11787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74371" y="4248150"/>
            <a:ext cx="1110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0" idx="1"/>
          </p:cNvCxnSpPr>
          <p:nvPr/>
        </p:nvCxnSpPr>
        <p:spPr>
          <a:xfrm>
            <a:off x="8622768" y="4248150"/>
            <a:ext cx="1110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88349" y="4781550"/>
            <a:ext cx="0" cy="1657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488350" y="6438900"/>
            <a:ext cx="92137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702064" y="4781550"/>
            <a:ext cx="0" cy="16573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0"/>
          </p:cNvCxnSpPr>
          <p:nvPr/>
        </p:nvCxnSpPr>
        <p:spPr>
          <a:xfrm flipV="1">
            <a:off x="10702064" y="1771650"/>
            <a:ext cx="0" cy="1943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8622768" y="1771650"/>
            <a:ext cx="2079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2967038" y="2755900"/>
            <a:ext cx="23812" cy="29781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6" idx="1"/>
          </p:cNvCxnSpPr>
          <p:nvPr/>
        </p:nvCxnSpPr>
        <p:spPr>
          <a:xfrm flipV="1">
            <a:off x="2990850" y="2743200"/>
            <a:ext cx="645319" cy="12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8" idx="1"/>
          </p:cNvCxnSpPr>
          <p:nvPr/>
        </p:nvCxnSpPr>
        <p:spPr>
          <a:xfrm>
            <a:off x="2978944" y="5740402"/>
            <a:ext cx="657225" cy="6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0"/>
            <a:endCxn id="7" idx="2"/>
          </p:cNvCxnSpPr>
          <p:nvPr/>
        </p:nvCxnSpPr>
        <p:spPr>
          <a:xfrm flipV="1">
            <a:off x="4605270" y="4781550"/>
            <a:ext cx="0" cy="450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7" idx="0"/>
          </p:cNvCxnSpPr>
          <p:nvPr/>
        </p:nvCxnSpPr>
        <p:spPr>
          <a:xfrm>
            <a:off x="4599616" y="3276600"/>
            <a:ext cx="5654" cy="438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 idx="3"/>
          </p:cNvCxnSpPr>
          <p:nvPr/>
        </p:nvCxnSpPr>
        <p:spPr>
          <a:xfrm>
            <a:off x="5574371" y="2743200"/>
            <a:ext cx="2079296" cy="12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9" idx="0"/>
          </p:cNvCxnSpPr>
          <p:nvPr/>
        </p:nvCxnSpPr>
        <p:spPr>
          <a:xfrm>
            <a:off x="7652253" y="2755900"/>
            <a:ext cx="1414" cy="958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74371" y="5727700"/>
            <a:ext cx="2079296" cy="12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7652253" y="4781550"/>
            <a:ext cx="0" cy="946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74300"/>
      </p:ext>
    </p:extLst>
  </p:cSld>
  <p:clrMapOvr>
    <a:masterClrMapping/>
  </p:clrMapOvr>
  <p:transition advTm="76192">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615553"/>
          </a:xfrm>
        </p:spPr>
        <p:txBody>
          <a:bodyPr/>
          <a:lstStyle/>
          <a:p>
            <a:pPr algn="ctr"/>
            <a:r>
              <a:rPr lang="en-US" sz="4000" dirty="0">
                <a:solidFill>
                  <a:schemeClr val="tx1"/>
                </a:solidFill>
              </a:rPr>
              <a:t>Inbound Load Process</a:t>
            </a:r>
          </a:p>
        </p:txBody>
      </p:sp>
      <p:graphicFrame>
        <p:nvGraphicFramePr>
          <p:cNvPr id="3" name="Diagram 2"/>
          <p:cNvGraphicFramePr/>
          <p:nvPr>
            <p:extLst>
              <p:ext uri="{D42A27DB-BD31-4B8C-83A1-F6EECF244321}">
                <p14:modId xmlns:p14="http://schemas.microsoft.com/office/powerpoint/2010/main" val="1043089362"/>
              </p:ext>
            </p:extLst>
          </p:nvPr>
        </p:nvGraphicFramePr>
        <p:xfrm>
          <a:off x="1023450" y="1401254"/>
          <a:ext cx="10479190" cy="4307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35879992"/>
      </p:ext>
    </p:extLst>
  </p:cSld>
  <p:clrMapOvr>
    <a:masterClrMapping/>
  </p:clrMapOvr>
  <mc:AlternateContent xmlns:mc="http://schemas.openxmlformats.org/markup-compatibility/2006" xmlns:p14="http://schemas.microsoft.com/office/powerpoint/2010/main">
    <mc:Choice Requires="p14">
      <p:transition spd="slow" p14:dur="2000" advTm="35111"/>
    </mc:Choice>
    <mc:Fallback xmlns="">
      <p:transition spd="slow" advTm="351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graphicEl>
                                              <a:dgm id="{5B538C7D-C2B9-40DD-A45B-2B8344244A09}"/>
                                            </p:graphicEl>
                                          </p:spTgt>
                                        </p:tgtEl>
                                        <p:attrNameLst>
                                          <p:attrName>style.visibility</p:attrName>
                                        </p:attrNameLst>
                                      </p:cBhvr>
                                      <p:to>
                                        <p:strVal val="visible"/>
                                      </p:to>
                                    </p:set>
                                    <p:animEffect transition="in" filter="randombar(horizontal)">
                                      <p:cBhvr>
                                        <p:cTn id="7" dur="500"/>
                                        <p:tgtEl>
                                          <p:spTgt spid="3">
                                            <p:graphicEl>
                                              <a:dgm id="{5B538C7D-C2B9-40DD-A45B-2B8344244A0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graphicEl>
                                              <a:dgm id="{8A603765-1A40-4211-B26A-77200242EC96}"/>
                                            </p:graphicEl>
                                          </p:spTgt>
                                        </p:tgtEl>
                                        <p:attrNameLst>
                                          <p:attrName>style.visibility</p:attrName>
                                        </p:attrNameLst>
                                      </p:cBhvr>
                                      <p:to>
                                        <p:strVal val="visible"/>
                                      </p:to>
                                    </p:set>
                                    <p:animEffect transition="in" filter="randombar(horizontal)">
                                      <p:cBhvr>
                                        <p:cTn id="12" dur="500"/>
                                        <p:tgtEl>
                                          <p:spTgt spid="3">
                                            <p:graphicEl>
                                              <a:dgm id="{8A603765-1A40-4211-B26A-77200242EC96}"/>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graphicEl>
                                              <a:dgm id="{B148219D-283C-4E71-8BDC-1E701239A4D7}"/>
                                            </p:graphicEl>
                                          </p:spTgt>
                                        </p:tgtEl>
                                        <p:attrNameLst>
                                          <p:attrName>style.visibility</p:attrName>
                                        </p:attrNameLst>
                                      </p:cBhvr>
                                      <p:to>
                                        <p:strVal val="visible"/>
                                      </p:to>
                                    </p:set>
                                    <p:animEffect transition="in" filter="randombar(horizontal)">
                                      <p:cBhvr>
                                        <p:cTn id="15" dur="500"/>
                                        <p:tgtEl>
                                          <p:spTgt spid="3">
                                            <p:graphicEl>
                                              <a:dgm id="{B148219D-283C-4E71-8BDC-1E701239A4D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graphicEl>
                                              <a:dgm id="{C4A6E40E-D717-4895-BBD0-ACC862C002C9}"/>
                                            </p:graphicEl>
                                          </p:spTgt>
                                        </p:tgtEl>
                                        <p:attrNameLst>
                                          <p:attrName>style.visibility</p:attrName>
                                        </p:attrNameLst>
                                      </p:cBhvr>
                                      <p:to>
                                        <p:strVal val="visible"/>
                                      </p:to>
                                    </p:set>
                                    <p:animEffect transition="in" filter="randombar(horizontal)">
                                      <p:cBhvr>
                                        <p:cTn id="20" dur="500"/>
                                        <p:tgtEl>
                                          <p:spTgt spid="3">
                                            <p:graphicEl>
                                              <a:dgm id="{C4A6E40E-D717-4895-BBD0-ACC862C002C9}"/>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graphicEl>
                                              <a:dgm id="{FDAD1036-53D3-4C24-B3D7-C980FFB59259}"/>
                                            </p:graphicEl>
                                          </p:spTgt>
                                        </p:tgtEl>
                                        <p:attrNameLst>
                                          <p:attrName>style.visibility</p:attrName>
                                        </p:attrNameLst>
                                      </p:cBhvr>
                                      <p:to>
                                        <p:strVal val="visible"/>
                                      </p:to>
                                    </p:set>
                                    <p:animEffect transition="in" filter="randombar(horizontal)">
                                      <p:cBhvr>
                                        <p:cTn id="23" dur="500"/>
                                        <p:tgtEl>
                                          <p:spTgt spid="3">
                                            <p:graphicEl>
                                              <a:dgm id="{FDAD1036-53D3-4C24-B3D7-C980FFB5925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graphicEl>
                                              <a:dgm id="{4193FEF1-194F-43E2-B728-F226E12EF5C5}"/>
                                            </p:graphicEl>
                                          </p:spTgt>
                                        </p:tgtEl>
                                        <p:attrNameLst>
                                          <p:attrName>style.visibility</p:attrName>
                                        </p:attrNameLst>
                                      </p:cBhvr>
                                      <p:to>
                                        <p:strVal val="visible"/>
                                      </p:to>
                                    </p:set>
                                    <p:animEffect transition="in" filter="randombar(horizontal)">
                                      <p:cBhvr>
                                        <p:cTn id="28" dur="500"/>
                                        <p:tgtEl>
                                          <p:spTgt spid="3">
                                            <p:graphicEl>
                                              <a:dgm id="{4193FEF1-194F-43E2-B728-F226E12EF5C5}"/>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graphicEl>
                                              <a:dgm id="{A77CCDFE-AEB0-4106-879E-2E43B93E25FD}"/>
                                            </p:graphicEl>
                                          </p:spTgt>
                                        </p:tgtEl>
                                        <p:attrNameLst>
                                          <p:attrName>style.visibility</p:attrName>
                                        </p:attrNameLst>
                                      </p:cBhvr>
                                      <p:to>
                                        <p:strVal val="visible"/>
                                      </p:to>
                                    </p:set>
                                    <p:animEffect transition="in" filter="randombar(horizontal)">
                                      <p:cBhvr>
                                        <p:cTn id="31" dur="500"/>
                                        <p:tgtEl>
                                          <p:spTgt spid="3">
                                            <p:graphicEl>
                                              <a:dgm id="{A77CCDFE-AEB0-4106-879E-2E43B93E25F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graphicEl>
                                              <a:dgm id="{3B6BAE76-461C-45B4-89DD-8E42599693B5}"/>
                                            </p:graphicEl>
                                          </p:spTgt>
                                        </p:tgtEl>
                                        <p:attrNameLst>
                                          <p:attrName>style.visibility</p:attrName>
                                        </p:attrNameLst>
                                      </p:cBhvr>
                                      <p:to>
                                        <p:strVal val="visible"/>
                                      </p:to>
                                    </p:set>
                                    <p:animEffect transition="in" filter="randombar(horizontal)">
                                      <p:cBhvr>
                                        <p:cTn id="36" dur="500"/>
                                        <p:tgtEl>
                                          <p:spTgt spid="3">
                                            <p:graphicEl>
                                              <a:dgm id="{3B6BAE76-461C-45B4-89DD-8E42599693B5}"/>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graphicEl>
                                              <a:dgm id="{732BC689-9E87-4033-923E-C292D82DD10E}"/>
                                            </p:graphicEl>
                                          </p:spTgt>
                                        </p:tgtEl>
                                        <p:attrNameLst>
                                          <p:attrName>style.visibility</p:attrName>
                                        </p:attrNameLst>
                                      </p:cBhvr>
                                      <p:to>
                                        <p:strVal val="visible"/>
                                      </p:to>
                                    </p:set>
                                    <p:animEffect transition="in" filter="randombar(horizontal)">
                                      <p:cBhvr>
                                        <p:cTn id="39" dur="500"/>
                                        <p:tgtEl>
                                          <p:spTgt spid="3">
                                            <p:graphicEl>
                                              <a:dgm id="{732BC689-9E87-4033-923E-C292D82DD10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graphicEl>
                                              <a:dgm id="{31E0C0C0-F28C-40A0-A957-6FDF89E3059A}"/>
                                            </p:graphicEl>
                                          </p:spTgt>
                                        </p:tgtEl>
                                        <p:attrNameLst>
                                          <p:attrName>style.visibility</p:attrName>
                                        </p:attrNameLst>
                                      </p:cBhvr>
                                      <p:to>
                                        <p:strVal val="visible"/>
                                      </p:to>
                                    </p:set>
                                    <p:animEffect transition="in" filter="randombar(horizontal)">
                                      <p:cBhvr>
                                        <p:cTn id="44" dur="500"/>
                                        <p:tgtEl>
                                          <p:spTgt spid="3">
                                            <p:graphicEl>
                                              <a:dgm id="{31E0C0C0-F28C-40A0-A957-6FDF89E3059A}"/>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
                                            <p:graphicEl>
                                              <a:dgm id="{4D81DD85-CCB0-4837-8B34-FB2A79841E42}"/>
                                            </p:graphicEl>
                                          </p:spTgt>
                                        </p:tgtEl>
                                        <p:attrNameLst>
                                          <p:attrName>style.visibility</p:attrName>
                                        </p:attrNameLst>
                                      </p:cBhvr>
                                      <p:to>
                                        <p:strVal val="visible"/>
                                      </p:to>
                                    </p:set>
                                    <p:animEffect transition="in" filter="randombar(horizontal)">
                                      <p:cBhvr>
                                        <p:cTn id="47" dur="500"/>
                                        <p:tgtEl>
                                          <p:spTgt spid="3">
                                            <p:graphicEl>
                                              <a:dgm id="{4D81DD85-CCB0-4837-8B34-FB2A79841E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pPr algn="ctr"/>
            <a:r>
              <a:rPr lang="en-US" sz="3600" dirty="0">
                <a:solidFill>
                  <a:schemeClr val="tx1"/>
                </a:solidFill>
              </a:rPr>
              <a:t>Outbound Load Process</a:t>
            </a:r>
          </a:p>
        </p:txBody>
      </p:sp>
      <p:graphicFrame>
        <p:nvGraphicFramePr>
          <p:cNvPr id="3" name="Diagram 2"/>
          <p:cNvGraphicFramePr/>
          <p:nvPr>
            <p:extLst>
              <p:ext uri="{D42A27DB-BD31-4B8C-83A1-F6EECF244321}">
                <p14:modId xmlns:p14="http://schemas.microsoft.com/office/powerpoint/2010/main" val="2180543874"/>
              </p:ext>
            </p:extLst>
          </p:nvPr>
        </p:nvGraphicFramePr>
        <p:xfrm>
          <a:off x="268928" y="1005636"/>
          <a:ext cx="11815341" cy="53844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34532294"/>
      </p:ext>
    </p:extLst>
  </p:cSld>
  <p:clrMapOvr>
    <a:masterClrMapping/>
  </p:clrMapOvr>
  <mc:AlternateContent xmlns:mc="http://schemas.openxmlformats.org/markup-compatibility/2006" xmlns:p14="http://schemas.microsoft.com/office/powerpoint/2010/main">
    <mc:Choice Requires="p14">
      <p:transition spd="slow" p14:dur="2000" advTm="64485"/>
    </mc:Choice>
    <mc:Fallback xmlns="">
      <p:transition spd="slow" advTm="644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graphicEl>
                                              <a:dgm id="{5B538C7D-C2B9-40DD-A45B-2B8344244A09}"/>
                                            </p:graphicEl>
                                          </p:spTgt>
                                        </p:tgtEl>
                                        <p:attrNameLst>
                                          <p:attrName>style.visibility</p:attrName>
                                        </p:attrNameLst>
                                      </p:cBhvr>
                                      <p:to>
                                        <p:strVal val="visible"/>
                                      </p:to>
                                    </p:set>
                                    <p:animEffect transition="in" filter="randombar(horizontal)">
                                      <p:cBhvr>
                                        <p:cTn id="7" dur="500"/>
                                        <p:tgtEl>
                                          <p:spTgt spid="3">
                                            <p:graphicEl>
                                              <a:dgm id="{5B538C7D-C2B9-40DD-A45B-2B8344244A0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graphicEl>
                                              <a:dgm id="{8A603765-1A40-4211-B26A-77200242EC96}"/>
                                            </p:graphicEl>
                                          </p:spTgt>
                                        </p:tgtEl>
                                        <p:attrNameLst>
                                          <p:attrName>style.visibility</p:attrName>
                                        </p:attrNameLst>
                                      </p:cBhvr>
                                      <p:to>
                                        <p:strVal val="visible"/>
                                      </p:to>
                                    </p:set>
                                    <p:animEffect transition="in" filter="randombar(horizontal)">
                                      <p:cBhvr>
                                        <p:cTn id="12" dur="500"/>
                                        <p:tgtEl>
                                          <p:spTgt spid="3">
                                            <p:graphicEl>
                                              <a:dgm id="{8A603765-1A40-4211-B26A-77200242EC96}"/>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graphicEl>
                                              <a:dgm id="{B148219D-283C-4E71-8BDC-1E701239A4D7}"/>
                                            </p:graphicEl>
                                          </p:spTgt>
                                        </p:tgtEl>
                                        <p:attrNameLst>
                                          <p:attrName>style.visibility</p:attrName>
                                        </p:attrNameLst>
                                      </p:cBhvr>
                                      <p:to>
                                        <p:strVal val="visible"/>
                                      </p:to>
                                    </p:set>
                                    <p:animEffect transition="in" filter="randombar(horizontal)">
                                      <p:cBhvr>
                                        <p:cTn id="15" dur="500"/>
                                        <p:tgtEl>
                                          <p:spTgt spid="3">
                                            <p:graphicEl>
                                              <a:dgm id="{B148219D-283C-4E71-8BDC-1E701239A4D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graphicEl>
                                              <a:dgm id="{C4A6E40E-D717-4895-BBD0-ACC862C002C9}"/>
                                            </p:graphicEl>
                                          </p:spTgt>
                                        </p:tgtEl>
                                        <p:attrNameLst>
                                          <p:attrName>style.visibility</p:attrName>
                                        </p:attrNameLst>
                                      </p:cBhvr>
                                      <p:to>
                                        <p:strVal val="visible"/>
                                      </p:to>
                                    </p:set>
                                    <p:animEffect transition="in" filter="randombar(horizontal)">
                                      <p:cBhvr>
                                        <p:cTn id="20" dur="500"/>
                                        <p:tgtEl>
                                          <p:spTgt spid="3">
                                            <p:graphicEl>
                                              <a:dgm id="{C4A6E40E-D717-4895-BBD0-ACC862C002C9}"/>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graphicEl>
                                              <a:dgm id="{783E6D5C-9012-47DD-B0A2-0D8D58D8955A}"/>
                                            </p:graphicEl>
                                          </p:spTgt>
                                        </p:tgtEl>
                                        <p:attrNameLst>
                                          <p:attrName>style.visibility</p:attrName>
                                        </p:attrNameLst>
                                      </p:cBhvr>
                                      <p:to>
                                        <p:strVal val="visible"/>
                                      </p:to>
                                    </p:set>
                                    <p:animEffect transition="in" filter="randombar(horizontal)">
                                      <p:cBhvr>
                                        <p:cTn id="23" dur="500"/>
                                        <p:tgtEl>
                                          <p:spTgt spid="3">
                                            <p:graphicEl>
                                              <a:dgm id="{783E6D5C-9012-47DD-B0A2-0D8D58D8955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graphicEl>
                                              <a:dgm id="{E74537A4-9885-4A4B-B89D-92F8A2462D3A}"/>
                                            </p:graphicEl>
                                          </p:spTgt>
                                        </p:tgtEl>
                                        <p:attrNameLst>
                                          <p:attrName>style.visibility</p:attrName>
                                        </p:attrNameLst>
                                      </p:cBhvr>
                                      <p:to>
                                        <p:strVal val="visible"/>
                                      </p:to>
                                    </p:set>
                                    <p:animEffect transition="in" filter="randombar(horizontal)">
                                      <p:cBhvr>
                                        <p:cTn id="28" dur="500"/>
                                        <p:tgtEl>
                                          <p:spTgt spid="3">
                                            <p:graphicEl>
                                              <a:dgm id="{E74537A4-9885-4A4B-B89D-92F8A2462D3A}"/>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graphicEl>
                                              <a:dgm id="{C308016B-5A93-4A98-9E0B-B5FA40D02ED5}"/>
                                            </p:graphicEl>
                                          </p:spTgt>
                                        </p:tgtEl>
                                        <p:attrNameLst>
                                          <p:attrName>style.visibility</p:attrName>
                                        </p:attrNameLst>
                                      </p:cBhvr>
                                      <p:to>
                                        <p:strVal val="visible"/>
                                      </p:to>
                                    </p:set>
                                    <p:animEffect transition="in" filter="randombar(horizontal)">
                                      <p:cBhvr>
                                        <p:cTn id="31" dur="500"/>
                                        <p:tgtEl>
                                          <p:spTgt spid="3">
                                            <p:graphicEl>
                                              <a:dgm id="{C308016B-5A93-4A98-9E0B-B5FA40D02ED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graphicEl>
                                              <a:dgm id="{06FD18E7-0EA3-4B32-891B-0D83BC5DEC8D}"/>
                                            </p:graphicEl>
                                          </p:spTgt>
                                        </p:tgtEl>
                                        <p:attrNameLst>
                                          <p:attrName>style.visibility</p:attrName>
                                        </p:attrNameLst>
                                      </p:cBhvr>
                                      <p:to>
                                        <p:strVal val="visible"/>
                                      </p:to>
                                    </p:set>
                                    <p:animEffect transition="in" filter="randombar(horizontal)">
                                      <p:cBhvr>
                                        <p:cTn id="36" dur="500"/>
                                        <p:tgtEl>
                                          <p:spTgt spid="3">
                                            <p:graphicEl>
                                              <a:dgm id="{06FD18E7-0EA3-4B32-891B-0D83BC5DEC8D}"/>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graphicEl>
                                              <a:dgm id="{FDAD1036-53D3-4C24-B3D7-C980FFB59259}"/>
                                            </p:graphicEl>
                                          </p:spTgt>
                                        </p:tgtEl>
                                        <p:attrNameLst>
                                          <p:attrName>style.visibility</p:attrName>
                                        </p:attrNameLst>
                                      </p:cBhvr>
                                      <p:to>
                                        <p:strVal val="visible"/>
                                      </p:to>
                                    </p:set>
                                    <p:animEffect transition="in" filter="randombar(horizontal)">
                                      <p:cBhvr>
                                        <p:cTn id="39" dur="500"/>
                                        <p:tgtEl>
                                          <p:spTgt spid="3">
                                            <p:graphicEl>
                                              <a:dgm id="{FDAD1036-53D3-4C24-B3D7-C980FFB5925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graphicEl>
                                              <a:dgm id="{4193FEF1-194F-43E2-B728-F226E12EF5C5}"/>
                                            </p:graphicEl>
                                          </p:spTgt>
                                        </p:tgtEl>
                                        <p:attrNameLst>
                                          <p:attrName>style.visibility</p:attrName>
                                        </p:attrNameLst>
                                      </p:cBhvr>
                                      <p:to>
                                        <p:strVal val="visible"/>
                                      </p:to>
                                    </p:set>
                                    <p:animEffect transition="in" filter="randombar(horizontal)">
                                      <p:cBhvr>
                                        <p:cTn id="44" dur="500"/>
                                        <p:tgtEl>
                                          <p:spTgt spid="3">
                                            <p:graphicEl>
                                              <a:dgm id="{4193FEF1-194F-43E2-B728-F226E12EF5C5}"/>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
                                            <p:graphicEl>
                                              <a:dgm id="{732BC689-9E87-4033-923E-C292D82DD10E}"/>
                                            </p:graphicEl>
                                          </p:spTgt>
                                        </p:tgtEl>
                                        <p:attrNameLst>
                                          <p:attrName>style.visibility</p:attrName>
                                        </p:attrNameLst>
                                      </p:cBhvr>
                                      <p:to>
                                        <p:strVal val="visible"/>
                                      </p:to>
                                    </p:set>
                                    <p:animEffect transition="in" filter="randombar(horizontal)">
                                      <p:cBhvr>
                                        <p:cTn id="47" dur="500"/>
                                        <p:tgtEl>
                                          <p:spTgt spid="3">
                                            <p:graphicEl>
                                              <a:dgm id="{732BC689-9E87-4033-923E-C292D82DD10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graphicEl>
                                              <a:dgm id="{31E0C0C0-F28C-40A0-A957-6FDF89E3059A}"/>
                                            </p:graphicEl>
                                          </p:spTgt>
                                        </p:tgtEl>
                                        <p:attrNameLst>
                                          <p:attrName>style.visibility</p:attrName>
                                        </p:attrNameLst>
                                      </p:cBhvr>
                                      <p:to>
                                        <p:strVal val="visible"/>
                                      </p:to>
                                    </p:set>
                                    <p:animEffect transition="in" filter="randombar(horizontal)">
                                      <p:cBhvr>
                                        <p:cTn id="52" dur="500"/>
                                        <p:tgtEl>
                                          <p:spTgt spid="3">
                                            <p:graphicEl>
                                              <a:dgm id="{31E0C0C0-F28C-40A0-A957-6FDF89E3059A}"/>
                                            </p:graphic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
                                            <p:graphicEl>
                                              <a:dgm id="{4D81DD85-CCB0-4837-8B34-FB2A79841E42}"/>
                                            </p:graphicEl>
                                          </p:spTgt>
                                        </p:tgtEl>
                                        <p:attrNameLst>
                                          <p:attrName>style.visibility</p:attrName>
                                        </p:attrNameLst>
                                      </p:cBhvr>
                                      <p:to>
                                        <p:strVal val="visible"/>
                                      </p:to>
                                    </p:set>
                                    <p:animEffect transition="in" filter="randombar(horizontal)">
                                      <p:cBhvr>
                                        <p:cTn id="55" dur="500"/>
                                        <p:tgtEl>
                                          <p:spTgt spid="3">
                                            <p:graphicEl>
                                              <a:dgm id="{4D81DD85-CCB0-4837-8B34-FB2A79841E42}"/>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
                                            <p:graphicEl>
                                              <a:dgm id="{CA7F7EFF-D043-4A6D-9497-B951707C69BA}"/>
                                            </p:graphicEl>
                                          </p:spTgt>
                                        </p:tgtEl>
                                        <p:attrNameLst>
                                          <p:attrName>style.visibility</p:attrName>
                                        </p:attrNameLst>
                                      </p:cBhvr>
                                      <p:to>
                                        <p:strVal val="visible"/>
                                      </p:to>
                                    </p:set>
                                    <p:animEffect transition="in" filter="randombar(horizontal)">
                                      <p:cBhvr>
                                        <p:cTn id="60" dur="500"/>
                                        <p:tgtEl>
                                          <p:spTgt spid="3">
                                            <p:graphicEl>
                                              <a:dgm id="{CA7F7EFF-D043-4A6D-9497-B951707C69BA}"/>
                                            </p:graphic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
                                            <p:graphicEl>
                                              <a:dgm id="{2944899B-31A7-4FE0-A46C-B789D55C14D9}"/>
                                            </p:graphicEl>
                                          </p:spTgt>
                                        </p:tgtEl>
                                        <p:attrNameLst>
                                          <p:attrName>style.visibility</p:attrName>
                                        </p:attrNameLst>
                                      </p:cBhvr>
                                      <p:to>
                                        <p:strVal val="visible"/>
                                      </p:to>
                                    </p:set>
                                    <p:animEffect transition="in" filter="randombar(horizontal)">
                                      <p:cBhvr>
                                        <p:cTn id="63" dur="500"/>
                                        <p:tgtEl>
                                          <p:spTgt spid="3">
                                            <p:graphicEl>
                                              <a:dgm id="{2944899B-31A7-4FE0-A46C-B789D55C14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algn="ctr" rtl="1"/>
            <a:r>
              <a:rPr lang="ar-sa" sz="3600" dirty="0">
                <a:solidFill>
                  <a:schemeClr val="tx1"/>
                </a:solidFill>
                <a:latin typeface="Arial" panose="020B0604020202020204" pitchFamily="34" charset="0"/>
                <a:cs typeface="Arial" panose="020B0604020202020204" pitchFamily="34" charset="0"/>
                <a:rtl/>
              </a:rPr>
              <a:t>عملية التقييم</a:t>
            </a:r>
          </a:p>
        </p:txBody>
      </p:sp>
      <p:grpSp>
        <p:nvGrpSpPr>
          <p:cNvPr id="8" name="Group 7">
            <a:extLst>
              <a:ext uri="{FF2B5EF4-FFF2-40B4-BE49-F238E27FC236}">
                <a16:creationId xmlns:a16="http://schemas.microsoft.com/office/drawing/2014/main" id="{344E4952-C3E3-4867-8821-296048BC4076}"/>
              </a:ext>
            </a:extLst>
          </p:cNvPr>
          <p:cNvGrpSpPr/>
          <p:nvPr/>
        </p:nvGrpSpPr>
        <p:grpSpPr>
          <a:xfrm flipH="1">
            <a:off x="524692" y="1840094"/>
            <a:ext cx="11141026" cy="1012820"/>
            <a:chOff x="524692" y="1840094"/>
            <a:chExt cx="11141026" cy="1012820"/>
          </a:xfrm>
        </p:grpSpPr>
        <p:sp>
          <p:nvSpPr>
            <p:cNvPr id="9" name="Freeform: Shape 8">
              <a:extLst>
                <a:ext uri="{FF2B5EF4-FFF2-40B4-BE49-F238E27FC236}">
                  <a16:creationId xmlns:a16="http://schemas.microsoft.com/office/drawing/2014/main" id="{B976D00E-5597-4772-B8C6-793CAC02BEF6}"/>
                </a:ext>
              </a:extLst>
            </p:cNvPr>
            <p:cNvSpPr/>
            <p:nvPr/>
          </p:nvSpPr>
          <p:spPr>
            <a:xfrm>
              <a:off x="524692" y="1840094"/>
              <a:ext cx="1688034" cy="1012820"/>
            </a:xfrm>
            <a:custGeom>
              <a:avLst/>
              <a:gdLst>
                <a:gd name="connsiteX0" fmla="*/ 0 w 1688034"/>
                <a:gd name="connsiteY0" fmla="*/ 101282 h 1012820"/>
                <a:gd name="connsiteX1" fmla="*/ 101282 w 1688034"/>
                <a:gd name="connsiteY1" fmla="*/ 0 h 1012820"/>
                <a:gd name="connsiteX2" fmla="*/ 1586752 w 1688034"/>
                <a:gd name="connsiteY2" fmla="*/ 0 h 1012820"/>
                <a:gd name="connsiteX3" fmla="*/ 1688034 w 1688034"/>
                <a:gd name="connsiteY3" fmla="*/ 101282 h 1012820"/>
                <a:gd name="connsiteX4" fmla="*/ 1688034 w 1688034"/>
                <a:gd name="connsiteY4" fmla="*/ 911538 h 1012820"/>
                <a:gd name="connsiteX5" fmla="*/ 1586752 w 1688034"/>
                <a:gd name="connsiteY5" fmla="*/ 1012820 h 1012820"/>
                <a:gd name="connsiteX6" fmla="*/ 101282 w 1688034"/>
                <a:gd name="connsiteY6" fmla="*/ 1012820 h 1012820"/>
                <a:gd name="connsiteX7" fmla="*/ 0 w 1688034"/>
                <a:gd name="connsiteY7" fmla="*/ 911538 h 1012820"/>
                <a:gd name="connsiteX8" fmla="*/ 0 w 1688034"/>
                <a:gd name="connsiteY8" fmla="*/ 101282 h 10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034" h="1012820">
                  <a:moveTo>
                    <a:pt x="0" y="101282"/>
                  </a:moveTo>
                  <a:cubicBezTo>
                    <a:pt x="0" y="45345"/>
                    <a:pt x="45345" y="0"/>
                    <a:pt x="101282" y="0"/>
                  </a:cubicBezTo>
                  <a:lnTo>
                    <a:pt x="1586752" y="0"/>
                  </a:lnTo>
                  <a:cubicBezTo>
                    <a:pt x="1642689" y="0"/>
                    <a:pt x="1688034" y="45345"/>
                    <a:pt x="1688034" y="101282"/>
                  </a:cubicBezTo>
                  <a:lnTo>
                    <a:pt x="1688034" y="911538"/>
                  </a:lnTo>
                  <a:cubicBezTo>
                    <a:pt x="1688034" y="967475"/>
                    <a:pt x="1642689" y="1012820"/>
                    <a:pt x="1586752" y="1012820"/>
                  </a:cubicBezTo>
                  <a:lnTo>
                    <a:pt x="101282" y="1012820"/>
                  </a:lnTo>
                  <a:cubicBezTo>
                    <a:pt x="45345" y="1012820"/>
                    <a:pt x="0" y="967475"/>
                    <a:pt x="0" y="911538"/>
                  </a:cubicBezTo>
                  <a:lnTo>
                    <a:pt x="0" y="101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724" tIns="128724" rIns="128724" bIns="128724" numCol="1" spcCol="1270" anchor="ctr" anchorCtr="0">
              <a:noAutofit/>
            </a:bodyPr>
            <a:lstStyle/>
            <a:p>
              <a:pPr marL="0" lvl="0" indent="0" algn="ctr" defTabSz="1155700">
                <a:lnSpc>
                  <a:spcPct val="90000"/>
                </a:lnSpc>
                <a:spcBef>
                  <a:spcPct val="0"/>
                </a:spcBef>
                <a:spcAft>
                  <a:spcPct val="35000"/>
                </a:spcAft>
                <a:buNone/>
              </a:pPr>
              <a:r>
                <a:rPr lang="ar-sa" sz="2600" kern="1200" dirty="0">
                  <a:rtl/>
                </a:rPr>
                <a:t>بيانات تعريف التقييم</a:t>
              </a:r>
            </a:p>
          </p:txBody>
        </p:sp>
        <p:sp>
          <p:nvSpPr>
            <p:cNvPr id="11" name="Freeform: Shape 10">
              <a:extLst>
                <a:ext uri="{FF2B5EF4-FFF2-40B4-BE49-F238E27FC236}">
                  <a16:creationId xmlns:a16="http://schemas.microsoft.com/office/drawing/2014/main" id="{4094E08D-05A1-407A-AA80-428DC030AFC2}"/>
                </a:ext>
              </a:extLst>
            </p:cNvPr>
            <p:cNvSpPr/>
            <p:nvPr/>
          </p:nvSpPr>
          <p:spPr>
            <a:xfrm>
              <a:off x="2381530" y="2137188"/>
              <a:ext cx="357863" cy="418632"/>
            </a:xfrm>
            <a:custGeom>
              <a:avLst/>
              <a:gdLst>
                <a:gd name="connsiteX0" fmla="*/ 0 w 357863"/>
                <a:gd name="connsiteY0" fmla="*/ 83726 h 418632"/>
                <a:gd name="connsiteX1" fmla="*/ 178932 w 357863"/>
                <a:gd name="connsiteY1" fmla="*/ 83726 h 418632"/>
                <a:gd name="connsiteX2" fmla="*/ 178932 w 357863"/>
                <a:gd name="connsiteY2" fmla="*/ 0 h 418632"/>
                <a:gd name="connsiteX3" fmla="*/ 357863 w 357863"/>
                <a:gd name="connsiteY3" fmla="*/ 209316 h 418632"/>
                <a:gd name="connsiteX4" fmla="*/ 178932 w 357863"/>
                <a:gd name="connsiteY4" fmla="*/ 418632 h 418632"/>
                <a:gd name="connsiteX5" fmla="*/ 178932 w 357863"/>
                <a:gd name="connsiteY5" fmla="*/ 334906 h 418632"/>
                <a:gd name="connsiteX6" fmla="*/ 0 w 357863"/>
                <a:gd name="connsiteY6" fmla="*/ 334906 h 418632"/>
                <a:gd name="connsiteX7" fmla="*/ 0 w 357863"/>
                <a:gd name="connsiteY7" fmla="*/ 83726 h 41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863" h="418632">
                  <a:moveTo>
                    <a:pt x="0" y="83726"/>
                  </a:moveTo>
                  <a:lnTo>
                    <a:pt x="178932" y="83726"/>
                  </a:lnTo>
                  <a:lnTo>
                    <a:pt x="178932" y="0"/>
                  </a:lnTo>
                  <a:lnTo>
                    <a:pt x="357863" y="209316"/>
                  </a:lnTo>
                  <a:lnTo>
                    <a:pt x="178932" y="418632"/>
                  </a:lnTo>
                  <a:lnTo>
                    <a:pt x="178932" y="334906"/>
                  </a:lnTo>
                  <a:lnTo>
                    <a:pt x="0" y="334906"/>
                  </a:lnTo>
                  <a:lnTo>
                    <a:pt x="0" y="837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3726" rIns="107359" bIns="83726"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2" name="Freeform: Shape 11">
              <a:extLst>
                <a:ext uri="{FF2B5EF4-FFF2-40B4-BE49-F238E27FC236}">
                  <a16:creationId xmlns:a16="http://schemas.microsoft.com/office/drawing/2014/main" id="{3D0050D0-8F6B-49E2-B594-999594DDA40F}"/>
                </a:ext>
              </a:extLst>
            </p:cNvPr>
            <p:cNvSpPr/>
            <p:nvPr/>
          </p:nvSpPr>
          <p:spPr>
            <a:xfrm>
              <a:off x="2887940" y="1840094"/>
              <a:ext cx="1688034" cy="1012820"/>
            </a:xfrm>
            <a:custGeom>
              <a:avLst/>
              <a:gdLst>
                <a:gd name="connsiteX0" fmla="*/ 0 w 1688034"/>
                <a:gd name="connsiteY0" fmla="*/ 101282 h 1012820"/>
                <a:gd name="connsiteX1" fmla="*/ 101282 w 1688034"/>
                <a:gd name="connsiteY1" fmla="*/ 0 h 1012820"/>
                <a:gd name="connsiteX2" fmla="*/ 1586752 w 1688034"/>
                <a:gd name="connsiteY2" fmla="*/ 0 h 1012820"/>
                <a:gd name="connsiteX3" fmla="*/ 1688034 w 1688034"/>
                <a:gd name="connsiteY3" fmla="*/ 101282 h 1012820"/>
                <a:gd name="connsiteX4" fmla="*/ 1688034 w 1688034"/>
                <a:gd name="connsiteY4" fmla="*/ 911538 h 1012820"/>
                <a:gd name="connsiteX5" fmla="*/ 1586752 w 1688034"/>
                <a:gd name="connsiteY5" fmla="*/ 1012820 h 1012820"/>
                <a:gd name="connsiteX6" fmla="*/ 101282 w 1688034"/>
                <a:gd name="connsiteY6" fmla="*/ 1012820 h 1012820"/>
                <a:gd name="connsiteX7" fmla="*/ 0 w 1688034"/>
                <a:gd name="connsiteY7" fmla="*/ 911538 h 1012820"/>
                <a:gd name="connsiteX8" fmla="*/ 0 w 1688034"/>
                <a:gd name="connsiteY8" fmla="*/ 101282 h 10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034" h="1012820">
                  <a:moveTo>
                    <a:pt x="0" y="101282"/>
                  </a:moveTo>
                  <a:cubicBezTo>
                    <a:pt x="0" y="45345"/>
                    <a:pt x="45345" y="0"/>
                    <a:pt x="101282" y="0"/>
                  </a:cubicBezTo>
                  <a:lnTo>
                    <a:pt x="1586752" y="0"/>
                  </a:lnTo>
                  <a:cubicBezTo>
                    <a:pt x="1642689" y="0"/>
                    <a:pt x="1688034" y="45345"/>
                    <a:pt x="1688034" y="101282"/>
                  </a:cubicBezTo>
                  <a:lnTo>
                    <a:pt x="1688034" y="911538"/>
                  </a:lnTo>
                  <a:cubicBezTo>
                    <a:pt x="1688034" y="967475"/>
                    <a:pt x="1642689" y="1012820"/>
                    <a:pt x="1586752" y="1012820"/>
                  </a:cubicBezTo>
                  <a:lnTo>
                    <a:pt x="101282" y="1012820"/>
                  </a:lnTo>
                  <a:cubicBezTo>
                    <a:pt x="45345" y="1012820"/>
                    <a:pt x="0" y="967475"/>
                    <a:pt x="0" y="911538"/>
                  </a:cubicBezTo>
                  <a:lnTo>
                    <a:pt x="0" y="101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724" tIns="128724" rIns="128724" bIns="128724" numCol="1" spcCol="1270" anchor="ctr" anchorCtr="0">
              <a:noAutofit/>
            </a:bodyPr>
            <a:lstStyle/>
            <a:p>
              <a:pPr marL="0" lvl="0" indent="0" algn="ctr" defTabSz="1155700">
                <a:lnSpc>
                  <a:spcPct val="90000"/>
                </a:lnSpc>
                <a:spcBef>
                  <a:spcPct val="0"/>
                </a:spcBef>
                <a:spcAft>
                  <a:spcPct val="35000"/>
                </a:spcAft>
                <a:buNone/>
              </a:pPr>
              <a:r>
                <a:rPr lang="ar-sa" sz="2600" kern="1200" dirty="0">
                  <a:rtl/>
                </a:rPr>
                <a:t>السعر الرئيسي</a:t>
              </a:r>
            </a:p>
          </p:txBody>
        </p:sp>
        <p:sp>
          <p:nvSpPr>
            <p:cNvPr id="13" name="Freeform: Shape 12">
              <a:extLst>
                <a:ext uri="{FF2B5EF4-FFF2-40B4-BE49-F238E27FC236}">
                  <a16:creationId xmlns:a16="http://schemas.microsoft.com/office/drawing/2014/main" id="{F90261A0-0770-419A-9547-F0313483FB76}"/>
                </a:ext>
              </a:extLst>
            </p:cNvPr>
            <p:cNvSpPr/>
            <p:nvPr/>
          </p:nvSpPr>
          <p:spPr>
            <a:xfrm>
              <a:off x="4744778" y="2137188"/>
              <a:ext cx="357863" cy="418632"/>
            </a:xfrm>
            <a:custGeom>
              <a:avLst/>
              <a:gdLst>
                <a:gd name="connsiteX0" fmla="*/ 0 w 357863"/>
                <a:gd name="connsiteY0" fmla="*/ 83726 h 418632"/>
                <a:gd name="connsiteX1" fmla="*/ 178932 w 357863"/>
                <a:gd name="connsiteY1" fmla="*/ 83726 h 418632"/>
                <a:gd name="connsiteX2" fmla="*/ 178932 w 357863"/>
                <a:gd name="connsiteY2" fmla="*/ 0 h 418632"/>
                <a:gd name="connsiteX3" fmla="*/ 357863 w 357863"/>
                <a:gd name="connsiteY3" fmla="*/ 209316 h 418632"/>
                <a:gd name="connsiteX4" fmla="*/ 178932 w 357863"/>
                <a:gd name="connsiteY4" fmla="*/ 418632 h 418632"/>
                <a:gd name="connsiteX5" fmla="*/ 178932 w 357863"/>
                <a:gd name="connsiteY5" fmla="*/ 334906 h 418632"/>
                <a:gd name="connsiteX6" fmla="*/ 0 w 357863"/>
                <a:gd name="connsiteY6" fmla="*/ 334906 h 418632"/>
                <a:gd name="connsiteX7" fmla="*/ 0 w 357863"/>
                <a:gd name="connsiteY7" fmla="*/ 83726 h 41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863" h="418632">
                  <a:moveTo>
                    <a:pt x="0" y="83726"/>
                  </a:moveTo>
                  <a:lnTo>
                    <a:pt x="178932" y="83726"/>
                  </a:lnTo>
                  <a:lnTo>
                    <a:pt x="178932" y="0"/>
                  </a:lnTo>
                  <a:lnTo>
                    <a:pt x="357863" y="209316"/>
                  </a:lnTo>
                  <a:lnTo>
                    <a:pt x="178932" y="418632"/>
                  </a:lnTo>
                  <a:lnTo>
                    <a:pt x="178932" y="334906"/>
                  </a:lnTo>
                  <a:lnTo>
                    <a:pt x="0" y="334906"/>
                  </a:lnTo>
                  <a:lnTo>
                    <a:pt x="0" y="837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3726" rIns="107359" bIns="83726"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4" name="Freeform: Shape 13">
              <a:extLst>
                <a:ext uri="{FF2B5EF4-FFF2-40B4-BE49-F238E27FC236}">
                  <a16:creationId xmlns:a16="http://schemas.microsoft.com/office/drawing/2014/main" id="{8899A756-DD28-4D71-BA4B-8F54CAD4687D}"/>
                </a:ext>
              </a:extLst>
            </p:cNvPr>
            <p:cNvSpPr/>
            <p:nvPr/>
          </p:nvSpPr>
          <p:spPr>
            <a:xfrm>
              <a:off x="5251188" y="1840094"/>
              <a:ext cx="1688034" cy="1012820"/>
            </a:xfrm>
            <a:custGeom>
              <a:avLst/>
              <a:gdLst>
                <a:gd name="connsiteX0" fmla="*/ 0 w 1688034"/>
                <a:gd name="connsiteY0" fmla="*/ 101282 h 1012820"/>
                <a:gd name="connsiteX1" fmla="*/ 101282 w 1688034"/>
                <a:gd name="connsiteY1" fmla="*/ 0 h 1012820"/>
                <a:gd name="connsiteX2" fmla="*/ 1586752 w 1688034"/>
                <a:gd name="connsiteY2" fmla="*/ 0 h 1012820"/>
                <a:gd name="connsiteX3" fmla="*/ 1688034 w 1688034"/>
                <a:gd name="connsiteY3" fmla="*/ 101282 h 1012820"/>
                <a:gd name="connsiteX4" fmla="*/ 1688034 w 1688034"/>
                <a:gd name="connsiteY4" fmla="*/ 911538 h 1012820"/>
                <a:gd name="connsiteX5" fmla="*/ 1586752 w 1688034"/>
                <a:gd name="connsiteY5" fmla="*/ 1012820 h 1012820"/>
                <a:gd name="connsiteX6" fmla="*/ 101282 w 1688034"/>
                <a:gd name="connsiteY6" fmla="*/ 1012820 h 1012820"/>
                <a:gd name="connsiteX7" fmla="*/ 0 w 1688034"/>
                <a:gd name="connsiteY7" fmla="*/ 911538 h 1012820"/>
                <a:gd name="connsiteX8" fmla="*/ 0 w 1688034"/>
                <a:gd name="connsiteY8" fmla="*/ 101282 h 10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034" h="1012820">
                  <a:moveTo>
                    <a:pt x="0" y="101282"/>
                  </a:moveTo>
                  <a:cubicBezTo>
                    <a:pt x="0" y="45345"/>
                    <a:pt x="45345" y="0"/>
                    <a:pt x="101282" y="0"/>
                  </a:cubicBezTo>
                  <a:lnTo>
                    <a:pt x="1586752" y="0"/>
                  </a:lnTo>
                  <a:cubicBezTo>
                    <a:pt x="1642689" y="0"/>
                    <a:pt x="1688034" y="45345"/>
                    <a:pt x="1688034" y="101282"/>
                  </a:cubicBezTo>
                  <a:lnTo>
                    <a:pt x="1688034" y="911538"/>
                  </a:lnTo>
                  <a:cubicBezTo>
                    <a:pt x="1688034" y="967475"/>
                    <a:pt x="1642689" y="1012820"/>
                    <a:pt x="1586752" y="1012820"/>
                  </a:cubicBezTo>
                  <a:lnTo>
                    <a:pt x="101282" y="1012820"/>
                  </a:lnTo>
                  <a:cubicBezTo>
                    <a:pt x="45345" y="1012820"/>
                    <a:pt x="0" y="967475"/>
                    <a:pt x="0" y="911538"/>
                  </a:cubicBezTo>
                  <a:lnTo>
                    <a:pt x="0" y="101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724" tIns="128724" rIns="128724" bIns="128724" numCol="1" spcCol="1270" anchor="ctr" anchorCtr="0">
              <a:noAutofit/>
            </a:bodyPr>
            <a:lstStyle/>
            <a:p>
              <a:pPr marL="0" lvl="0" indent="0" algn="ctr" defTabSz="1155700">
                <a:lnSpc>
                  <a:spcPct val="90000"/>
                </a:lnSpc>
                <a:spcBef>
                  <a:spcPct val="0"/>
                </a:spcBef>
                <a:spcAft>
                  <a:spcPct val="35000"/>
                </a:spcAft>
                <a:buNone/>
              </a:pPr>
              <a:r>
                <a:rPr lang="ar-sa" sz="2600" kern="1200" dirty="0">
                  <a:rtl/>
                </a:rPr>
                <a:t>التوقف الرئيسي</a:t>
              </a:r>
            </a:p>
          </p:txBody>
        </p:sp>
        <p:sp>
          <p:nvSpPr>
            <p:cNvPr id="15" name="Freeform: Shape 14">
              <a:extLst>
                <a:ext uri="{FF2B5EF4-FFF2-40B4-BE49-F238E27FC236}">
                  <a16:creationId xmlns:a16="http://schemas.microsoft.com/office/drawing/2014/main" id="{B762A66E-E85B-4E54-9D71-F029BAC5AA33}"/>
                </a:ext>
              </a:extLst>
            </p:cNvPr>
            <p:cNvSpPr/>
            <p:nvPr/>
          </p:nvSpPr>
          <p:spPr>
            <a:xfrm>
              <a:off x="7108026" y="2137188"/>
              <a:ext cx="357863" cy="418632"/>
            </a:xfrm>
            <a:custGeom>
              <a:avLst/>
              <a:gdLst>
                <a:gd name="connsiteX0" fmla="*/ 0 w 357863"/>
                <a:gd name="connsiteY0" fmla="*/ 83726 h 418632"/>
                <a:gd name="connsiteX1" fmla="*/ 178932 w 357863"/>
                <a:gd name="connsiteY1" fmla="*/ 83726 h 418632"/>
                <a:gd name="connsiteX2" fmla="*/ 178932 w 357863"/>
                <a:gd name="connsiteY2" fmla="*/ 0 h 418632"/>
                <a:gd name="connsiteX3" fmla="*/ 357863 w 357863"/>
                <a:gd name="connsiteY3" fmla="*/ 209316 h 418632"/>
                <a:gd name="connsiteX4" fmla="*/ 178932 w 357863"/>
                <a:gd name="connsiteY4" fmla="*/ 418632 h 418632"/>
                <a:gd name="connsiteX5" fmla="*/ 178932 w 357863"/>
                <a:gd name="connsiteY5" fmla="*/ 334906 h 418632"/>
                <a:gd name="connsiteX6" fmla="*/ 0 w 357863"/>
                <a:gd name="connsiteY6" fmla="*/ 334906 h 418632"/>
                <a:gd name="connsiteX7" fmla="*/ 0 w 357863"/>
                <a:gd name="connsiteY7" fmla="*/ 83726 h 41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863" h="418632">
                  <a:moveTo>
                    <a:pt x="0" y="83726"/>
                  </a:moveTo>
                  <a:lnTo>
                    <a:pt x="178932" y="83726"/>
                  </a:lnTo>
                  <a:lnTo>
                    <a:pt x="178932" y="0"/>
                  </a:lnTo>
                  <a:lnTo>
                    <a:pt x="357863" y="209316"/>
                  </a:lnTo>
                  <a:lnTo>
                    <a:pt x="178932" y="418632"/>
                  </a:lnTo>
                  <a:lnTo>
                    <a:pt x="178932" y="334906"/>
                  </a:lnTo>
                  <a:lnTo>
                    <a:pt x="0" y="334906"/>
                  </a:lnTo>
                  <a:lnTo>
                    <a:pt x="0" y="837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3726" rIns="107359" bIns="83726"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6" name="Freeform: Shape 15">
              <a:extLst>
                <a:ext uri="{FF2B5EF4-FFF2-40B4-BE49-F238E27FC236}">
                  <a16:creationId xmlns:a16="http://schemas.microsoft.com/office/drawing/2014/main" id="{A91B311D-7407-4585-8CD7-C2EE8B10E1FF}"/>
                </a:ext>
              </a:extLst>
            </p:cNvPr>
            <p:cNvSpPr/>
            <p:nvPr/>
          </p:nvSpPr>
          <p:spPr>
            <a:xfrm>
              <a:off x="7614436" y="1840094"/>
              <a:ext cx="1688034" cy="1012820"/>
            </a:xfrm>
            <a:custGeom>
              <a:avLst/>
              <a:gdLst>
                <a:gd name="connsiteX0" fmla="*/ 0 w 1688034"/>
                <a:gd name="connsiteY0" fmla="*/ 101282 h 1012820"/>
                <a:gd name="connsiteX1" fmla="*/ 101282 w 1688034"/>
                <a:gd name="connsiteY1" fmla="*/ 0 h 1012820"/>
                <a:gd name="connsiteX2" fmla="*/ 1586752 w 1688034"/>
                <a:gd name="connsiteY2" fmla="*/ 0 h 1012820"/>
                <a:gd name="connsiteX3" fmla="*/ 1688034 w 1688034"/>
                <a:gd name="connsiteY3" fmla="*/ 101282 h 1012820"/>
                <a:gd name="connsiteX4" fmla="*/ 1688034 w 1688034"/>
                <a:gd name="connsiteY4" fmla="*/ 911538 h 1012820"/>
                <a:gd name="connsiteX5" fmla="*/ 1586752 w 1688034"/>
                <a:gd name="connsiteY5" fmla="*/ 1012820 h 1012820"/>
                <a:gd name="connsiteX6" fmla="*/ 101282 w 1688034"/>
                <a:gd name="connsiteY6" fmla="*/ 1012820 h 1012820"/>
                <a:gd name="connsiteX7" fmla="*/ 0 w 1688034"/>
                <a:gd name="connsiteY7" fmla="*/ 911538 h 1012820"/>
                <a:gd name="connsiteX8" fmla="*/ 0 w 1688034"/>
                <a:gd name="connsiteY8" fmla="*/ 101282 h 10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034" h="1012820">
                  <a:moveTo>
                    <a:pt x="0" y="101282"/>
                  </a:moveTo>
                  <a:cubicBezTo>
                    <a:pt x="0" y="45345"/>
                    <a:pt x="45345" y="0"/>
                    <a:pt x="101282" y="0"/>
                  </a:cubicBezTo>
                  <a:lnTo>
                    <a:pt x="1586752" y="0"/>
                  </a:lnTo>
                  <a:cubicBezTo>
                    <a:pt x="1642689" y="0"/>
                    <a:pt x="1688034" y="45345"/>
                    <a:pt x="1688034" y="101282"/>
                  </a:cubicBezTo>
                  <a:lnTo>
                    <a:pt x="1688034" y="911538"/>
                  </a:lnTo>
                  <a:cubicBezTo>
                    <a:pt x="1688034" y="967475"/>
                    <a:pt x="1642689" y="1012820"/>
                    <a:pt x="1586752" y="1012820"/>
                  </a:cubicBezTo>
                  <a:lnTo>
                    <a:pt x="101282" y="1012820"/>
                  </a:lnTo>
                  <a:cubicBezTo>
                    <a:pt x="45345" y="1012820"/>
                    <a:pt x="0" y="967475"/>
                    <a:pt x="0" y="911538"/>
                  </a:cubicBezTo>
                  <a:lnTo>
                    <a:pt x="0" y="101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724" tIns="128724" rIns="128724" bIns="128724" numCol="1" spcCol="1270" anchor="ctr" anchorCtr="0">
              <a:noAutofit/>
            </a:bodyPr>
            <a:lstStyle/>
            <a:p>
              <a:pPr marL="0" lvl="0" indent="0" algn="ctr" defTabSz="1155700">
                <a:lnSpc>
                  <a:spcPct val="90000"/>
                </a:lnSpc>
                <a:spcBef>
                  <a:spcPct val="0"/>
                </a:spcBef>
                <a:spcAft>
                  <a:spcPct val="35000"/>
                </a:spcAft>
                <a:buNone/>
              </a:pPr>
              <a:r>
                <a:rPr lang="ar-sa" sz="2600" kern="1200" dirty="0">
                  <a:rtl/>
                </a:rPr>
                <a:t>قاعدة الأسعار</a:t>
              </a:r>
            </a:p>
          </p:txBody>
        </p:sp>
        <p:sp>
          <p:nvSpPr>
            <p:cNvPr id="17" name="Freeform: Shape 16">
              <a:extLst>
                <a:ext uri="{FF2B5EF4-FFF2-40B4-BE49-F238E27FC236}">
                  <a16:creationId xmlns:a16="http://schemas.microsoft.com/office/drawing/2014/main" id="{66D367F8-01C2-4EA8-BF33-D2B9743FEAEB}"/>
                </a:ext>
              </a:extLst>
            </p:cNvPr>
            <p:cNvSpPr/>
            <p:nvPr/>
          </p:nvSpPr>
          <p:spPr>
            <a:xfrm>
              <a:off x="9471274" y="2137188"/>
              <a:ext cx="357863" cy="418632"/>
            </a:xfrm>
            <a:custGeom>
              <a:avLst/>
              <a:gdLst>
                <a:gd name="connsiteX0" fmla="*/ 0 w 357863"/>
                <a:gd name="connsiteY0" fmla="*/ 83726 h 418632"/>
                <a:gd name="connsiteX1" fmla="*/ 178932 w 357863"/>
                <a:gd name="connsiteY1" fmla="*/ 83726 h 418632"/>
                <a:gd name="connsiteX2" fmla="*/ 178932 w 357863"/>
                <a:gd name="connsiteY2" fmla="*/ 0 h 418632"/>
                <a:gd name="connsiteX3" fmla="*/ 357863 w 357863"/>
                <a:gd name="connsiteY3" fmla="*/ 209316 h 418632"/>
                <a:gd name="connsiteX4" fmla="*/ 178932 w 357863"/>
                <a:gd name="connsiteY4" fmla="*/ 418632 h 418632"/>
                <a:gd name="connsiteX5" fmla="*/ 178932 w 357863"/>
                <a:gd name="connsiteY5" fmla="*/ 334906 h 418632"/>
                <a:gd name="connsiteX6" fmla="*/ 0 w 357863"/>
                <a:gd name="connsiteY6" fmla="*/ 334906 h 418632"/>
                <a:gd name="connsiteX7" fmla="*/ 0 w 357863"/>
                <a:gd name="connsiteY7" fmla="*/ 83726 h 41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863" h="418632">
                  <a:moveTo>
                    <a:pt x="0" y="83726"/>
                  </a:moveTo>
                  <a:lnTo>
                    <a:pt x="178932" y="83726"/>
                  </a:lnTo>
                  <a:lnTo>
                    <a:pt x="178932" y="0"/>
                  </a:lnTo>
                  <a:lnTo>
                    <a:pt x="357863" y="209316"/>
                  </a:lnTo>
                  <a:lnTo>
                    <a:pt x="178932" y="418632"/>
                  </a:lnTo>
                  <a:lnTo>
                    <a:pt x="178932" y="334906"/>
                  </a:lnTo>
                  <a:lnTo>
                    <a:pt x="0" y="334906"/>
                  </a:lnTo>
                  <a:lnTo>
                    <a:pt x="0" y="837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3726" rIns="107359" bIns="83726"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8" name="Freeform: Shape 17">
              <a:extLst>
                <a:ext uri="{FF2B5EF4-FFF2-40B4-BE49-F238E27FC236}">
                  <a16:creationId xmlns:a16="http://schemas.microsoft.com/office/drawing/2014/main" id="{94E4DA92-A362-4516-A8F8-C97C8A89CE43}"/>
                </a:ext>
              </a:extLst>
            </p:cNvPr>
            <p:cNvSpPr/>
            <p:nvPr/>
          </p:nvSpPr>
          <p:spPr>
            <a:xfrm>
              <a:off x="9977684" y="1840094"/>
              <a:ext cx="1688034" cy="1012820"/>
            </a:xfrm>
            <a:custGeom>
              <a:avLst/>
              <a:gdLst>
                <a:gd name="connsiteX0" fmla="*/ 0 w 1688034"/>
                <a:gd name="connsiteY0" fmla="*/ 101282 h 1012820"/>
                <a:gd name="connsiteX1" fmla="*/ 101282 w 1688034"/>
                <a:gd name="connsiteY1" fmla="*/ 0 h 1012820"/>
                <a:gd name="connsiteX2" fmla="*/ 1586752 w 1688034"/>
                <a:gd name="connsiteY2" fmla="*/ 0 h 1012820"/>
                <a:gd name="connsiteX3" fmla="*/ 1688034 w 1688034"/>
                <a:gd name="connsiteY3" fmla="*/ 101282 h 1012820"/>
                <a:gd name="connsiteX4" fmla="*/ 1688034 w 1688034"/>
                <a:gd name="connsiteY4" fmla="*/ 911538 h 1012820"/>
                <a:gd name="connsiteX5" fmla="*/ 1586752 w 1688034"/>
                <a:gd name="connsiteY5" fmla="*/ 1012820 h 1012820"/>
                <a:gd name="connsiteX6" fmla="*/ 101282 w 1688034"/>
                <a:gd name="connsiteY6" fmla="*/ 1012820 h 1012820"/>
                <a:gd name="connsiteX7" fmla="*/ 0 w 1688034"/>
                <a:gd name="connsiteY7" fmla="*/ 911538 h 1012820"/>
                <a:gd name="connsiteX8" fmla="*/ 0 w 1688034"/>
                <a:gd name="connsiteY8" fmla="*/ 101282 h 10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8034" h="1012820">
                  <a:moveTo>
                    <a:pt x="0" y="101282"/>
                  </a:moveTo>
                  <a:cubicBezTo>
                    <a:pt x="0" y="45345"/>
                    <a:pt x="45345" y="0"/>
                    <a:pt x="101282" y="0"/>
                  </a:cubicBezTo>
                  <a:lnTo>
                    <a:pt x="1586752" y="0"/>
                  </a:lnTo>
                  <a:cubicBezTo>
                    <a:pt x="1642689" y="0"/>
                    <a:pt x="1688034" y="45345"/>
                    <a:pt x="1688034" y="101282"/>
                  </a:cubicBezTo>
                  <a:lnTo>
                    <a:pt x="1688034" y="911538"/>
                  </a:lnTo>
                  <a:cubicBezTo>
                    <a:pt x="1688034" y="967475"/>
                    <a:pt x="1642689" y="1012820"/>
                    <a:pt x="1586752" y="1012820"/>
                  </a:cubicBezTo>
                  <a:lnTo>
                    <a:pt x="101282" y="1012820"/>
                  </a:lnTo>
                  <a:cubicBezTo>
                    <a:pt x="45345" y="1012820"/>
                    <a:pt x="0" y="967475"/>
                    <a:pt x="0" y="911538"/>
                  </a:cubicBezTo>
                  <a:lnTo>
                    <a:pt x="0" y="1012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724" tIns="128724" rIns="128724" bIns="128724" numCol="1" spcCol="1270" anchor="ctr" anchorCtr="0">
              <a:noAutofit/>
            </a:bodyPr>
            <a:lstStyle/>
            <a:p>
              <a:pPr marL="0" lvl="0" indent="0" algn="ctr" defTabSz="1155700">
                <a:lnSpc>
                  <a:spcPct val="90000"/>
                </a:lnSpc>
                <a:spcBef>
                  <a:spcPct val="0"/>
                </a:spcBef>
                <a:spcAft>
                  <a:spcPct val="35000"/>
                </a:spcAft>
                <a:buNone/>
              </a:pPr>
              <a:r>
                <a:rPr lang="ar-sa" sz="2600" kern="1200" dirty="0">
                  <a:rtl/>
                </a:rPr>
                <a:t>محرك الأسعار</a:t>
              </a:r>
            </a:p>
          </p:txBody>
        </p:sp>
      </p:grpSp>
      <p:sp>
        <p:nvSpPr>
          <p:cNvPr id="5" name="Rounded Rectangle 4"/>
          <p:cNvSpPr/>
          <p:nvPr/>
        </p:nvSpPr>
        <p:spPr bwMode="auto">
          <a:xfrm>
            <a:off x="4119239" y="3808998"/>
            <a:ext cx="3897297" cy="195894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r>
              <a:rPr lang="ar-sa" sz="2941"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شركة نقل</a:t>
            </a:r>
            <a:endParaRPr lang="en-US" sz="1324"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 name="Rounded Rectangle 5"/>
          <p:cNvSpPr/>
          <p:nvPr/>
        </p:nvSpPr>
        <p:spPr bwMode="auto">
          <a:xfrm>
            <a:off x="4317967" y="4540833"/>
            <a:ext cx="1658047" cy="105888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r>
              <a:rPr lang="ar-sa" sz="2647"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ملف تعريف التقييم</a:t>
            </a:r>
          </a:p>
        </p:txBody>
      </p:sp>
      <p:sp>
        <p:nvSpPr>
          <p:cNvPr id="7" name="Rounded Rectangle 6"/>
          <p:cNvSpPr/>
          <p:nvPr/>
        </p:nvSpPr>
        <p:spPr bwMode="auto">
          <a:xfrm>
            <a:off x="6174741" y="4540833"/>
            <a:ext cx="1658048" cy="105888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1" fromWordArt="0" anchor="t" anchorCtr="0" forceAA="0" compatLnSpc="1">
            <a:prstTxWarp prst="textNoShape">
              <a:avLst/>
            </a:prstTxWarp>
            <a:noAutofit/>
          </a:bodyPr>
          <a:lstStyle/>
          <a:p>
            <a:pPr algn="ctr" defTabSz="685647" rtl="1" fontAlgn="base">
              <a:lnSpc>
                <a:spcPct val="90000"/>
              </a:lnSpc>
              <a:spcBef>
                <a:spcPct val="0"/>
              </a:spcBef>
              <a:spcAft>
                <a:spcPct val="0"/>
              </a:spcAft>
            </a:pPr>
            <a:r>
              <a:rPr lang="ar-sa" sz="2647"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ملف تعريف التقييم</a:t>
            </a:r>
          </a:p>
        </p:txBody>
      </p:sp>
      <p:sp>
        <p:nvSpPr>
          <p:cNvPr id="10" name="Right Arrow 4"/>
          <p:cNvSpPr/>
          <p:nvPr/>
        </p:nvSpPr>
        <p:spPr>
          <a:xfrm>
            <a:off x="5934577" y="3319371"/>
            <a:ext cx="243915" cy="244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rtlCol="1" anchor="ctr" anchorCtr="0">
            <a:noAutofit/>
          </a:bodyPr>
          <a:lstStyle/>
          <a:p>
            <a:pPr algn="ctr" defTabSz="686366" rtl="1">
              <a:lnSpc>
                <a:spcPct val="90000"/>
              </a:lnSpc>
              <a:spcBef>
                <a:spcPct val="0"/>
              </a:spcBef>
              <a:spcAft>
                <a:spcPct val="35000"/>
              </a:spcAft>
            </a:pPr>
            <a:endParaRPr lang="en-US" sz="1544">
              <a:latin typeface="Arial" panose="020B0604020202020204" pitchFamily="34" charset="0"/>
              <a:cs typeface="Arial" panose="020B0604020202020204" pitchFamily="34" charset="0"/>
            </a:endParaRPr>
          </a:p>
        </p:txBody>
      </p:sp>
      <p:sp>
        <p:nvSpPr>
          <p:cNvPr id="3" name="Callout: Down Arrow 2">
            <a:extLst>
              <a:ext uri="{FF2B5EF4-FFF2-40B4-BE49-F238E27FC236}">
                <a16:creationId xmlns:a16="http://schemas.microsoft.com/office/drawing/2014/main" id="{D990FE8C-B43B-46AB-8FFC-C8F784514D37}"/>
              </a:ext>
            </a:extLst>
          </p:cNvPr>
          <p:cNvSpPr/>
          <p:nvPr/>
        </p:nvSpPr>
        <p:spPr bwMode="auto">
          <a:xfrm>
            <a:off x="519247" y="2914115"/>
            <a:ext cx="11151917" cy="726663"/>
          </a:xfrm>
          <a:prstGeom prst="down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861430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0891" y="365127"/>
            <a:ext cx="10732911" cy="553998"/>
          </a:xfrm>
        </p:spPr>
        <p:txBody>
          <a:bodyPr/>
          <a:lstStyle/>
          <a:p>
            <a:pPr algn="ctr"/>
            <a:r>
              <a:rPr lang="en-US" dirty="0"/>
              <a:t>Rating Profile</a:t>
            </a:r>
          </a:p>
        </p:txBody>
      </p:sp>
      <p:graphicFrame>
        <p:nvGraphicFramePr>
          <p:cNvPr id="3" name="Diagram 2"/>
          <p:cNvGraphicFramePr/>
          <p:nvPr>
            <p:extLst>
              <p:ext uri="{D42A27DB-BD31-4B8C-83A1-F6EECF244321}">
                <p14:modId xmlns:p14="http://schemas.microsoft.com/office/powerpoint/2010/main" val="4147139470"/>
              </p:ext>
            </p:extLst>
          </p:nvPr>
        </p:nvGraphicFramePr>
        <p:xfrm>
          <a:off x="2796921" y="1228089"/>
          <a:ext cx="6598158" cy="5035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31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graphicEl>
                                              <a:dgm id="{3C8576EB-5BEB-49F2-8E6E-946BE2A234C0}"/>
                                            </p:graphicEl>
                                          </p:spTgt>
                                        </p:tgtEl>
                                        <p:attrNameLst>
                                          <p:attrName>style.visibility</p:attrName>
                                        </p:attrNameLst>
                                      </p:cBhvr>
                                      <p:to>
                                        <p:strVal val="visible"/>
                                      </p:to>
                                    </p:set>
                                    <p:animEffect transition="in" filter="circle(in)">
                                      <p:cBhvr>
                                        <p:cTn id="7" dur="750"/>
                                        <p:tgtEl>
                                          <p:spTgt spid="3">
                                            <p:graphicEl>
                                              <a:dgm id="{3C8576EB-5BEB-49F2-8E6E-946BE2A234C0}"/>
                                            </p:graphic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graphicEl>
                                              <a:dgm id="{2641D69F-8398-478D-9C01-BEB018706BF6}"/>
                                            </p:graphicEl>
                                          </p:spTgt>
                                        </p:tgtEl>
                                        <p:attrNameLst>
                                          <p:attrName>style.visibility</p:attrName>
                                        </p:attrNameLst>
                                      </p:cBhvr>
                                      <p:to>
                                        <p:strVal val="visible"/>
                                      </p:to>
                                    </p:set>
                                    <p:animEffect transition="in" filter="circle(in)">
                                      <p:cBhvr>
                                        <p:cTn id="10" dur="750"/>
                                        <p:tgtEl>
                                          <p:spTgt spid="3">
                                            <p:graphicEl>
                                              <a:dgm id="{2641D69F-8398-478D-9C01-BEB018706BF6}"/>
                                            </p:graphic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graphicEl>
                                              <a:dgm id="{71D83EFC-B1BC-4977-8BE9-26FAADF7F88D}"/>
                                            </p:graphicEl>
                                          </p:spTgt>
                                        </p:tgtEl>
                                        <p:attrNameLst>
                                          <p:attrName>style.visibility</p:attrName>
                                        </p:attrNameLst>
                                      </p:cBhvr>
                                      <p:to>
                                        <p:strVal val="visible"/>
                                      </p:to>
                                    </p:set>
                                    <p:animEffect transition="in" filter="circle(in)">
                                      <p:cBhvr>
                                        <p:cTn id="13" dur="750"/>
                                        <p:tgtEl>
                                          <p:spTgt spid="3">
                                            <p:graphicEl>
                                              <a:dgm id="{71D83EFC-B1BC-4977-8BE9-26FAADF7F88D}"/>
                                            </p:graphic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graphicEl>
                                              <a:dgm id="{55D0CF15-9209-4A76-B9B9-39B28C634545}"/>
                                            </p:graphicEl>
                                          </p:spTgt>
                                        </p:tgtEl>
                                        <p:attrNameLst>
                                          <p:attrName>style.visibility</p:attrName>
                                        </p:attrNameLst>
                                      </p:cBhvr>
                                      <p:to>
                                        <p:strVal val="visible"/>
                                      </p:to>
                                    </p:set>
                                    <p:animEffect transition="in" filter="circle(in)">
                                      <p:cBhvr>
                                        <p:cTn id="16" dur="750"/>
                                        <p:tgtEl>
                                          <p:spTgt spid="3">
                                            <p:graphicEl>
                                              <a:dgm id="{55D0CF15-9209-4A76-B9B9-39B28C634545}"/>
                                            </p:graphic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graphicEl>
                                              <a:dgm id="{A990F420-5E77-4F85-B807-F55BD4AC3287}"/>
                                            </p:graphicEl>
                                          </p:spTgt>
                                        </p:tgtEl>
                                        <p:attrNameLst>
                                          <p:attrName>style.visibility</p:attrName>
                                        </p:attrNameLst>
                                      </p:cBhvr>
                                      <p:to>
                                        <p:strVal val="visible"/>
                                      </p:to>
                                    </p:set>
                                    <p:animEffect transition="in" filter="circle(in)">
                                      <p:cBhvr>
                                        <p:cTn id="19" dur="750"/>
                                        <p:tgtEl>
                                          <p:spTgt spid="3">
                                            <p:graphicEl>
                                              <a:dgm id="{A990F420-5E77-4F85-B807-F55BD4AC3287}"/>
                                            </p:graphic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graphicEl>
                                              <a:dgm id="{91310331-E23F-412E-81F6-3EE27D632815}"/>
                                            </p:graphicEl>
                                          </p:spTgt>
                                        </p:tgtEl>
                                        <p:attrNameLst>
                                          <p:attrName>style.visibility</p:attrName>
                                        </p:attrNameLst>
                                      </p:cBhvr>
                                      <p:to>
                                        <p:strVal val="visible"/>
                                      </p:to>
                                    </p:set>
                                    <p:animEffect transition="in" filter="circle(in)">
                                      <p:cBhvr>
                                        <p:cTn id="22" dur="750"/>
                                        <p:tgtEl>
                                          <p:spTgt spid="3">
                                            <p:graphicEl>
                                              <a:dgm id="{91310331-E23F-412E-81F6-3EE27D632815}"/>
                                            </p:graphic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graphicEl>
                                              <a:dgm id="{3C38BA1F-C67A-43B3-B156-DCA9C228A19B}"/>
                                            </p:graphicEl>
                                          </p:spTgt>
                                        </p:tgtEl>
                                        <p:attrNameLst>
                                          <p:attrName>style.visibility</p:attrName>
                                        </p:attrNameLst>
                                      </p:cBhvr>
                                      <p:to>
                                        <p:strVal val="visible"/>
                                      </p:to>
                                    </p:set>
                                    <p:animEffect transition="in" filter="circle(in)">
                                      <p:cBhvr>
                                        <p:cTn id="25" dur="750"/>
                                        <p:tgtEl>
                                          <p:spTgt spid="3">
                                            <p:graphicEl>
                                              <a:dgm id="{3C38BA1F-C67A-43B3-B156-DCA9C228A19B}"/>
                                            </p:graphic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graphicEl>
                                              <a:dgm id="{B924F89F-D45F-40AA-A02B-65007BF6FBE9}"/>
                                            </p:graphicEl>
                                          </p:spTgt>
                                        </p:tgtEl>
                                        <p:attrNameLst>
                                          <p:attrName>style.visibility</p:attrName>
                                        </p:attrNameLst>
                                      </p:cBhvr>
                                      <p:to>
                                        <p:strVal val="visible"/>
                                      </p:to>
                                    </p:set>
                                    <p:animEffect transition="in" filter="circle(in)">
                                      <p:cBhvr>
                                        <p:cTn id="28" dur="750"/>
                                        <p:tgtEl>
                                          <p:spTgt spid="3">
                                            <p:graphicEl>
                                              <a:dgm id="{B924F89F-D45F-40AA-A02B-65007BF6FBE9}"/>
                                            </p:graphic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graphicEl>
                                              <a:dgm id="{55AC9A5A-0EA9-4E80-8034-1A1C7FC7100C}"/>
                                            </p:graphicEl>
                                          </p:spTgt>
                                        </p:tgtEl>
                                        <p:attrNameLst>
                                          <p:attrName>style.visibility</p:attrName>
                                        </p:attrNameLst>
                                      </p:cBhvr>
                                      <p:to>
                                        <p:strVal val="visible"/>
                                      </p:to>
                                    </p:set>
                                    <p:animEffect transition="in" filter="circle(in)">
                                      <p:cBhvr>
                                        <p:cTn id="31" dur="750"/>
                                        <p:tgtEl>
                                          <p:spTgt spid="3">
                                            <p:graphicEl>
                                              <a:dgm id="{55AC9A5A-0EA9-4E80-8034-1A1C7FC7100C}"/>
                                            </p:graphic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graphicEl>
                                              <a:dgm id="{2B2DAEE9-A5F9-443F-AB97-EDD5A1BBA474}"/>
                                            </p:graphicEl>
                                          </p:spTgt>
                                        </p:tgtEl>
                                        <p:attrNameLst>
                                          <p:attrName>style.visibility</p:attrName>
                                        </p:attrNameLst>
                                      </p:cBhvr>
                                      <p:to>
                                        <p:strVal val="visible"/>
                                      </p:to>
                                    </p:set>
                                    <p:animEffect transition="in" filter="circle(in)">
                                      <p:cBhvr>
                                        <p:cTn id="34" dur="750"/>
                                        <p:tgtEl>
                                          <p:spTgt spid="3">
                                            <p:graphicEl>
                                              <a:dgm id="{2B2DAEE9-A5F9-443F-AB97-EDD5A1BBA474}"/>
                                            </p:graphic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graphicEl>
                                              <a:dgm id="{6A38677D-F6B2-46E8-8F8A-EA250A3ECF86}"/>
                                            </p:graphicEl>
                                          </p:spTgt>
                                        </p:tgtEl>
                                        <p:attrNameLst>
                                          <p:attrName>style.visibility</p:attrName>
                                        </p:attrNameLst>
                                      </p:cBhvr>
                                      <p:to>
                                        <p:strVal val="visible"/>
                                      </p:to>
                                    </p:set>
                                    <p:animEffect transition="in" filter="circle(in)">
                                      <p:cBhvr>
                                        <p:cTn id="37" dur="750"/>
                                        <p:tgtEl>
                                          <p:spTgt spid="3">
                                            <p:graphicEl>
                                              <a:dgm id="{6A38677D-F6B2-46E8-8F8A-EA250A3ECF86}"/>
                                            </p:graphic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graphicEl>
                                              <a:dgm id="{1DC38DB4-213D-4031-B868-D9BBE6895CA0}"/>
                                            </p:graphicEl>
                                          </p:spTgt>
                                        </p:tgtEl>
                                        <p:attrNameLst>
                                          <p:attrName>style.visibility</p:attrName>
                                        </p:attrNameLst>
                                      </p:cBhvr>
                                      <p:to>
                                        <p:strVal val="visible"/>
                                      </p:to>
                                    </p:set>
                                    <p:animEffect transition="in" filter="circle(in)">
                                      <p:cBhvr>
                                        <p:cTn id="40" dur="750"/>
                                        <p:tgtEl>
                                          <p:spTgt spid="3">
                                            <p:graphicEl>
                                              <a:dgm id="{1DC38DB4-213D-4031-B868-D9BBE6895CA0}"/>
                                            </p:graphic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
                                            <p:graphicEl>
                                              <a:dgm id="{F16B0196-DB42-44CB-8BD1-4C17FBF2800D}"/>
                                            </p:graphicEl>
                                          </p:spTgt>
                                        </p:tgtEl>
                                        <p:attrNameLst>
                                          <p:attrName>style.visibility</p:attrName>
                                        </p:attrNameLst>
                                      </p:cBhvr>
                                      <p:to>
                                        <p:strVal val="visible"/>
                                      </p:to>
                                    </p:set>
                                    <p:animEffect transition="in" filter="circle(in)">
                                      <p:cBhvr>
                                        <p:cTn id="43" dur="750"/>
                                        <p:tgtEl>
                                          <p:spTgt spid="3">
                                            <p:graphicEl>
                                              <a:dgm id="{F16B0196-DB42-44CB-8BD1-4C17FBF2800D}"/>
                                            </p:graphic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
                                            <p:graphicEl>
                                              <a:dgm id="{BD4E2CA2-9DAB-4492-9C12-8A67F0491A30}"/>
                                            </p:graphicEl>
                                          </p:spTgt>
                                        </p:tgtEl>
                                        <p:attrNameLst>
                                          <p:attrName>style.visibility</p:attrName>
                                        </p:attrNameLst>
                                      </p:cBhvr>
                                      <p:to>
                                        <p:strVal val="visible"/>
                                      </p:to>
                                    </p:set>
                                    <p:animEffect transition="in" filter="circle(in)">
                                      <p:cBhvr>
                                        <p:cTn id="46" dur="750"/>
                                        <p:tgtEl>
                                          <p:spTgt spid="3">
                                            <p:graphicEl>
                                              <a:dgm id="{BD4E2CA2-9DAB-4492-9C12-8A67F0491A30}"/>
                                            </p:graphicEl>
                                          </p:spTgt>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
                                            <p:graphicEl>
                                              <a:dgm id="{7F08580B-9C40-4BE1-8505-08886C079BF8}"/>
                                            </p:graphicEl>
                                          </p:spTgt>
                                        </p:tgtEl>
                                        <p:attrNameLst>
                                          <p:attrName>style.visibility</p:attrName>
                                        </p:attrNameLst>
                                      </p:cBhvr>
                                      <p:to>
                                        <p:strVal val="visible"/>
                                      </p:to>
                                    </p:set>
                                    <p:animEffect transition="in" filter="circle(in)">
                                      <p:cBhvr>
                                        <p:cTn id="49" dur="750"/>
                                        <p:tgtEl>
                                          <p:spTgt spid="3">
                                            <p:graphicEl>
                                              <a:dgm id="{7F08580B-9C40-4BE1-8505-08886C079B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Template Setup</a:t>
            </a:r>
          </a:p>
        </p:txBody>
      </p:sp>
      <p:graphicFrame>
        <p:nvGraphicFramePr>
          <p:cNvPr id="4" name="Diagram 3"/>
          <p:cNvGraphicFramePr/>
          <p:nvPr>
            <p:extLst>
              <p:ext uri="{D42A27DB-BD31-4B8C-83A1-F6EECF244321}">
                <p14:modId xmlns:p14="http://schemas.microsoft.com/office/powerpoint/2010/main" val="1201270570"/>
              </p:ext>
            </p:extLst>
          </p:nvPr>
        </p:nvGraphicFramePr>
        <p:xfrm>
          <a:off x="1065323" y="1734796"/>
          <a:ext cx="10061353" cy="3818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1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193AE4D-01EF-4A6D-8B9C-44625432DA7F}"/>
                                            </p:graphicEl>
                                          </p:spTgt>
                                        </p:tgtEl>
                                        <p:attrNameLst>
                                          <p:attrName>style.visibility</p:attrName>
                                        </p:attrNameLst>
                                      </p:cBhvr>
                                      <p:to>
                                        <p:strVal val="visible"/>
                                      </p:to>
                                    </p:set>
                                    <p:animEffect transition="in" filter="fade">
                                      <p:cBhvr>
                                        <p:cTn id="7" dur="1000"/>
                                        <p:tgtEl>
                                          <p:spTgt spid="4">
                                            <p:graphicEl>
                                              <a:dgm id="{B193AE4D-01EF-4A6D-8B9C-44625432DA7F}"/>
                                            </p:graphicEl>
                                          </p:spTgt>
                                        </p:tgtEl>
                                      </p:cBhvr>
                                    </p:animEffect>
                                    <p:anim calcmode="lin" valueType="num">
                                      <p:cBhvr>
                                        <p:cTn id="8" dur="1000" fill="hold"/>
                                        <p:tgtEl>
                                          <p:spTgt spid="4">
                                            <p:graphicEl>
                                              <a:dgm id="{B193AE4D-01EF-4A6D-8B9C-44625432DA7F}"/>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B193AE4D-01EF-4A6D-8B9C-44625432DA7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276CDE3F-C8D3-4025-8AFA-E4CE17F2BCB5}"/>
                                            </p:graphicEl>
                                          </p:spTgt>
                                        </p:tgtEl>
                                        <p:attrNameLst>
                                          <p:attrName>style.visibility</p:attrName>
                                        </p:attrNameLst>
                                      </p:cBhvr>
                                      <p:to>
                                        <p:strVal val="visible"/>
                                      </p:to>
                                    </p:set>
                                    <p:animEffect transition="in" filter="fade">
                                      <p:cBhvr>
                                        <p:cTn id="12" dur="1000"/>
                                        <p:tgtEl>
                                          <p:spTgt spid="4">
                                            <p:graphicEl>
                                              <a:dgm id="{276CDE3F-C8D3-4025-8AFA-E4CE17F2BCB5}"/>
                                            </p:graphicEl>
                                          </p:spTgt>
                                        </p:tgtEl>
                                      </p:cBhvr>
                                    </p:animEffect>
                                    <p:anim calcmode="lin" valueType="num">
                                      <p:cBhvr>
                                        <p:cTn id="13" dur="1000" fill="hold"/>
                                        <p:tgtEl>
                                          <p:spTgt spid="4">
                                            <p:graphicEl>
                                              <a:dgm id="{276CDE3F-C8D3-4025-8AFA-E4CE17F2BCB5}"/>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276CDE3F-C8D3-4025-8AFA-E4CE17F2BCB5}"/>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7D462D26-4817-466C-8D31-26A04538B7A3}"/>
                                            </p:graphicEl>
                                          </p:spTgt>
                                        </p:tgtEl>
                                        <p:attrNameLst>
                                          <p:attrName>style.visibility</p:attrName>
                                        </p:attrNameLst>
                                      </p:cBhvr>
                                      <p:to>
                                        <p:strVal val="visible"/>
                                      </p:to>
                                    </p:set>
                                    <p:animEffect transition="in" filter="fade">
                                      <p:cBhvr>
                                        <p:cTn id="17" dur="1000"/>
                                        <p:tgtEl>
                                          <p:spTgt spid="4">
                                            <p:graphicEl>
                                              <a:dgm id="{7D462D26-4817-466C-8D31-26A04538B7A3}"/>
                                            </p:graphicEl>
                                          </p:spTgt>
                                        </p:tgtEl>
                                      </p:cBhvr>
                                    </p:animEffect>
                                    <p:anim calcmode="lin" valueType="num">
                                      <p:cBhvr>
                                        <p:cTn id="18" dur="1000" fill="hold"/>
                                        <p:tgtEl>
                                          <p:spTgt spid="4">
                                            <p:graphicEl>
                                              <a:dgm id="{7D462D26-4817-466C-8D31-26A04538B7A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7D462D26-4817-466C-8D31-26A04538B7A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1C32AB78-E907-4B59-A119-07E6CD2D1F5E}"/>
                                            </p:graphicEl>
                                          </p:spTgt>
                                        </p:tgtEl>
                                        <p:attrNameLst>
                                          <p:attrName>style.visibility</p:attrName>
                                        </p:attrNameLst>
                                      </p:cBhvr>
                                      <p:to>
                                        <p:strVal val="visible"/>
                                      </p:to>
                                    </p:set>
                                    <p:animEffect transition="in" filter="fade">
                                      <p:cBhvr>
                                        <p:cTn id="22" dur="1000"/>
                                        <p:tgtEl>
                                          <p:spTgt spid="4">
                                            <p:graphicEl>
                                              <a:dgm id="{1C32AB78-E907-4B59-A119-07E6CD2D1F5E}"/>
                                            </p:graphicEl>
                                          </p:spTgt>
                                        </p:tgtEl>
                                      </p:cBhvr>
                                    </p:animEffect>
                                    <p:anim calcmode="lin" valueType="num">
                                      <p:cBhvr>
                                        <p:cTn id="23" dur="1000" fill="hold"/>
                                        <p:tgtEl>
                                          <p:spTgt spid="4">
                                            <p:graphicEl>
                                              <a:dgm id="{1C32AB78-E907-4B59-A119-07E6CD2D1F5E}"/>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1C32AB78-E907-4B59-A119-07E6CD2D1F5E}"/>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E9575E3D-8360-48D7-84FD-CD8D116F24AA}"/>
                                            </p:graphicEl>
                                          </p:spTgt>
                                        </p:tgtEl>
                                        <p:attrNameLst>
                                          <p:attrName>style.visibility</p:attrName>
                                        </p:attrNameLst>
                                      </p:cBhvr>
                                      <p:to>
                                        <p:strVal val="visible"/>
                                      </p:to>
                                    </p:set>
                                    <p:animEffect transition="in" filter="fade">
                                      <p:cBhvr>
                                        <p:cTn id="27" dur="1000"/>
                                        <p:tgtEl>
                                          <p:spTgt spid="4">
                                            <p:graphicEl>
                                              <a:dgm id="{E9575E3D-8360-48D7-84FD-CD8D116F24AA}"/>
                                            </p:graphicEl>
                                          </p:spTgt>
                                        </p:tgtEl>
                                      </p:cBhvr>
                                    </p:animEffect>
                                    <p:anim calcmode="lin" valueType="num">
                                      <p:cBhvr>
                                        <p:cTn id="28" dur="1000" fill="hold"/>
                                        <p:tgtEl>
                                          <p:spTgt spid="4">
                                            <p:graphicEl>
                                              <a:dgm id="{E9575E3D-8360-48D7-84FD-CD8D116F24AA}"/>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E9575E3D-8360-48D7-84FD-CD8D116F24AA}"/>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60C5B0CE-3F07-4449-8E26-B8B68C0A3BB9}"/>
                                            </p:graphicEl>
                                          </p:spTgt>
                                        </p:tgtEl>
                                        <p:attrNameLst>
                                          <p:attrName>style.visibility</p:attrName>
                                        </p:attrNameLst>
                                      </p:cBhvr>
                                      <p:to>
                                        <p:strVal val="visible"/>
                                      </p:to>
                                    </p:set>
                                    <p:animEffect transition="in" filter="fade">
                                      <p:cBhvr>
                                        <p:cTn id="32" dur="1000"/>
                                        <p:tgtEl>
                                          <p:spTgt spid="4">
                                            <p:graphicEl>
                                              <a:dgm id="{60C5B0CE-3F07-4449-8E26-B8B68C0A3BB9}"/>
                                            </p:graphicEl>
                                          </p:spTgt>
                                        </p:tgtEl>
                                      </p:cBhvr>
                                    </p:animEffect>
                                    <p:anim calcmode="lin" valueType="num">
                                      <p:cBhvr>
                                        <p:cTn id="33" dur="1000" fill="hold"/>
                                        <p:tgtEl>
                                          <p:spTgt spid="4">
                                            <p:graphicEl>
                                              <a:dgm id="{60C5B0CE-3F07-4449-8E26-B8B68C0A3BB9}"/>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60C5B0CE-3F07-4449-8E26-B8B68C0A3BB9}"/>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5DD88688-EFC3-4732-A192-C0499DF5775B}"/>
                                            </p:graphicEl>
                                          </p:spTgt>
                                        </p:tgtEl>
                                        <p:attrNameLst>
                                          <p:attrName>style.visibility</p:attrName>
                                        </p:attrNameLst>
                                      </p:cBhvr>
                                      <p:to>
                                        <p:strVal val="visible"/>
                                      </p:to>
                                    </p:set>
                                    <p:animEffect transition="in" filter="fade">
                                      <p:cBhvr>
                                        <p:cTn id="37" dur="1000"/>
                                        <p:tgtEl>
                                          <p:spTgt spid="4">
                                            <p:graphicEl>
                                              <a:dgm id="{5DD88688-EFC3-4732-A192-C0499DF5775B}"/>
                                            </p:graphicEl>
                                          </p:spTgt>
                                        </p:tgtEl>
                                      </p:cBhvr>
                                    </p:animEffect>
                                    <p:anim calcmode="lin" valueType="num">
                                      <p:cBhvr>
                                        <p:cTn id="38" dur="1000" fill="hold"/>
                                        <p:tgtEl>
                                          <p:spTgt spid="4">
                                            <p:graphicEl>
                                              <a:dgm id="{5DD88688-EFC3-4732-A192-C0499DF5775B}"/>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5DD88688-EFC3-4732-A192-C0499DF5775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 Fuel Index Setup Process</a:t>
            </a:r>
          </a:p>
        </p:txBody>
      </p:sp>
      <p:graphicFrame>
        <p:nvGraphicFramePr>
          <p:cNvPr id="3" name="Diagram 2"/>
          <p:cNvGraphicFramePr/>
          <p:nvPr>
            <p:extLst>
              <p:ext uri="{D42A27DB-BD31-4B8C-83A1-F6EECF244321}">
                <p14:modId xmlns:p14="http://schemas.microsoft.com/office/powerpoint/2010/main" val="780062127"/>
              </p:ext>
            </p:extLst>
          </p:nvPr>
        </p:nvGraphicFramePr>
        <p:xfrm>
          <a:off x="620891" y="1800323"/>
          <a:ext cx="109070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486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graphicEl>
                                              <a:dgm id="{894B49BB-00E7-4909-A490-2834D4F06AE1}"/>
                                            </p:graphicEl>
                                          </p:spTgt>
                                        </p:tgtEl>
                                        <p:attrNameLst>
                                          <p:attrName>style.visibility</p:attrName>
                                        </p:attrNameLst>
                                      </p:cBhvr>
                                      <p:to>
                                        <p:strVal val="visible"/>
                                      </p:to>
                                    </p:set>
                                    <p:animEffect transition="in" filter="wipe(down)">
                                      <p:cBhvr>
                                        <p:cTn id="7" dur="500"/>
                                        <p:tgtEl>
                                          <p:spTgt spid="3">
                                            <p:graphicEl>
                                              <a:dgm id="{894B49BB-00E7-4909-A490-2834D4F06AE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dgm id="{D7F34EA0-7F2E-4624-933B-3D5C26B61591}"/>
                                            </p:graphicEl>
                                          </p:spTgt>
                                        </p:tgtEl>
                                        <p:attrNameLst>
                                          <p:attrName>style.visibility</p:attrName>
                                        </p:attrNameLst>
                                      </p:cBhvr>
                                      <p:to>
                                        <p:strVal val="visible"/>
                                      </p:to>
                                    </p:set>
                                    <p:animEffect transition="in" filter="wipe(down)">
                                      <p:cBhvr>
                                        <p:cTn id="12" dur="500"/>
                                        <p:tgtEl>
                                          <p:spTgt spid="3">
                                            <p:graphicEl>
                                              <a:dgm id="{D7F34EA0-7F2E-4624-933B-3D5C26B61591}"/>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graphicEl>
                                              <a:dgm id="{F5B303BF-A690-4FD1-A499-CE37240C7F8A}"/>
                                            </p:graphicEl>
                                          </p:spTgt>
                                        </p:tgtEl>
                                        <p:attrNameLst>
                                          <p:attrName>style.visibility</p:attrName>
                                        </p:attrNameLst>
                                      </p:cBhvr>
                                      <p:to>
                                        <p:strVal val="visible"/>
                                      </p:to>
                                    </p:set>
                                    <p:animEffect transition="in" filter="wipe(down)">
                                      <p:cBhvr>
                                        <p:cTn id="15" dur="500"/>
                                        <p:tgtEl>
                                          <p:spTgt spid="3">
                                            <p:graphicEl>
                                              <a:dgm id="{F5B303BF-A690-4FD1-A499-CE37240C7F8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graphicEl>
                                              <a:dgm id="{9495BB69-8292-45F4-9D71-3D8D8F578CE7}"/>
                                            </p:graphicEl>
                                          </p:spTgt>
                                        </p:tgtEl>
                                        <p:attrNameLst>
                                          <p:attrName>style.visibility</p:attrName>
                                        </p:attrNameLst>
                                      </p:cBhvr>
                                      <p:to>
                                        <p:strVal val="visible"/>
                                      </p:to>
                                    </p:set>
                                    <p:animEffect transition="in" filter="wipe(down)">
                                      <p:cBhvr>
                                        <p:cTn id="20" dur="500"/>
                                        <p:tgtEl>
                                          <p:spTgt spid="3">
                                            <p:graphicEl>
                                              <a:dgm id="{9495BB69-8292-45F4-9D71-3D8D8F578CE7}"/>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graphicEl>
                                              <a:dgm id="{8825F68C-4397-402D-94D0-DCEE548EEDE1}"/>
                                            </p:graphicEl>
                                          </p:spTgt>
                                        </p:tgtEl>
                                        <p:attrNameLst>
                                          <p:attrName>style.visibility</p:attrName>
                                        </p:attrNameLst>
                                      </p:cBhvr>
                                      <p:to>
                                        <p:strVal val="visible"/>
                                      </p:to>
                                    </p:set>
                                    <p:animEffect transition="in" filter="wipe(down)">
                                      <p:cBhvr>
                                        <p:cTn id="23" dur="500"/>
                                        <p:tgtEl>
                                          <p:spTgt spid="3">
                                            <p:graphicEl>
                                              <a:dgm id="{8825F68C-4397-402D-94D0-DCEE548EEDE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graphicEl>
                                              <a:dgm id="{E734EB5C-1712-4088-A0B6-CA856E188FDC}"/>
                                            </p:graphicEl>
                                          </p:spTgt>
                                        </p:tgtEl>
                                        <p:attrNameLst>
                                          <p:attrName>style.visibility</p:attrName>
                                        </p:attrNameLst>
                                      </p:cBhvr>
                                      <p:to>
                                        <p:strVal val="visible"/>
                                      </p:to>
                                    </p:set>
                                    <p:animEffect transition="in" filter="wipe(down)">
                                      <p:cBhvr>
                                        <p:cTn id="28" dur="500"/>
                                        <p:tgtEl>
                                          <p:spTgt spid="3">
                                            <p:graphicEl>
                                              <a:dgm id="{E734EB5C-1712-4088-A0B6-CA856E188FDC}"/>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graphicEl>
                                              <a:dgm id="{970B669F-1689-4043-B634-D37D20C3E3EB}"/>
                                            </p:graphicEl>
                                          </p:spTgt>
                                        </p:tgtEl>
                                        <p:attrNameLst>
                                          <p:attrName>style.visibility</p:attrName>
                                        </p:attrNameLst>
                                      </p:cBhvr>
                                      <p:to>
                                        <p:strVal val="visible"/>
                                      </p:to>
                                    </p:set>
                                    <p:animEffect transition="in" filter="wipe(down)">
                                      <p:cBhvr>
                                        <p:cTn id="31" dur="500"/>
                                        <p:tgtEl>
                                          <p:spTgt spid="3">
                                            <p:graphicEl>
                                              <a:dgm id="{970B669F-1689-4043-B634-D37D20C3E3E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928" y="291103"/>
            <a:ext cx="11653834" cy="553998"/>
          </a:xfrm>
        </p:spPr>
        <p:txBody>
          <a:bodyPr rtlCol="1"/>
          <a:lstStyle/>
          <a:p>
            <a:pPr rtl="1"/>
            <a:r>
              <a:rPr lang="ar-sa" sz="3600" dirty="0">
                <a:solidFill>
                  <a:schemeClr val="tx1"/>
                </a:solidFill>
                <a:rtl/>
              </a:rPr>
              <a:t>عملية إعداد المسار</a:t>
            </a:r>
            <a:endParaRPr lang="en-US" sz="3600" i="1" dirty="0">
              <a:solidFill>
                <a:schemeClr val="tx1"/>
              </a:solidFill>
            </a:endParaRPr>
          </a:p>
        </p:txBody>
      </p:sp>
      <p:grpSp>
        <p:nvGrpSpPr>
          <p:cNvPr id="2" name="Group 1">
            <a:extLst>
              <a:ext uri="{FF2B5EF4-FFF2-40B4-BE49-F238E27FC236}">
                <a16:creationId xmlns:a16="http://schemas.microsoft.com/office/drawing/2014/main" id="{1D7CEC3B-B388-4B95-AB36-626E1F74E6AF}"/>
              </a:ext>
            </a:extLst>
          </p:cNvPr>
          <p:cNvGrpSpPr/>
          <p:nvPr/>
        </p:nvGrpSpPr>
        <p:grpSpPr>
          <a:xfrm flipH="1">
            <a:off x="272015" y="1941143"/>
            <a:ext cx="11477902" cy="3635226"/>
            <a:chOff x="272015" y="1941143"/>
            <a:chExt cx="11477902" cy="3635226"/>
          </a:xfrm>
        </p:grpSpPr>
        <p:sp>
          <p:nvSpPr>
            <p:cNvPr id="3" name="Freeform: Shape 2">
              <a:hlinkClick r:id="" action="ppaction://noaction"/>
              <a:extLst>
                <a:ext uri="{FF2B5EF4-FFF2-40B4-BE49-F238E27FC236}">
                  <a16:creationId xmlns:a16="http://schemas.microsoft.com/office/drawing/2014/main" id="{17494EA4-933B-4B7E-936E-1A6F9EDFC0B4}"/>
                </a:ext>
              </a:extLst>
            </p:cNvPr>
            <p:cNvSpPr/>
            <p:nvPr/>
          </p:nvSpPr>
          <p:spPr>
            <a:xfrm>
              <a:off x="272015" y="1941143"/>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أنواع الموزِّعين</a:t>
              </a:r>
              <a:endParaRPr lang="en-US" sz="3200" b="0" kern="1200" dirty="0">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C4D9AF4A-6557-4F6E-A940-1E51F2F5F55E}"/>
                </a:ext>
              </a:extLst>
            </p:cNvPr>
            <p:cNvSpPr/>
            <p:nvPr/>
          </p:nvSpPr>
          <p:spPr>
            <a:xfrm>
              <a:off x="2731361" y="2416605"/>
              <a:ext cx="410129" cy="479774"/>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0" y="95955"/>
                  </a:moveTo>
                  <a:lnTo>
                    <a:pt x="205065" y="95955"/>
                  </a:lnTo>
                  <a:lnTo>
                    <a:pt x="205065" y="0"/>
                  </a:lnTo>
                  <a:lnTo>
                    <a:pt x="410129" y="239887"/>
                  </a:lnTo>
                  <a:lnTo>
                    <a:pt x="205065" y="479774"/>
                  </a:lnTo>
                  <a:lnTo>
                    <a:pt x="205065" y="383819"/>
                  </a:lnTo>
                  <a:lnTo>
                    <a:pt x="0" y="383819"/>
                  </a:lnTo>
                  <a:lnTo>
                    <a:pt x="0" y="95955"/>
                  </a:lnTo>
                  <a:close/>
                </a:path>
              </a:pathLst>
            </a:custGeom>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0" tIns="95955" rIns="123039" bIns="95955"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6" name="Freeform: Shape 5">
              <a:hlinkClick r:id="" action="ppaction://noaction"/>
              <a:extLst>
                <a:ext uri="{FF2B5EF4-FFF2-40B4-BE49-F238E27FC236}">
                  <a16:creationId xmlns:a16="http://schemas.microsoft.com/office/drawing/2014/main" id="{2581EF67-0497-4C36-8F25-2CC7609CECE5}"/>
                </a:ext>
              </a:extLst>
            </p:cNvPr>
            <p:cNvSpPr/>
            <p:nvPr/>
          </p:nvSpPr>
          <p:spPr>
            <a:xfrm>
              <a:off x="3334948" y="1941143"/>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960038"/>
                <a:satOff val="-3809"/>
                <a:lumOff val="1961"/>
                <a:alphaOff val="0"/>
              </a:schemeClr>
            </a:fillRef>
            <a:effectRef idx="1">
              <a:schemeClr val="accent2">
                <a:hueOff val="-960038"/>
                <a:satOff val="-3809"/>
                <a:lumOff val="1961"/>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المراكز</a:t>
              </a:r>
              <a:endParaRPr lang="en-US" sz="3200" b="0" kern="1200"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9913B3CF-E56F-45C0-B208-27A8641583BC}"/>
                </a:ext>
              </a:extLst>
            </p:cNvPr>
            <p:cNvSpPr/>
            <p:nvPr/>
          </p:nvSpPr>
          <p:spPr>
            <a:xfrm>
              <a:off x="5794294" y="2416605"/>
              <a:ext cx="410129" cy="479774"/>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0" y="95955"/>
                  </a:moveTo>
                  <a:lnTo>
                    <a:pt x="205065" y="95955"/>
                  </a:lnTo>
                  <a:lnTo>
                    <a:pt x="205065" y="0"/>
                  </a:lnTo>
                  <a:lnTo>
                    <a:pt x="410129" y="239887"/>
                  </a:lnTo>
                  <a:lnTo>
                    <a:pt x="205065" y="479774"/>
                  </a:lnTo>
                  <a:lnTo>
                    <a:pt x="205065" y="383819"/>
                  </a:lnTo>
                  <a:lnTo>
                    <a:pt x="0" y="383819"/>
                  </a:lnTo>
                  <a:lnTo>
                    <a:pt x="0" y="95955"/>
                  </a:lnTo>
                  <a:close/>
                </a:path>
              </a:pathLst>
            </a:custGeom>
          </p:spPr>
          <p:style>
            <a:lnRef idx="0">
              <a:schemeClr val="lt1">
                <a:hueOff val="0"/>
                <a:satOff val="0"/>
                <a:lumOff val="0"/>
                <a:alphaOff val="0"/>
              </a:schemeClr>
            </a:lnRef>
            <a:fillRef idx="1">
              <a:schemeClr val="accent2">
                <a:hueOff val="-1152046"/>
                <a:satOff val="-4570"/>
                <a:lumOff val="2353"/>
                <a:alphaOff val="0"/>
              </a:schemeClr>
            </a:fillRef>
            <a:effectRef idx="1">
              <a:schemeClr val="accent2">
                <a:hueOff val="-1152046"/>
                <a:satOff val="-4570"/>
                <a:lumOff val="2353"/>
                <a:alphaOff val="0"/>
              </a:schemeClr>
            </a:effectRef>
            <a:fontRef idx="minor">
              <a:schemeClr val="lt1"/>
            </a:fontRef>
          </p:style>
          <p:txBody>
            <a:bodyPr spcFirstLastPara="0" vert="horz" wrap="square" lIns="0" tIns="95955" rIns="123039" bIns="95955"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8" name="Freeform: Shape 7">
              <a:hlinkClick r:id="" action="ppaction://noaction"/>
              <a:extLst>
                <a:ext uri="{FF2B5EF4-FFF2-40B4-BE49-F238E27FC236}">
                  <a16:creationId xmlns:a16="http://schemas.microsoft.com/office/drawing/2014/main" id="{F0ECD4F7-2D74-4B09-807C-4166B6FEF437}"/>
                </a:ext>
              </a:extLst>
            </p:cNvPr>
            <p:cNvSpPr/>
            <p:nvPr/>
          </p:nvSpPr>
          <p:spPr>
            <a:xfrm>
              <a:off x="6397881" y="1941143"/>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1920077"/>
                <a:satOff val="-7617"/>
                <a:lumOff val="3921"/>
                <a:alphaOff val="0"/>
              </a:schemeClr>
            </a:fillRef>
            <a:effectRef idx="1">
              <a:schemeClr val="accent2">
                <a:hueOff val="-1920077"/>
                <a:satOff val="-7617"/>
                <a:lumOff val="3921"/>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المسافة بالميل</a:t>
              </a:r>
            </a:p>
          </p:txBody>
        </p:sp>
        <p:sp>
          <p:nvSpPr>
            <p:cNvPr id="10" name="Freeform: Shape 9">
              <a:extLst>
                <a:ext uri="{FF2B5EF4-FFF2-40B4-BE49-F238E27FC236}">
                  <a16:creationId xmlns:a16="http://schemas.microsoft.com/office/drawing/2014/main" id="{7EE7C735-72EE-4B3F-A509-2EC4A499BB28}"/>
                </a:ext>
              </a:extLst>
            </p:cNvPr>
            <p:cNvSpPr/>
            <p:nvPr/>
          </p:nvSpPr>
          <p:spPr>
            <a:xfrm>
              <a:off x="8857227" y="2416605"/>
              <a:ext cx="410129" cy="479774"/>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0" y="95955"/>
                  </a:moveTo>
                  <a:lnTo>
                    <a:pt x="205065" y="95955"/>
                  </a:lnTo>
                  <a:lnTo>
                    <a:pt x="205065" y="0"/>
                  </a:lnTo>
                  <a:lnTo>
                    <a:pt x="410129" y="239887"/>
                  </a:lnTo>
                  <a:lnTo>
                    <a:pt x="205065" y="479774"/>
                  </a:lnTo>
                  <a:lnTo>
                    <a:pt x="205065" y="383819"/>
                  </a:lnTo>
                  <a:lnTo>
                    <a:pt x="0" y="383819"/>
                  </a:lnTo>
                  <a:lnTo>
                    <a:pt x="0" y="95955"/>
                  </a:lnTo>
                  <a:close/>
                </a:path>
              </a:pathLst>
            </a:custGeom>
          </p:spPr>
          <p:style>
            <a:lnRef idx="0">
              <a:schemeClr val="lt1">
                <a:hueOff val="0"/>
                <a:satOff val="0"/>
                <a:lumOff val="0"/>
                <a:alphaOff val="0"/>
              </a:schemeClr>
            </a:lnRef>
            <a:fillRef idx="1">
              <a:schemeClr val="accent2">
                <a:hueOff val="-2304092"/>
                <a:satOff val="-9141"/>
                <a:lumOff val="4706"/>
                <a:alphaOff val="0"/>
              </a:schemeClr>
            </a:fillRef>
            <a:effectRef idx="1">
              <a:schemeClr val="accent2">
                <a:hueOff val="-2304092"/>
                <a:satOff val="-9141"/>
                <a:lumOff val="4706"/>
                <a:alphaOff val="0"/>
              </a:schemeClr>
            </a:effectRef>
            <a:fontRef idx="minor">
              <a:schemeClr val="lt1"/>
            </a:fontRef>
          </p:style>
          <p:txBody>
            <a:bodyPr spcFirstLastPara="0" vert="horz" wrap="square" lIns="0" tIns="95955" rIns="123039" bIns="95955"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11" name="Freeform: Shape 10">
              <a:hlinkClick r:id="" action="ppaction://noaction"/>
              <a:extLst>
                <a:ext uri="{FF2B5EF4-FFF2-40B4-BE49-F238E27FC236}">
                  <a16:creationId xmlns:a16="http://schemas.microsoft.com/office/drawing/2014/main" id="{376BF7CF-EA50-48A5-BF2D-B2B9D1AB72A8}"/>
                </a:ext>
              </a:extLst>
            </p:cNvPr>
            <p:cNvSpPr/>
            <p:nvPr/>
          </p:nvSpPr>
          <p:spPr>
            <a:xfrm>
              <a:off x="9460814" y="1941143"/>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2880115"/>
                <a:satOff val="-11426"/>
                <a:lumOff val="5882"/>
                <a:alphaOff val="0"/>
              </a:schemeClr>
            </a:fillRef>
            <a:effectRef idx="1">
              <a:schemeClr val="accent2">
                <a:hueOff val="-2880115"/>
                <a:satOff val="-11426"/>
                <a:lumOff val="5882"/>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أوقات الانتقال</a:t>
              </a:r>
            </a:p>
          </p:txBody>
        </p:sp>
        <p:sp>
          <p:nvSpPr>
            <p:cNvPr id="12" name="Freeform: Shape 11">
              <a:extLst>
                <a:ext uri="{FF2B5EF4-FFF2-40B4-BE49-F238E27FC236}">
                  <a16:creationId xmlns:a16="http://schemas.microsoft.com/office/drawing/2014/main" id="{A203E84A-2B9D-486C-9755-7FAD41E802FB}"/>
                </a:ext>
              </a:extLst>
            </p:cNvPr>
            <p:cNvSpPr/>
            <p:nvPr/>
          </p:nvSpPr>
          <p:spPr>
            <a:xfrm>
              <a:off x="10365478" y="3542083"/>
              <a:ext cx="479775" cy="410130"/>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328103" y="1"/>
                  </a:moveTo>
                  <a:lnTo>
                    <a:pt x="328103" y="239888"/>
                  </a:lnTo>
                  <a:lnTo>
                    <a:pt x="410129" y="239888"/>
                  </a:lnTo>
                  <a:lnTo>
                    <a:pt x="205065" y="479773"/>
                  </a:lnTo>
                  <a:lnTo>
                    <a:pt x="0" y="239888"/>
                  </a:lnTo>
                  <a:lnTo>
                    <a:pt x="82026" y="239888"/>
                  </a:lnTo>
                  <a:lnTo>
                    <a:pt x="82026" y="1"/>
                  </a:lnTo>
                  <a:lnTo>
                    <a:pt x="328103" y="1"/>
                  </a:lnTo>
                  <a:close/>
                </a:path>
              </a:pathLst>
            </a:custGeom>
          </p:spPr>
          <p:style>
            <a:lnRef idx="0">
              <a:schemeClr val="lt1">
                <a:hueOff val="0"/>
                <a:satOff val="0"/>
                <a:lumOff val="0"/>
                <a:alphaOff val="0"/>
              </a:schemeClr>
            </a:lnRef>
            <a:fillRef idx="1">
              <a:schemeClr val="accent2">
                <a:hueOff val="-3456139"/>
                <a:satOff val="-13711"/>
                <a:lumOff val="7058"/>
                <a:alphaOff val="0"/>
              </a:schemeClr>
            </a:fillRef>
            <a:effectRef idx="1">
              <a:schemeClr val="accent2">
                <a:hueOff val="-3456139"/>
                <a:satOff val="-13711"/>
                <a:lumOff val="7058"/>
                <a:alphaOff val="0"/>
              </a:schemeClr>
            </a:effectRef>
            <a:fontRef idx="minor">
              <a:schemeClr val="lt1"/>
            </a:fontRef>
          </p:style>
          <p:txBody>
            <a:bodyPr spcFirstLastPara="0" vert="horz" wrap="square" lIns="95956" tIns="1" rIns="95955" bIns="123039"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13" name="Freeform: Shape 12">
              <a:hlinkClick r:id="" action="ppaction://noaction"/>
              <a:extLst>
                <a:ext uri="{FF2B5EF4-FFF2-40B4-BE49-F238E27FC236}">
                  <a16:creationId xmlns:a16="http://schemas.microsoft.com/office/drawing/2014/main" id="{3A93F200-F6D8-41D4-A0BA-BFBDEA6D84BD}"/>
                </a:ext>
              </a:extLst>
            </p:cNvPr>
            <p:cNvSpPr/>
            <p:nvPr/>
          </p:nvSpPr>
          <p:spPr>
            <a:xfrm>
              <a:off x="9460814" y="4145671"/>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3840154"/>
                <a:satOff val="-15235"/>
                <a:lumOff val="7843"/>
                <a:alphaOff val="0"/>
              </a:schemeClr>
            </a:fillRef>
            <a:effectRef idx="1">
              <a:schemeClr val="accent2">
                <a:hueOff val="-3840154"/>
                <a:satOff val="-15235"/>
                <a:lumOff val="7843"/>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خطط المسارات</a:t>
              </a:r>
            </a:p>
          </p:txBody>
        </p:sp>
        <p:sp>
          <p:nvSpPr>
            <p:cNvPr id="14" name="Freeform: Shape 13">
              <a:extLst>
                <a:ext uri="{FF2B5EF4-FFF2-40B4-BE49-F238E27FC236}">
                  <a16:creationId xmlns:a16="http://schemas.microsoft.com/office/drawing/2014/main" id="{C7F4E852-F734-4319-92AD-1D8B888385DC}"/>
                </a:ext>
              </a:extLst>
            </p:cNvPr>
            <p:cNvSpPr/>
            <p:nvPr/>
          </p:nvSpPr>
          <p:spPr>
            <a:xfrm rot="21600000">
              <a:off x="8880442" y="4621133"/>
              <a:ext cx="410129" cy="479774"/>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410129" y="383819"/>
                  </a:moveTo>
                  <a:lnTo>
                    <a:pt x="205064" y="383819"/>
                  </a:lnTo>
                  <a:lnTo>
                    <a:pt x="205064" y="479774"/>
                  </a:lnTo>
                  <a:lnTo>
                    <a:pt x="0" y="239887"/>
                  </a:lnTo>
                  <a:lnTo>
                    <a:pt x="205064" y="0"/>
                  </a:lnTo>
                  <a:lnTo>
                    <a:pt x="205064" y="95955"/>
                  </a:lnTo>
                  <a:lnTo>
                    <a:pt x="410129" y="95955"/>
                  </a:lnTo>
                  <a:lnTo>
                    <a:pt x="410129" y="383819"/>
                  </a:lnTo>
                  <a:close/>
                </a:path>
              </a:pathLst>
            </a:custGeom>
          </p:spPr>
          <p:style>
            <a:lnRef idx="0">
              <a:schemeClr val="lt1">
                <a:hueOff val="0"/>
                <a:satOff val="0"/>
                <a:lumOff val="0"/>
                <a:alphaOff val="0"/>
              </a:schemeClr>
            </a:lnRef>
            <a:fillRef idx="1">
              <a:schemeClr val="accent2">
                <a:hueOff val="-4608185"/>
                <a:satOff val="-18282"/>
                <a:lumOff val="9411"/>
                <a:alphaOff val="0"/>
              </a:schemeClr>
            </a:fillRef>
            <a:effectRef idx="1">
              <a:schemeClr val="accent2">
                <a:hueOff val="-4608185"/>
                <a:satOff val="-18282"/>
                <a:lumOff val="9411"/>
                <a:alphaOff val="0"/>
              </a:schemeClr>
            </a:effectRef>
            <a:fontRef idx="minor">
              <a:schemeClr val="lt1"/>
            </a:fontRef>
          </p:style>
          <p:txBody>
            <a:bodyPr spcFirstLastPara="0" vert="horz" wrap="square" lIns="123039" tIns="95955" rIns="0" bIns="95955"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15" name="Freeform: Shape 14">
              <a:hlinkClick r:id="" action="ppaction://noaction"/>
              <a:extLst>
                <a:ext uri="{FF2B5EF4-FFF2-40B4-BE49-F238E27FC236}">
                  <a16:creationId xmlns:a16="http://schemas.microsoft.com/office/drawing/2014/main" id="{75F6D349-BA26-426A-B378-31607C19DEF3}"/>
                </a:ext>
              </a:extLst>
            </p:cNvPr>
            <p:cNvSpPr/>
            <p:nvPr/>
          </p:nvSpPr>
          <p:spPr>
            <a:xfrm>
              <a:off x="6397881" y="4145671"/>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4800192"/>
                <a:satOff val="-19043"/>
                <a:lumOff val="9803"/>
                <a:alphaOff val="0"/>
              </a:schemeClr>
            </a:fillRef>
            <a:effectRef idx="1">
              <a:schemeClr val="accent2">
                <a:hueOff val="-4800192"/>
                <a:satOff val="-19043"/>
                <a:lumOff val="9803"/>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دليل التوجيه</a:t>
              </a:r>
            </a:p>
          </p:txBody>
        </p:sp>
        <p:sp>
          <p:nvSpPr>
            <p:cNvPr id="16" name="Freeform: Shape 15">
              <a:extLst>
                <a:ext uri="{FF2B5EF4-FFF2-40B4-BE49-F238E27FC236}">
                  <a16:creationId xmlns:a16="http://schemas.microsoft.com/office/drawing/2014/main" id="{75602DAA-07A2-4430-80F1-9704BBC855BA}"/>
                </a:ext>
              </a:extLst>
            </p:cNvPr>
            <p:cNvSpPr/>
            <p:nvPr/>
          </p:nvSpPr>
          <p:spPr>
            <a:xfrm rot="21600000">
              <a:off x="5817509" y="4621133"/>
              <a:ext cx="410130" cy="479775"/>
            </a:xfrm>
            <a:custGeom>
              <a:avLst/>
              <a:gdLst>
                <a:gd name="connsiteX0" fmla="*/ 0 w 410129"/>
                <a:gd name="connsiteY0" fmla="*/ 95955 h 479774"/>
                <a:gd name="connsiteX1" fmla="*/ 205065 w 410129"/>
                <a:gd name="connsiteY1" fmla="*/ 95955 h 479774"/>
                <a:gd name="connsiteX2" fmla="*/ 205065 w 410129"/>
                <a:gd name="connsiteY2" fmla="*/ 0 h 479774"/>
                <a:gd name="connsiteX3" fmla="*/ 410129 w 410129"/>
                <a:gd name="connsiteY3" fmla="*/ 239887 h 479774"/>
                <a:gd name="connsiteX4" fmla="*/ 205065 w 410129"/>
                <a:gd name="connsiteY4" fmla="*/ 479774 h 479774"/>
                <a:gd name="connsiteX5" fmla="*/ 205065 w 410129"/>
                <a:gd name="connsiteY5" fmla="*/ 383819 h 479774"/>
                <a:gd name="connsiteX6" fmla="*/ 0 w 410129"/>
                <a:gd name="connsiteY6" fmla="*/ 383819 h 479774"/>
                <a:gd name="connsiteX7" fmla="*/ 0 w 410129"/>
                <a:gd name="connsiteY7" fmla="*/ 95955 h 47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29" h="479774">
                  <a:moveTo>
                    <a:pt x="410129" y="383819"/>
                  </a:moveTo>
                  <a:lnTo>
                    <a:pt x="205064" y="383819"/>
                  </a:lnTo>
                  <a:lnTo>
                    <a:pt x="205064" y="479774"/>
                  </a:lnTo>
                  <a:lnTo>
                    <a:pt x="0" y="239887"/>
                  </a:lnTo>
                  <a:lnTo>
                    <a:pt x="205064" y="0"/>
                  </a:lnTo>
                  <a:lnTo>
                    <a:pt x="205064" y="95955"/>
                  </a:lnTo>
                  <a:lnTo>
                    <a:pt x="410129" y="95955"/>
                  </a:lnTo>
                  <a:lnTo>
                    <a:pt x="410129" y="383819"/>
                  </a:lnTo>
                  <a:close/>
                </a:path>
              </a:pathLst>
            </a:custGeom>
          </p:spPr>
          <p:style>
            <a:lnRef idx="0">
              <a:schemeClr val="lt1">
                <a:hueOff val="0"/>
                <a:satOff val="0"/>
                <a:lumOff val="0"/>
                <a:alphaOff val="0"/>
              </a:schemeClr>
            </a:lnRef>
            <a:fillRef idx="1">
              <a:schemeClr val="accent2">
                <a:hueOff val="-5760231"/>
                <a:satOff val="-22852"/>
                <a:lumOff val="11764"/>
                <a:alphaOff val="0"/>
              </a:schemeClr>
            </a:fillRef>
            <a:effectRef idx="1">
              <a:schemeClr val="accent2">
                <a:hueOff val="-5760231"/>
                <a:satOff val="-22852"/>
                <a:lumOff val="11764"/>
                <a:alphaOff val="0"/>
              </a:schemeClr>
            </a:effectRef>
            <a:fontRef idx="minor">
              <a:schemeClr val="lt1"/>
            </a:fontRef>
          </p:style>
          <p:txBody>
            <a:bodyPr spcFirstLastPara="0" vert="horz" wrap="square" lIns="123039" tIns="95955" rIns="1" bIns="95956" numCol="1" spcCol="1270" anchor="ctr" anchorCtr="0">
              <a:noAutofit/>
            </a:bodyPr>
            <a:lstStyle/>
            <a:p>
              <a:pPr marL="0" lvl="0" indent="0" algn="ctr" defTabSz="1422400">
                <a:lnSpc>
                  <a:spcPct val="90000"/>
                </a:lnSpc>
                <a:spcBef>
                  <a:spcPct val="0"/>
                </a:spcBef>
                <a:spcAft>
                  <a:spcPct val="35000"/>
                </a:spcAft>
                <a:buNone/>
              </a:pPr>
              <a:endParaRPr lang="en-US" sz="3200" b="0" kern="1200">
                <a:latin typeface="Arial" panose="020B0604020202020204" pitchFamily="34" charset="0"/>
                <a:cs typeface="Arial" panose="020B0604020202020204" pitchFamily="34" charset="0"/>
              </a:endParaRPr>
            </a:p>
          </p:txBody>
        </p:sp>
        <p:sp>
          <p:nvSpPr>
            <p:cNvPr id="17" name="Freeform: Shape 16">
              <a:hlinkClick r:id="" action="ppaction://noaction"/>
              <a:extLst>
                <a:ext uri="{FF2B5EF4-FFF2-40B4-BE49-F238E27FC236}">
                  <a16:creationId xmlns:a16="http://schemas.microsoft.com/office/drawing/2014/main" id="{2A7323E6-B8CF-4F95-915A-D5F426F7710C}"/>
                </a:ext>
              </a:extLst>
            </p:cNvPr>
            <p:cNvSpPr/>
            <p:nvPr/>
          </p:nvSpPr>
          <p:spPr>
            <a:xfrm>
              <a:off x="3334948" y="4145671"/>
              <a:ext cx="2289103" cy="1430698"/>
            </a:xfrm>
            <a:custGeom>
              <a:avLst/>
              <a:gdLst>
                <a:gd name="connsiteX0" fmla="*/ 0 w 2289103"/>
                <a:gd name="connsiteY0" fmla="*/ 143070 h 1430698"/>
                <a:gd name="connsiteX1" fmla="*/ 143070 w 2289103"/>
                <a:gd name="connsiteY1" fmla="*/ 0 h 1430698"/>
                <a:gd name="connsiteX2" fmla="*/ 2146033 w 2289103"/>
                <a:gd name="connsiteY2" fmla="*/ 0 h 1430698"/>
                <a:gd name="connsiteX3" fmla="*/ 2289103 w 2289103"/>
                <a:gd name="connsiteY3" fmla="*/ 143070 h 1430698"/>
                <a:gd name="connsiteX4" fmla="*/ 2289103 w 2289103"/>
                <a:gd name="connsiteY4" fmla="*/ 1287628 h 1430698"/>
                <a:gd name="connsiteX5" fmla="*/ 2146033 w 2289103"/>
                <a:gd name="connsiteY5" fmla="*/ 1430698 h 1430698"/>
                <a:gd name="connsiteX6" fmla="*/ 143070 w 2289103"/>
                <a:gd name="connsiteY6" fmla="*/ 1430698 h 1430698"/>
                <a:gd name="connsiteX7" fmla="*/ 0 w 2289103"/>
                <a:gd name="connsiteY7" fmla="*/ 1287628 h 1430698"/>
                <a:gd name="connsiteX8" fmla="*/ 0 w 2289103"/>
                <a:gd name="connsiteY8" fmla="*/ 143070 h 143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103" h="1430698">
                  <a:moveTo>
                    <a:pt x="0" y="143070"/>
                  </a:moveTo>
                  <a:cubicBezTo>
                    <a:pt x="0" y="64055"/>
                    <a:pt x="64055" y="0"/>
                    <a:pt x="143070" y="0"/>
                  </a:cubicBezTo>
                  <a:lnTo>
                    <a:pt x="2146033" y="0"/>
                  </a:lnTo>
                  <a:cubicBezTo>
                    <a:pt x="2225048" y="0"/>
                    <a:pt x="2289103" y="64055"/>
                    <a:pt x="2289103" y="143070"/>
                  </a:cubicBezTo>
                  <a:lnTo>
                    <a:pt x="2289103" y="1287628"/>
                  </a:lnTo>
                  <a:cubicBezTo>
                    <a:pt x="2289103" y="1366643"/>
                    <a:pt x="2225048" y="1430698"/>
                    <a:pt x="2146033" y="1430698"/>
                  </a:cubicBezTo>
                  <a:lnTo>
                    <a:pt x="143070" y="1430698"/>
                  </a:lnTo>
                  <a:cubicBezTo>
                    <a:pt x="64055" y="1430698"/>
                    <a:pt x="0" y="1366643"/>
                    <a:pt x="0" y="1287628"/>
                  </a:cubicBezTo>
                  <a:lnTo>
                    <a:pt x="0" y="143070"/>
                  </a:lnTo>
                  <a:close/>
                </a:path>
              </a:pathLst>
            </a:custGeom>
          </p:spPr>
          <p:style>
            <a:lnRef idx="3">
              <a:schemeClr val="lt1">
                <a:hueOff val="0"/>
                <a:satOff val="0"/>
                <a:lumOff val="0"/>
                <a:alphaOff val="0"/>
              </a:schemeClr>
            </a:lnRef>
            <a:fillRef idx="1">
              <a:schemeClr val="accent2">
                <a:hueOff val="-5760231"/>
                <a:satOff val="-22852"/>
                <a:lumOff val="11764"/>
                <a:alphaOff val="0"/>
              </a:schemeClr>
            </a:fillRef>
            <a:effectRef idx="1">
              <a:schemeClr val="accent2">
                <a:hueOff val="-5760231"/>
                <a:satOff val="-22852"/>
                <a:lumOff val="11764"/>
                <a:alphaOff val="0"/>
              </a:schemeClr>
            </a:effectRef>
            <a:fontRef idx="minor">
              <a:schemeClr val="lt1"/>
            </a:fontRef>
          </p:style>
          <p:txBody>
            <a:bodyPr spcFirstLastPara="0" vert="horz" wrap="square" lIns="163824" tIns="163824" rIns="163824" bIns="163824" numCol="1" spcCol="1270" anchor="ctr" anchorCtr="0">
              <a:noAutofit/>
            </a:bodyPr>
            <a:lstStyle/>
            <a:p>
              <a:pPr marL="0" lvl="0" indent="0" algn="ctr" defTabSz="1422400">
                <a:lnSpc>
                  <a:spcPct val="90000"/>
                </a:lnSpc>
                <a:spcBef>
                  <a:spcPct val="0"/>
                </a:spcBef>
                <a:spcAft>
                  <a:spcPct val="35000"/>
                </a:spcAft>
                <a:buNone/>
              </a:pPr>
              <a:r>
                <a:rPr lang="ar-sa" sz="3200" b="0" kern="1200" dirty="0">
                  <a:latin typeface="Arial" panose="020B0604020202020204" pitchFamily="34" charset="0"/>
                  <a:cs typeface="Arial" panose="020B0604020202020204" pitchFamily="34" charset="0"/>
                  <a:rtl/>
                </a:rPr>
                <a:t>التحقق من صحة الإعداد</a:t>
              </a:r>
              <a:endParaRPr lang="en-US" sz="3200" b="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44567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Inbound Transportation Flow</a:t>
            </a:r>
          </a:p>
        </p:txBody>
      </p:sp>
      <p:graphicFrame>
        <p:nvGraphicFramePr>
          <p:cNvPr id="4" name="Diagram 3"/>
          <p:cNvGraphicFramePr/>
          <p:nvPr>
            <p:extLst>
              <p:ext uri="{D42A27DB-BD31-4B8C-83A1-F6EECF244321}">
                <p14:modId xmlns:p14="http://schemas.microsoft.com/office/powerpoint/2010/main" val="584982764"/>
              </p:ext>
            </p:extLst>
          </p:nvPr>
        </p:nvGraphicFramePr>
        <p:xfrm>
          <a:off x="519247" y="1187026"/>
          <a:ext cx="111519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807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20A5E06-DE27-4BD4-9DD9-6082284C919A}"/>
                                            </p:graphicEl>
                                          </p:spTgt>
                                        </p:tgtEl>
                                        <p:attrNameLst>
                                          <p:attrName>style.visibility</p:attrName>
                                        </p:attrNameLst>
                                      </p:cBhvr>
                                      <p:to>
                                        <p:strVal val="visible"/>
                                      </p:to>
                                    </p:set>
                                    <p:animEffect transition="in" filter="fade">
                                      <p:cBhvr>
                                        <p:cTn id="7" dur="500"/>
                                        <p:tgtEl>
                                          <p:spTgt spid="4">
                                            <p:graphicEl>
                                              <a:dgm id="{E20A5E06-DE27-4BD4-9DD9-6082284C91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6E7A174-5744-489A-BB31-FB9205F4E018}"/>
                                            </p:graphicEl>
                                          </p:spTgt>
                                        </p:tgtEl>
                                        <p:attrNameLst>
                                          <p:attrName>style.visibility</p:attrName>
                                        </p:attrNameLst>
                                      </p:cBhvr>
                                      <p:to>
                                        <p:strVal val="visible"/>
                                      </p:to>
                                    </p:set>
                                    <p:animEffect transition="in" filter="fade">
                                      <p:cBhvr>
                                        <p:cTn id="12" dur="500"/>
                                        <p:tgtEl>
                                          <p:spTgt spid="4">
                                            <p:graphicEl>
                                              <a:dgm id="{76E7A174-5744-489A-BB31-FB9205F4E01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96CE9221-7596-458D-A58A-691D64E2C29A}"/>
                                            </p:graphicEl>
                                          </p:spTgt>
                                        </p:tgtEl>
                                        <p:attrNameLst>
                                          <p:attrName>style.visibility</p:attrName>
                                        </p:attrNameLst>
                                      </p:cBhvr>
                                      <p:to>
                                        <p:strVal val="visible"/>
                                      </p:to>
                                    </p:set>
                                    <p:animEffect transition="in" filter="fade">
                                      <p:cBhvr>
                                        <p:cTn id="15" dur="500"/>
                                        <p:tgtEl>
                                          <p:spTgt spid="4">
                                            <p:graphicEl>
                                              <a:dgm id="{96CE9221-7596-458D-A58A-691D64E2C29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93CE2B5B-F658-446F-A1B2-E2F89ED4CFBA}"/>
                                            </p:graphicEl>
                                          </p:spTgt>
                                        </p:tgtEl>
                                        <p:attrNameLst>
                                          <p:attrName>style.visibility</p:attrName>
                                        </p:attrNameLst>
                                      </p:cBhvr>
                                      <p:to>
                                        <p:strVal val="visible"/>
                                      </p:to>
                                    </p:set>
                                    <p:animEffect transition="in" filter="fade">
                                      <p:cBhvr>
                                        <p:cTn id="20" dur="500"/>
                                        <p:tgtEl>
                                          <p:spTgt spid="4">
                                            <p:graphicEl>
                                              <a:dgm id="{93CE2B5B-F658-446F-A1B2-E2F89ED4CFB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807B5E1F-2963-40F5-A7FF-B5A1B7EE4110}"/>
                                            </p:graphicEl>
                                          </p:spTgt>
                                        </p:tgtEl>
                                        <p:attrNameLst>
                                          <p:attrName>style.visibility</p:attrName>
                                        </p:attrNameLst>
                                      </p:cBhvr>
                                      <p:to>
                                        <p:strVal val="visible"/>
                                      </p:to>
                                    </p:set>
                                    <p:animEffect transition="in" filter="fade">
                                      <p:cBhvr>
                                        <p:cTn id="23" dur="500"/>
                                        <p:tgtEl>
                                          <p:spTgt spid="4">
                                            <p:graphicEl>
                                              <a:dgm id="{807B5E1F-2963-40F5-A7FF-B5A1B7EE411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3131FAA-7A3F-44BE-95FC-B1455D6486E2}"/>
                                            </p:graphicEl>
                                          </p:spTgt>
                                        </p:tgtEl>
                                        <p:attrNameLst>
                                          <p:attrName>style.visibility</p:attrName>
                                        </p:attrNameLst>
                                      </p:cBhvr>
                                      <p:to>
                                        <p:strVal val="visible"/>
                                      </p:to>
                                    </p:set>
                                    <p:animEffect transition="in" filter="fade">
                                      <p:cBhvr>
                                        <p:cTn id="28" dur="500"/>
                                        <p:tgtEl>
                                          <p:spTgt spid="4">
                                            <p:graphicEl>
                                              <a:dgm id="{63131FAA-7A3F-44BE-95FC-B1455D6486E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8FE12A01-E2AA-4156-AAB3-940E3729B204}"/>
                                            </p:graphicEl>
                                          </p:spTgt>
                                        </p:tgtEl>
                                        <p:attrNameLst>
                                          <p:attrName>style.visibility</p:attrName>
                                        </p:attrNameLst>
                                      </p:cBhvr>
                                      <p:to>
                                        <p:strVal val="visible"/>
                                      </p:to>
                                    </p:set>
                                    <p:animEffect transition="in" filter="fade">
                                      <p:cBhvr>
                                        <p:cTn id="31" dur="500"/>
                                        <p:tgtEl>
                                          <p:spTgt spid="4">
                                            <p:graphicEl>
                                              <a:dgm id="{8FE12A01-E2AA-4156-AAB3-940E3729B20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6E94E8EB-0A02-4431-AA56-4C0BDBB5C51E}"/>
                                            </p:graphicEl>
                                          </p:spTgt>
                                        </p:tgtEl>
                                        <p:attrNameLst>
                                          <p:attrName>style.visibility</p:attrName>
                                        </p:attrNameLst>
                                      </p:cBhvr>
                                      <p:to>
                                        <p:strVal val="visible"/>
                                      </p:to>
                                    </p:set>
                                    <p:animEffect transition="in" filter="fade">
                                      <p:cBhvr>
                                        <p:cTn id="36" dur="500"/>
                                        <p:tgtEl>
                                          <p:spTgt spid="4">
                                            <p:graphicEl>
                                              <a:dgm id="{6E94E8EB-0A02-4431-AA56-4C0BDBB5C51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EBFB969D-8364-44B7-BD2A-24CE2860FED4}"/>
                                            </p:graphicEl>
                                          </p:spTgt>
                                        </p:tgtEl>
                                        <p:attrNameLst>
                                          <p:attrName>style.visibility</p:attrName>
                                        </p:attrNameLst>
                                      </p:cBhvr>
                                      <p:to>
                                        <p:strVal val="visible"/>
                                      </p:to>
                                    </p:set>
                                    <p:animEffect transition="in" filter="fade">
                                      <p:cBhvr>
                                        <p:cTn id="39" dur="500"/>
                                        <p:tgtEl>
                                          <p:spTgt spid="4">
                                            <p:graphicEl>
                                              <a:dgm id="{EBFB969D-8364-44B7-BD2A-24CE2860FED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5A394E73-1746-433A-B76F-7D54CDA25D29}"/>
                                            </p:graphicEl>
                                          </p:spTgt>
                                        </p:tgtEl>
                                        <p:attrNameLst>
                                          <p:attrName>style.visibility</p:attrName>
                                        </p:attrNameLst>
                                      </p:cBhvr>
                                      <p:to>
                                        <p:strVal val="visible"/>
                                      </p:to>
                                    </p:set>
                                    <p:animEffect transition="in" filter="fade">
                                      <p:cBhvr>
                                        <p:cTn id="44" dur="500"/>
                                        <p:tgtEl>
                                          <p:spTgt spid="4">
                                            <p:graphicEl>
                                              <a:dgm id="{5A394E73-1746-433A-B76F-7D54CDA25D2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67CFC656-DB31-4C33-AE8B-CE43CFA272C3}"/>
                                            </p:graphicEl>
                                          </p:spTgt>
                                        </p:tgtEl>
                                        <p:attrNameLst>
                                          <p:attrName>style.visibility</p:attrName>
                                        </p:attrNameLst>
                                      </p:cBhvr>
                                      <p:to>
                                        <p:strVal val="visible"/>
                                      </p:to>
                                    </p:set>
                                    <p:animEffect transition="in" filter="fade">
                                      <p:cBhvr>
                                        <p:cTn id="47" dur="500"/>
                                        <p:tgtEl>
                                          <p:spTgt spid="4">
                                            <p:graphicEl>
                                              <a:dgm id="{67CFC656-DB31-4C33-AE8B-CE43CFA272C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3D3B5BDB-E12A-4D35-9138-D1DBC5C63AB1}"/>
                                            </p:graphicEl>
                                          </p:spTgt>
                                        </p:tgtEl>
                                        <p:attrNameLst>
                                          <p:attrName>style.visibility</p:attrName>
                                        </p:attrNameLst>
                                      </p:cBhvr>
                                      <p:to>
                                        <p:strVal val="visible"/>
                                      </p:to>
                                    </p:set>
                                    <p:animEffect transition="in" filter="fade">
                                      <p:cBhvr>
                                        <p:cTn id="52" dur="500"/>
                                        <p:tgtEl>
                                          <p:spTgt spid="4">
                                            <p:graphicEl>
                                              <a:dgm id="{3D3B5BDB-E12A-4D35-9138-D1DBC5C63AB1}"/>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graphicEl>
                                              <a:dgm id="{28001398-9C29-4D16-AEA4-ECBDC539237A}"/>
                                            </p:graphicEl>
                                          </p:spTgt>
                                        </p:tgtEl>
                                        <p:attrNameLst>
                                          <p:attrName>style.visibility</p:attrName>
                                        </p:attrNameLst>
                                      </p:cBhvr>
                                      <p:to>
                                        <p:strVal val="visible"/>
                                      </p:to>
                                    </p:set>
                                    <p:animEffect transition="in" filter="fade">
                                      <p:cBhvr>
                                        <p:cTn id="55" dur="500"/>
                                        <p:tgtEl>
                                          <p:spTgt spid="4">
                                            <p:graphicEl>
                                              <a:dgm id="{28001398-9C29-4D16-AEA4-ECBDC539237A}"/>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D59DEB5B-8663-4282-BEBE-B650E821DE67}"/>
                                            </p:graphicEl>
                                          </p:spTgt>
                                        </p:tgtEl>
                                        <p:attrNameLst>
                                          <p:attrName>style.visibility</p:attrName>
                                        </p:attrNameLst>
                                      </p:cBhvr>
                                      <p:to>
                                        <p:strVal val="visible"/>
                                      </p:to>
                                    </p:set>
                                    <p:animEffect transition="in" filter="fade">
                                      <p:cBhvr>
                                        <p:cTn id="60" dur="500"/>
                                        <p:tgtEl>
                                          <p:spTgt spid="4">
                                            <p:graphicEl>
                                              <a:dgm id="{D59DEB5B-8663-4282-BEBE-B650E821DE67}"/>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E90F6DDA-3DC3-4A30-8A51-84207531F5A4}"/>
                                            </p:graphicEl>
                                          </p:spTgt>
                                        </p:tgtEl>
                                        <p:attrNameLst>
                                          <p:attrName>style.visibility</p:attrName>
                                        </p:attrNameLst>
                                      </p:cBhvr>
                                      <p:to>
                                        <p:strVal val="visible"/>
                                      </p:to>
                                    </p:set>
                                    <p:animEffect transition="in" filter="fade">
                                      <p:cBhvr>
                                        <p:cTn id="63" dur="500"/>
                                        <p:tgtEl>
                                          <p:spTgt spid="4">
                                            <p:graphicEl>
                                              <a:dgm id="{E90F6DDA-3DC3-4A30-8A51-84207531F5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92F6-2765-4E14-84AC-FBCA4894362E}"/>
              </a:ext>
            </a:extLst>
          </p:cNvPr>
          <p:cNvSpPr>
            <a:spLocks noGrp="1"/>
          </p:cNvSpPr>
          <p:nvPr>
            <p:ph type="title"/>
          </p:nvPr>
        </p:nvSpPr>
        <p:spPr>
          <a:xfrm>
            <a:off x="268928" y="291103"/>
            <a:ext cx="11653834" cy="615553"/>
          </a:xfrm>
        </p:spPr>
        <p:txBody>
          <a:bodyPr/>
          <a:lstStyle/>
          <a:p>
            <a:pPr algn="ctr"/>
            <a:r>
              <a:rPr lang="en-US" sz="4000" dirty="0">
                <a:solidFill>
                  <a:schemeClr val="tx1"/>
                </a:solidFill>
              </a:rPr>
              <a:t>Transportation flows</a:t>
            </a:r>
          </a:p>
        </p:txBody>
      </p:sp>
      <p:graphicFrame>
        <p:nvGraphicFramePr>
          <p:cNvPr id="4" name="Diagram 3">
            <a:extLst>
              <a:ext uri="{FF2B5EF4-FFF2-40B4-BE49-F238E27FC236}">
                <a16:creationId xmlns:a16="http://schemas.microsoft.com/office/drawing/2014/main" id="{C6B7C8EE-27F2-4963-8C87-1D39C1421247}"/>
              </a:ext>
            </a:extLst>
          </p:cNvPr>
          <p:cNvGraphicFramePr/>
          <p:nvPr>
            <p:extLst>
              <p:ext uri="{D42A27DB-BD31-4B8C-83A1-F6EECF244321}">
                <p14:modId xmlns:p14="http://schemas.microsoft.com/office/powerpoint/2010/main" val="3439527533"/>
              </p:ext>
            </p:extLst>
          </p:nvPr>
        </p:nvGraphicFramePr>
        <p:xfrm>
          <a:off x="3046501" y="1471632"/>
          <a:ext cx="7028990" cy="3663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D7EC14C-5495-4509-9C39-6E97135CDED7}"/>
              </a:ext>
            </a:extLst>
          </p:cNvPr>
          <p:cNvSpPr/>
          <p:nvPr/>
        </p:nvSpPr>
        <p:spPr>
          <a:xfrm>
            <a:off x="3046502" y="5376610"/>
            <a:ext cx="2680278" cy="88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Segoe UI Semibold" panose="020B0702040204020203" pitchFamily="34" charset="0"/>
                <a:cs typeface="Segoe UI Semibold" panose="020B0702040204020203" pitchFamily="34" charset="0"/>
              </a:rPr>
              <a:t>Logistics Pricing Options</a:t>
            </a:r>
            <a:endParaRPr lang="en-US" sz="2000" dirty="0">
              <a:latin typeface="Segoe UI Semibold" panose="020B0702040204020203" pitchFamily="34" charset="0"/>
              <a:cs typeface="Segoe UI Semibold" panose="020B0702040204020203" pitchFamily="34" charset="0"/>
            </a:endParaRPr>
          </a:p>
        </p:txBody>
      </p:sp>
      <p:sp>
        <p:nvSpPr>
          <p:cNvPr id="6" name="Rectangle 5">
            <a:extLst>
              <a:ext uri="{FF2B5EF4-FFF2-40B4-BE49-F238E27FC236}">
                <a16:creationId xmlns:a16="http://schemas.microsoft.com/office/drawing/2014/main" id="{61A8C50B-5CE2-407E-B7C5-156E6048E0DD}"/>
              </a:ext>
            </a:extLst>
          </p:cNvPr>
          <p:cNvSpPr/>
          <p:nvPr/>
        </p:nvSpPr>
        <p:spPr>
          <a:xfrm>
            <a:off x="5922237" y="5386368"/>
            <a:ext cx="2008260" cy="88033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Segoe UI Semibold" panose="020B0702040204020203" pitchFamily="34" charset="0"/>
                <a:cs typeface="Segoe UI Semibold" panose="020B0702040204020203" pitchFamily="34" charset="0"/>
              </a:rPr>
              <a:t>Included in Item Price</a:t>
            </a:r>
            <a:endParaRPr lang="en-US" sz="2000" dirty="0">
              <a:latin typeface="Segoe UI Semibold" panose="020B0702040204020203" pitchFamily="34" charset="0"/>
              <a:cs typeface="Segoe UI Semibold" panose="020B0702040204020203" pitchFamily="34" charset="0"/>
            </a:endParaRPr>
          </a:p>
        </p:txBody>
      </p:sp>
      <p:sp>
        <p:nvSpPr>
          <p:cNvPr id="7" name="Rectangle 6">
            <a:extLst>
              <a:ext uri="{FF2B5EF4-FFF2-40B4-BE49-F238E27FC236}">
                <a16:creationId xmlns:a16="http://schemas.microsoft.com/office/drawing/2014/main" id="{20026ABB-D06B-401A-8C2D-1CA4EDD054F3}"/>
              </a:ext>
            </a:extLst>
          </p:cNvPr>
          <p:cNvSpPr/>
          <p:nvPr/>
        </p:nvSpPr>
        <p:spPr>
          <a:xfrm>
            <a:off x="8092937" y="5376610"/>
            <a:ext cx="2008259" cy="880336"/>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Segoe UI Semibold" panose="020B0702040204020203" pitchFamily="34" charset="0"/>
                <a:cs typeface="Segoe UI Semibold" panose="020B0702040204020203" pitchFamily="34" charset="0"/>
              </a:rPr>
              <a:t>Separate Charge Line</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236744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35D5-D7D0-486F-B998-50D565AD563B}"/>
              </a:ext>
            </a:extLst>
          </p:cNvPr>
          <p:cNvSpPr>
            <a:spLocks noGrp="1"/>
          </p:cNvSpPr>
          <p:nvPr>
            <p:ph type="title"/>
          </p:nvPr>
        </p:nvSpPr>
        <p:spPr/>
        <p:txBody>
          <a:bodyPr rtlCol="1"/>
          <a:lstStyle/>
          <a:p>
            <a:pPr algn="ctr" rtl="1"/>
            <a:r>
              <a:rPr lang="ar-sa" dirty="0">
                <a:rtl/>
              </a:rPr>
              <a:t>النقل الوارد</a:t>
            </a:r>
          </a:p>
        </p:txBody>
      </p:sp>
      <p:pic>
        <p:nvPicPr>
          <p:cNvPr id="6" name="Picture 5">
            <a:extLst>
              <a:ext uri="{FF2B5EF4-FFF2-40B4-BE49-F238E27FC236}">
                <a16:creationId xmlns:a16="http://schemas.microsoft.com/office/drawing/2014/main" id="{4869D031-FB24-42D1-B5C2-53004E35F4A3}"/>
              </a:ext>
            </a:extLst>
          </p:cNvPr>
          <p:cNvPicPr>
            <a:picLocks noChangeAspect="1"/>
          </p:cNvPicPr>
          <p:nvPr/>
        </p:nvPicPr>
        <p:blipFill>
          <a:blip r:embed="rId2"/>
          <a:stretch>
            <a:fillRect/>
          </a:stretch>
        </p:blipFill>
        <p:spPr>
          <a:xfrm>
            <a:off x="3238857" y="1466326"/>
            <a:ext cx="5714286" cy="4438095"/>
          </a:xfrm>
          <a:prstGeom prst="rect">
            <a:avLst/>
          </a:prstGeom>
        </p:spPr>
      </p:pic>
      <p:sp>
        <p:nvSpPr>
          <p:cNvPr id="7" name="TextBox 6">
            <a:extLst>
              <a:ext uri="{FF2B5EF4-FFF2-40B4-BE49-F238E27FC236}">
                <a16:creationId xmlns:a16="http://schemas.microsoft.com/office/drawing/2014/main" id="{49DBFCD1-8596-4AF3-B70A-596089A6E450}"/>
              </a:ext>
            </a:extLst>
          </p:cNvPr>
          <p:cNvSpPr txBox="1"/>
          <p:nvPr/>
        </p:nvSpPr>
        <p:spPr>
          <a:xfrm>
            <a:off x="3474761" y="2845749"/>
            <a:ext cx="989053"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إنشاء </a:t>
            </a:r>
          </a:p>
          <a:p>
            <a:pPr algn="ctr" rtl="1"/>
            <a:r>
              <a:rPr lang="ar-sa" sz="1000" dirty="0">
                <a:gradFill>
                  <a:gsLst>
                    <a:gs pos="2917">
                      <a:schemeClr val="tx1"/>
                    </a:gs>
                    <a:gs pos="30000">
                      <a:schemeClr val="tx1"/>
                    </a:gs>
                  </a:gsLst>
                  <a:lin ang="5400000" scaled="0"/>
                </a:gradFill>
                <a:rtl/>
              </a:rPr>
              <a:t>حمولة واردة </a:t>
            </a:r>
          </a:p>
          <a:p>
            <a:pPr algn="ctr" rtl="1"/>
            <a:r>
              <a:rPr lang="ar-sa" sz="1000" dirty="0">
                <a:gradFill>
                  <a:gsLst>
                    <a:gs pos="2917">
                      <a:schemeClr val="tx1"/>
                    </a:gs>
                    <a:gs pos="30000">
                      <a:schemeClr val="tx1"/>
                    </a:gs>
                  </a:gsLst>
                  <a:lin ang="5400000" scaled="0"/>
                </a:gradFill>
                <a:rtl/>
              </a:rPr>
              <a:t>أو تعديلها للشحن</a:t>
            </a:r>
          </a:p>
        </p:txBody>
      </p:sp>
      <p:sp>
        <p:nvSpPr>
          <p:cNvPr id="8" name="TextBox 7">
            <a:extLst>
              <a:ext uri="{FF2B5EF4-FFF2-40B4-BE49-F238E27FC236}">
                <a16:creationId xmlns:a16="http://schemas.microsoft.com/office/drawing/2014/main" id="{5578C062-FDE4-4F0D-9BE2-AFCDB46E4A1E}"/>
              </a:ext>
            </a:extLst>
          </p:cNvPr>
          <p:cNvSpPr txBox="1"/>
          <p:nvPr/>
        </p:nvSpPr>
        <p:spPr>
          <a:xfrm>
            <a:off x="5317098" y="2845749"/>
            <a:ext cx="976229"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تعيين سعر</a:t>
            </a:r>
          </a:p>
          <a:p>
            <a:pPr algn="ctr" rtl="1"/>
            <a:r>
              <a:rPr lang="ar-sa" sz="1000" dirty="0">
                <a:gradFill>
                  <a:gsLst>
                    <a:gs pos="2917">
                      <a:schemeClr val="tx1"/>
                    </a:gs>
                    <a:gs pos="30000">
                      <a:schemeClr val="tx1"/>
                    </a:gs>
                  </a:gsLst>
                  <a:lin ang="5400000" scaled="0"/>
                </a:gradFill>
                <a:rtl/>
              </a:rPr>
              <a:t>والتوجيه إلى </a:t>
            </a:r>
          </a:p>
          <a:p>
            <a:pPr algn="ctr" rtl="1"/>
            <a:r>
              <a:rPr lang="ar-sa" sz="1000" dirty="0">
                <a:gradFill>
                  <a:gsLst>
                    <a:gs pos="2917">
                      <a:schemeClr val="tx1"/>
                    </a:gs>
                    <a:gs pos="30000">
                      <a:schemeClr val="tx1"/>
                    </a:gs>
                  </a:gsLst>
                  <a:lin ang="5400000" scaled="0"/>
                </a:gradFill>
                <a:rtl/>
              </a:rPr>
              <a:t>الحمولة الواردة</a:t>
            </a:r>
          </a:p>
        </p:txBody>
      </p:sp>
      <p:sp>
        <p:nvSpPr>
          <p:cNvPr id="9" name="TextBox 8">
            <a:extLst>
              <a:ext uri="{FF2B5EF4-FFF2-40B4-BE49-F238E27FC236}">
                <a16:creationId xmlns:a16="http://schemas.microsoft.com/office/drawing/2014/main" id="{03145399-E60C-4547-BE31-3690C5E15D2B}"/>
              </a:ext>
            </a:extLst>
          </p:cNvPr>
          <p:cNvSpPr txBox="1"/>
          <p:nvPr/>
        </p:nvSpPr>
        <p:spPr>
          <a:xfrm>
            <a:off x="7013296" y="2845749"/>
            <a:ext cx="1219886"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دمج عدة</a:t>
            </a:r>
          </a:p>
          <a:p>
            <a:pPr algn="ctr" rtl="1"/>
            <a:r>
              <a:rPr lang="ar-sa" sz="1000" dirty="0">
                <a:gradFill>
                  <a:gsLst>
                    <a:gs pos="2917">
                      <a:schemeClr val="tx1"/>
                    </a:gs>
                    <a:gs pos="30000">
                      <a:schemeClr val="tx1"/>
                    </a:gs>
                  </a:gsLst>
                  <a:lin ang="5400000" scaled="0"/>
                </a:gradFill>
                <a:rtl/>
              </a:rPr>
              <a:t>شحنات إلى حمولة</a:t>
            </a:r>
          </a:p>
        </p:txBody>
      </p:sp>
      <p:sp>
        <p:nvSpPr>
          <p:cNvPr id="10" name="TextBox 9">
            <a:extLst>
              <a:ext uri="{FF2B5EF4-FFF2-40B4-BE49-F238E27FC236}">
                <a16:creationId xmlns:a16="http://schemas.microsoft.com/office/drawing/2014/main" id="{03EBD6AA-E501-4EDE-ACF1-A1852F4D07A6}"/>
              </a:ext>
            </a:extLst>
          </p:cNvPr>
          <p:cNvSpPr txBox="1"/>
          <p:nvPr/>
        </p:nvSpPr>
        <p:spPr>
          <a:xfrm>
            <a:off x="7156767" y="5237785"/>
            <a:ext cx="932948"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تسجيل برنامج تشغيل</a:t>
            </a:r>
          </a:p>
          <a:p>
            <a:pPr algn="ctr" rtl="1"/>
            <a:r>
              <a:rPr lang="ar-sa" sz="1000" dirty="0">
                <a:gradFill>
                  <a:gsLst>
                    <a:gs pos="2917">
                      <a:schemeClr val="tx1"/>
                    </a:gs>
                    <a:gs pos="30000">
                      <a:schemeClr val="tx1"/>
                    </a:gs>
                  </a:gsLst>
                  <a:lin ang="5400000" scaled="0"/>
                </a:gradFill>
                <a:rtl/>
              </a:rPr>
              <a:t>تسجيل دخول / خروج لـ</a:t>
            </a:r>
          </a:p>
          <a:p>
            <a:pPr algn="ctr" rtl="1"/>
            <a:r>
              <a:rPr lang="ar-sa" sz="1000" dirty="0">
                <a:gradFill>
                  <a:gsLst>
                    <a:gs pos="2917">
                      <a:schemeClr val="tx1"/>
                    </a:gs>
                    <a:gs pos="30000">
                      <a:schemeClr val="tx1"/>
                    </a:gs>
                  </a:gsLst>
                  <a:lin ang="5400000" scaled="0"/>
                </a:gradFill>
                <a:rtl/>
              </a:rPr>
              <a:t>لأحد المواعيد</a:t>
            </a:r>
          </a:p>
        </p:txBody>
      </p:sp>
      <p:sp>
        <p:nvSpPr>
          <p:cNvPr id="11" name="TextBox 10">
            <a:extLst>
              <a:ext uri="{FF2B5EF4-FFF2-40B4-BE49-F238E27FC236}">
                <a16:creationId xmlns:a16="http://schemas.microsoft.com/office/drawing/2014/main" id="{E30B25FC-06A5-4DBE-9572-CDE049B480F7}"/>
              </a:ext>
            </a:extLst>
          </p:cNvPr>
          <p:cNvSpPr txBox="1"/>
          <p:nvPr/>
        </p:nvSpPr>
        <p:spPr>
          <a:xfrm>
            <a:off x="5274623" y="5237784"/>
            <a:ext cx="1061189"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تخطيط المواعيد</a:t>
            </a:r>
          </a:p>
          <a:p>
            <a:pPr algn="ctr" rtl="1"/>
            <a:r>
              <a:rPr lang="ar-sa" sz="1000" dirty="0">
                <a:gradFill>
                  <a:gsLst>
                    <a:gs pos="2917">
                      <a:schemeClr val="tx1"/>
                    </a:gs>
                    <a:gs pos="30000">
                      <a:schemeClr val="tx1"/>
                    </a:gs>
                  </a:gsLst>
                  <a:lin ang="5400000" scaled="0"/>
                </a:gradFill>
                <a:rtl/>
              </a:rPr>
              <a:t>لحمولة</a:t>
            </a:r>
          </a:p>
        </p:txBody>
      </p:sp>
      <p:sp>
        <p:nvSpPr>
          <p:cNvPr id="12" name="TextBox 11">
            <a:extLst>
              <a:ext uri="{FF2B5EF4-FFF2-40B4-BE49-F238E27FC236}">
                <a16:creationId xmlns:a16="http://schemas.microsoft.com/office/drawing/2014/main" id="{EFA25FB6-9ABE-42F0-AE99-20A6BA0FAD86}"/>
              </a:ext>
            </a:extLst>
          </p:cNvPr>
          <p:cNvSpPr txBox="1"/>
          <p:nvPr/>
        </p:nvSpPr>
        <p:spPr>
          <a:xfrm>
            <a:off x="3550903" y="5237784"/>
            <a:ext cx="836768"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تأكيد حمولة</a:t>
            </a:r>
          </a:p>
          <a:p>
            <a:pPr algn="ctr" rtl="1"/>
            <a:r>
              <a:rPr lang="ar-sa" sz="1000" dirty="0">
                <a:gradFill>
                  <a:gsLst>
                    <a:gs pos="2917">
                      <a:schemeClr val="tx1"/>
                    </a:gs>
                    <a:gs pos="30000">
                      <a:schemeClr val="tx1"/>
                    </a:gs>
                  </a:gsLst>
                  <a:lin ang="5400000" scaled="0"/>
                </a:gradFill>
                <a:rtl/>
              </a:rPr>
              <a:t>للشحن</a:t>
            </a:r>
          </a:p>
        </p:txBody>
      </p:sp>
    </p:spTree>
    <p:extLst>
      <p:ext uri="{BB962C8B-B14F-4D97-AF65-F5344CB8AC3E}">
        <p14:creationId xmlns:p14="http://schemas.microsoft.com/office/powerpoint/2010/main" val="42247959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07B6B6-BAC5-4E0D-888A-A998A1E7BD25}"/>
              </a:ext>
            </a:extLst>
          </p:cNvPr>
          <p:cNvPicPr>
            <a:picLocks noChangeAspect="1"/>
          </p:cNvPicPr>
          <p:nvPr/>
        </p:nvPicPr>
        <p:blipFill>
          <a:blip r:embed="rId2"/>
          <a:stretch>
            <a:fillRect/>
          </a:stretch>
        </p:blipFill>
        <p:spPr>
          <a:xfrm>
            <a:off x="2429333" y="1148047"/>
            <a:ext cx="7333333" cy="4561905"/>
          </a:xfrm>
          <a:prstGeom prst="rect">
            <a:avLst/>
          </a:prstGeom>
        </p:spPr>
      </p:pic>
      <p:sp>
        <p:nvSpPr>
          <p:cNvPr id="2" name="Title 1">
            <a:extLst>
              <a:ext uri="{FF2B5EF4-FFF2-40B4-BE49-F238E27FC236}">
                <a16:creationId xmlns:a16="http://schemas.microsoft.com/office/drawing/2014/main" id="{E92F35D5-D7D0-486F-B998-50D565AD563B}"/>
              </a:ext>
            </a:extLst>
          </p:cNvPr>
          <p:cNvSpPr>
            <a:spLocks noGrp="1"/>
          </p:cNvSpPr>
          <p:nvPr>
            <p:ph type="title"/>
          </p:nvPr>
        </p:nvSpPr>
        <p:spPr/>
        <p:txBody>
          <a:bodyPr rtlCol="1"/>
          <a:lstStyle/>
          <a:p>
            <a:pPr algn="ctr" rtl="1"/>
            <a:r>
              <a:rPr lang="ar-sa" dirty="0">
                <a:rtl/>
              </a:rPr>
              <a:t>النقل الصادر</a:t>
            </a:r>
          </a:p>
        </p:txBody>
      </p:sp>
      <p:sp>
        <p:nvSpPr>
          <p:cNvPr id="7" name="TextBox 6">
            <a:extLst>
              <a:ext uri="{FF2B5EF4-FFF2-40B4-BE49-F238E27FC236}">
                <a16:creationId xmlns:a16="http://schemas.microsoft.com/office/drawing/2014/main" id="{49DBFCD1-8596-4AF3-B70A-596089A6E450}"/>
              </a:ext>
            </a:extLst>
          </p:cNvPr>
          <p:cNvSpPr txBox="1"/>
          <p:nvPr/>
        </p:nvSpPr>
        <p:spPr>
          <a:xfrm>
            <a:off x="2597469" y="2537972"/>
            <a:ext cx="1051570"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إنشاء </a:t>
            </a:r>
          </a:p>
          <a:p>
            <a:pPr algn="ctr" rtl="1"/>
            <a:r>
              <a:rPr lang="ar-sa" sz="1000" dirty="0">
                <a:gradFill>
                  <a:gsLst>
                    <a:gs pos="2917">
                      <a:schemeClr val="tx1"/>
                    </a:gs>
                    <a:gs pos="30000">
                      <a:schemeClr val="tx1"/>
                    </a:gs>
                  </a:gsLst>
                  <a:lin ang="5400000" scaled="0"/>
                </a:gradFill>
                <a:rtl/>
              </a:rPr>
              <a:t>حمولة صادرة </a:t>
            </a:r>
          </a:p>
          <a:p>
            <a:pPr algn="ctr" rtl="1"/>
            <a:r>
              <a:rPr lang="ar-sa" sz="1000" dirty="0">
                <a:gradFill>
                  <a:gsLst>
                    <a:gs pos="2917">
                      <a:schemeClr val="tx1"/>
                    </a:gs>
                    <a:gs pos="30000">
                      <a:schemeClr val="tx1"/>
                    </a:gs>
                  </a:gsLst>
                  <a:lin ang="5400000" scaled="0"/>
                </a:gradFill>
                <a:rtl/>
              </a:rPr>
              <a:t>للشحن</a:t>
            </a:r>
          </a:p>
        </p:txBody>
      </p:sp>
      <p:sp>
        <p:nvSpPr>
          <p:cNvPr id="8" name="TextBox 7">
            <a:extLst>
              <a:ext uri="{FF2B5EF4-FFF2-40B4-BE49-F238E27FC236}">
                <a16:creationId xmlns:a16="http://schemas.microsoft.com/office/drawing/2014/main" id="{5578C062-FDE4-4F0D-9BE2-AFCDB46E4A1E}"/>
              </a:ext>
            </a:extLst>
          </p:cNvPr>
          <p:cNvSpPr txBox="1"/>
          <p:nvPr/>
        </p:nvSpPr>
        <p:spPr>
          <a:xfrm>
            <a:off x="4387671" y="2563609"/>
            <a:ext cx="976229"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تعيين سعر</a:t>
            </a:r>
          </a:p>
          <a:p>
            <a:pPr algn="ctr" rtl="1"/>
            <a:r>
              <a:rPr lang="ar-sa" sz="1000" dirty="0">
                <a:gradFill>
                  <a:gsLst>
                    <a:gs pos="2917">
                      <a:schemeClr val="tx1"/>
                    </a:gs>
                    <a:gs pos="30000">
                      <a:schemeClr val="tx1"/>
                    </a:gs>
                  </a:gsLst>
                  <a:lin ang="5400000" scaled="0"/>
                </a:gradFill>
                <a:rtl/>
              </a:rPr>
              <a:t>والتوجيه إلى </a:t>
            </a:r>
          </a:p>
          <a:p>
            <a:pPr algn="ctr" rtl="1"/>
            <a:r>
              <a:rPr lang="ar-sa" sz="1000" dirty="0">
                <a:gradFill>
                  <a:gsLst>
                    <a:gs pos="2917">
                      <a:schemeClr val="tx1"/>
                    </a:gs>
                    <a:gs pos="30000">
                      <a:schemeClr val="tx1"/>
                    </a:gs>
                  </a:gsLst>
                  <a:lin ang="5400000" scaled="0"/>
                </a:gradFill>
                <a:rtl/>
              </a:rPr>
              <a:t>حمولة صادرة</a:t>
            </a:r>
          </a:p>
        </p:txBody>
      </p:sp>
      <p:sp>
        <p:nvSpPr>
          <p:cNvPr id="9" name="TextBox 8">
            <a:extLst>
              <a:ext uri="{FF2B5EF4-FFF2-40B4-BE49-F238E27FC236}">
                <a16:creationId xmlns:a16="http://schemas.microsoft.com/office/drawing/2014/main" id="{03145399-E60C-4547-BE31-3690C5E15D2B}"/>
              </a:ext>
            </a:extLst>
          </p:cNvPr>
          <p:cNvSpPr txBox="1"/>
          <p:nvPr/>
        </p:nvSpPr>
        <p:spPr>
          <a:xfrm>
            <a:off x="2497484" y="5058258"/>
            <a:ext cx="1219886"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دمج عدة</a:t>
            </a:r>
          </a:p>
          <a:p>
            <a:pPr algn="ctr" rtl="1"/>
            <a:r>
              <a:rPr lang="ar-sa" sz="1000" dirty="0">
                <a:gradFill>
                  <a:gsLst>
                    <a:gs pos="2917">
                      <a:schemeClr val="tx1"/>
                    </a:gs>
                    <a:gs pos="30000">
                      <a:schemeClr val="tx1"/>
                    </a:gs>
                  </a:gsLst>
                  <a:lin ang="5400000" scaled="0"/>
                </a:gradFill>
                <a:rtl/>
              </a:rPr>
              <a:t>شحنات إلى حمولة</a:t>
            </a:r>
          </a:p>
        </p:txBody>
      </p:sp>
      <p:sp>
        <p:nvSpPr>
          <p:cNvPr id="10" name="TextBox 9">
            <a:extLst>
              <a:ext uri="{FF2B5EF4-FFF2-40B4-BE49-F238E27FC236}">
                <a16:creationId xmlns:a16="http://schemas.microsoft.com/office/drawing/2014/main" id="{03EBD6AA-E501-4EDE-ACF1-A1852F4D07A6}"/>
              </a:ext>
            </a:extLst>
          </p:cNvPr>
          <p:cNvSpPr txBox="1"/>
          <p:nvPr/>
        </p:nvSpPr>
        <p:spPr>
          <a:xfrm>
            <a:off x="6276668" y="4981313"/>
            <a:ext cx="932948" cy="461665"/>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تسجيل برنامج تشغيل</a:t>
            </a:r>
          </a:p>
          <a:p>
            <a:pPr algn="ctr" rtl="1"/>
            <a:r>
              <a:rPr lang="ar-sa" sz="1000" dirty="0">
                <a:gradFill>
                  <a:gsLst>
                    <a:gs pos="2917">
                      <a:schemeClr val="tx1"/>
                    </a:gs>
                    <a:gs pos="30000">
                      <a:schemeClr val="tx1"/>
                    </a:gs>
                  </a:gsLst>
                  <a:lin ang="5400000" scaled="0"/>
                </a:gradFill>
                <a:rtl/>
              </a:rPr>
              <a:t>تسجيل دخول / خروج لـ</a:t>
            </a:r>
          </a:p>
          <a:p>
            <a:pPr algn="ctr" rtl="1"/>
            <a:r>
              <a:rPr lang="ar-sa" sz="1000" dirty="0">
                <a:gradFill>
                  <a:gsLst>
                    <a:gs pos="2917">
                      <a:schemeClr val="tx1"/>
                    </a:gs>
                    <a:gs pos="30000">
                      <a:schemeClr val="tx1"/>
                    </a:gs>
                  </a:gsLst>
                  <a:lin ang="5400000" scaled="0"/>
                </a:gradFill>
                <a:rtl/>
              </a:rPr>
              <a:t>لأحد المواعيد</a:t>
            </a:r>
          </a:p>
        </p:txBody>
      </p:sp>
      <p:sp>
        <p:nvSpPr>
          <p:cNvPr id="11" name="TextBox 10">
            <a:extLst>
              <a:ext uri="{FF2B5EF4-FFF2-40B4-BE49-F238E27FC236}">
                <a16:creationId xmlns:a16="http://schemas.microsoft.com/office/drawing/2014/main" id="{E30B25FC-06A5-4DBE-9572-CDE049B480F7}"/>
              </a:ext>
            </a:extLst>
          </p:cNvPr>
          <p:cNvSpPr txBox="1"/>
          <p:nvPr/>
        </p:nvSpPr>
        <p:spPr>
          <a:xfrm>
            <a:off x="4387671" y="5040443"/>
            <a:ext cx="1061189"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تخطيط المواعيد</a:t>
            </a:r>
          </a:p>
          <a:p>
            <a:pPr algn="ctr" rtl="1"/>
            <a:r>
              <a:rPr lang="ar-sa" sz="1000" dirty="0">
                <a:gradFill>
                  <a:gsLst>
                    <a:gs pos="2917">
                      <a:schemeClr val="tx1"/>
                    </a:gs>
                    <a:gs pos="30000">
                      <a:schemeClr val="tx1"/>
                    </a:gs>
                  </a:gsLst>
                  <a:lin ang="5400000" scaled="0"/>
                </a:gradFill>
                <a:rtl/>
              </a:rPr>
              <a:t>لحمولة</a:t>
            </a:r>
          </a:p>
        </p:txBody>
      </p:sp>
      <p:sp>
        <p:nvSpPr>
          <p:cNvPr id="12" name="TextBox 11">
            <a:extLst>
              <a:ext uri="{FF2B5EF4-FFF2-40B4-BE49-F238E27FC236}">
                <a16:creationId xmlns:a16="http://schemas.microsoft.com/office/drawing/2014/main" id="{EFA25FB6-9ABE-42F0-AE99-20A6BA0FAD86}"/>
              </a:ext>
            </a:extLst>
          </p:cNvPr>
          <p:cNvSpPr txBox="1"/>
          <p:nvPr/>
        </p:nvSpPr>
        <p:spPr>
          <a:xfrm>
            <a:off x="8067757" y="5058258"/>
            <a:ext cx="836768"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تأكيد حمولة</a:t>
            </a:r>
          </a:p>
          <a:p>
            <a:pPr algn="ctr" rtl="1"/>
            <a:r>
              <a:rPr lang="ar-sa" sz="1000" dirty="0">
                <a:gradFill>
                  <a:gsLst>
                    <a:gs pos="2917">
                      <a:schemeClr val="tx1"/>
                    </a:gs>
                    <a:gs pos="30000">
                      <a:schemeClr val="tx1"/>
                    </a:gs>
                  </a:gsLst>
                  <a:lin ang="5400000" scaled="0"/>
                </a:gradFill>
                <a:rtl/>
              </a:rPr>
              <a:t>للشحن</a:t>
            </a:r>
          </a:p>
        </p:txBody>
      </p:sp>
      <p:sp>
        <p:nvSpPr>
          <p:cNvPr id="13" name="TextBox 12">
            <a:extLst>
              <a:ext uri="{FF2B5EF4-FFF2-40B4-BE49-F238E27FC236}">
                <a16:creationId xmlns:a16="http://schemas.microsoft.com/office/drawing/2014/main" id="{32E1BAC8-2A9F-428C-BCB4-117CFC0E1486}"/>
              </a:ext>
            </a:extLst>
          </p:cNvPr>
          <p:cNvSpPr txBox="1"/>
          <p:nvPr/>
        </p:nvSpPr>
        <p:spPr>
          <a:xfrm>
            <a:off x="6053792" y="2537971"/>
            <a:ext cx="1264770"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إنشاء موجة إصدار</a:t>
            </a:r>
          </a:p>
          <a:p>
            <a:pPr algn="ctr" rtl="1"/>
            <a:r>
              <a:rPr lang="ar-sa" sz="1000" dirty="0">
                <a:gradFill>
                  <a:gsLst>
                    <a:gs pos="2917">
                      <a:schemeClr val="tx1"/>
                    </a:gs>
                    <a:gs pos="30000">
                      <a:schemeClr val="tx1"/>
                    </a:gs>
                  </a:gsLst>
                  <a:lin ang="5400000" scaled="0"/>
                </a:gradFill>
                <a:rtl/>
              </a:rPr>
              <a:t>أو معالجتها يدويًا</a:t>
            </a:r>
          </a:p>
        </p:txBody>
      </p:sp>
      <p:sp>
        <p:nvSpPr>
          <p:cNvPr id="14" name="TextBox 13">
            <a:extLst>
              <a:ext uri="{FF2B5EF4-FFF2-40B4-BE49-F238E27FC236}">
                <a16:creationId xmlns:a16="http://schemas.microsoft.com/office/drawing/2014/main" id="{49D9ABA9-245C-4BD6-AF34-55380188DFD7}"/>
              </a:ext>
            </a:extLst>
          </p:cNvPr>
          <p:cNvSpPr txBox="1"/>
          <p:nvPr/>
        </p:nvSpPr>
        <p:spPr>
          <a:xfrm>
            <a:off x="8008459" y="2614915"/>
            <a:ext cx="1061188" cy="307777"/>
          </a:xfrm>
          <a:prstGeom prst="rect">
            <a:avLst/>
          </a:prstGeom>
          <a:noFill/>
        </p:spPr>
        <p:txBody>
          <a:bodyPr wrap="none" lIns="0" tIns="0" rIns="0" bIns="0" rtlCol="1">
            <a:spAutoFit/>
          </a:bodyPr>
          <a:lstStyle/>
          <a:p>
            <a:pPr algn="ctr" rtl="1"/>
            <a:r>
              <a:rPr lang="ar-sa" sz="1000" dirty="0">
                <a:gradFill>
                  <a:gsLst>
                    <a:gs pos="2917">
                      <a:schemeClr val="tx1"/>
                    </a:gs>
                    <a:gs pos="30000">
                      <a:schemeClr val="tx1"/>
                    </a:gs>
                  </a:gsLst>
                  <a:lin ang="5400000" scaled="0"/>
                </a:gradFill>
                <a:rtl/>
              </a:rPr>
              <a:t>انتقاء الحمولة الصادرة</a:t>
            </a:r>
          </a:p>
          <a:p>
            <a:pPr algn="ctr" rtl="1"/>
            <a:r>
              <a:rPr lang="ar-sa" sz="1000" dirty="0">
                <a:gradFill>
                  <a:gsLst>
                    <a:gs pos="2917">
                      <a:schemeClr val="tx1"/>
                    </a:gs>
                    <a:gs pos="30000">
                      <a:schemeClr val="tx1"/>
                    </a:gs>
                  </a:gsLst>
                  <a:lin ang="5400000" scaled="0"/>
                </a:gradFill>
                <a:rtl/>
              </a:rPr>
              <a:t>ووضعها وتعبئتها</a:t>
            </a:r>
          </a:p>
        </p:txBody>
      </p:sp>
    </p:spTree>
    <p:extLst>
      <p:ext uri="{BB962C8B-B14F-4D97-AF65-F5344CB8AC3E}">
        <p14:creationId xmlns:p14="http://schemas.microsoft.com/office/powerpoint/2010/main" val="36890935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492443"/>
          </a:xfrm>
        </p:spPr>
        <p:txBody>
          <a:bodyPr/>
          <a:lstStyle/>
          <a:p>
            <a:pPr algn="ctr"/>
            <a:r>
              <a:rPr lang="en-US" sz="3200" dirty="0">
                <a:solidFill>
                  <a:schemeClr val="tx1"/>
                </a:solidFill>
              </a:rPr>
              <a:t>Outbound Transportation Flow</a:t>
            </a:r>
          </a:p>
        </p:txBody>
      </p:sp>
      <p:graphicFrame>
        <p:nvGraphicFramePr>
          <p:cNvPr id="6" name="Diagram 5"/>
          <p:cNvGraphicFramePr/>
          <p:nvPr>
            <p:extLst>
              <p:ext uri="{D42A27DB-BD31-4B8C-83A1-F6EECF244321}">
                <p14:modId xmlns:p14="http://schemas.microsoft.com/office/powerpoint/2010/main" val="2119630465"/>
              </p:ext>
            </p:extLst>
          </p:nvPr>
        </p:nvGraphicFramePr>
        <p:xfrm>
          <a:off x="519247" y="1187026"/>
          <a:ext cx="111519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625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E20A5E06-DE27-4BD4-9DD9-6082284C919A}"/>
                                            </p:graphicEl>
                                          </p:spTgt>
                                        </p:tgtEl>
                                        <p:attrNameLst>
                                          <p:attrName>style.visibility</p:attrName>
                                        </p:attrNameLst>
                                      </p:cBhvr>
                                      <p:to>
                                        <p:strVal val="visible"/>
                                      </p:to>
                                    </p:set>
                                    <p:animEffect transition="in" filter="fade">
                                      <p:cBhvr>
                                        <p:cTn id="7" dur="500"/>
                                        <p:tgtEl>
                                          <p:spTgt spid="6">
                                            <p:graphicEl>
                                              <a:dgm id="{E20A5E06-DE27-4BD4-9DD9-6082284C91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76E7A174-5744-489A-BB31-FB9205F4E018}"/>
                                            </p:graphicEl>
                                          </p:spTgt>
                                        </p:tgtEl>
                                        <p:attrNameLst>
                                          <p:attrName>style.visibility</p:attrName>
                                        </p:attrNameLst>
                                      </p:cBhvr>
                                      <p:to>
                                        <p:strVal val="visible"/>
                                      </p:to>
                                    </p:set>
                                    <p:animEffect transition="in" filter="fade">
                                      <p:cBhvr>
                                        <p:cTn id="12" dur="500"/>
                                        <p:tgtEl>
                                          <p:spTgt spid="6">
                                            <p:graphicEl>
                                              <a:dgm id="{76E7A174-5744-489A-BB31-FB9205F4E01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0076588C-71E2-40B9-A1DC-E6BA80228305}"/>
                                            </p:graphicEl>
                                          </p:spTgt>
                                        </p:tgtEl>
                                        <p:attrNameLst>
                                          <p:attrName>style.visibility</p:attrName>
                                        </p:attrNameLst>
                                      </p:cBhvr>
                                      <p:to>
                                        <p:strVal val="visible"/>
                                      </p:to>
                                    </p:set>
                                    <p:animEffect transition="in" filter="fade">
                                      <p:cBhvr>
                                        <p:cTn id="15" dur="500"/>
                                        <p:tgtEl>
                                          <p:spTgt spid="6">
                                            <p:graphicEl>
                                              <a:dgm id="{0076588C-71E2-40B9-A1DC-E6BA8022830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B6880620-43F6-48FD-85FF-9528F9E1F001}"/>
                                            </p:graphicEl>
                                          </p:spTgt>
                                        </p:tgtEl>
                                        <p:attrNameLst>
                                          <p:attrName>style.visibility</p:attrName>
                                        </p:attrNameLst>
                                      </p:cBhvr>
                                      <p:to>
                                        <p:strVal val="visible"/>
                                      </p:to>
                                    </p:set>
                                    <p:animEffect transition="in" filter="fade">
                                      <p:cBhvr>
                                        <p:cTn id="20" dur="500"/>
                                        <p:tgtEl>
                                          <p:spTgt spid="6">
                                            <p:graphicEl>
                                              <a:dgm id="{B6880620-43F6-48FD-85FF-9528F9E1F00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96CE9221-7596-458D-A58A-691D64E2C29A}"/>
                                            </p:graphicEl>
                                          </p:spTgt>
                                        </p:tgtEl>
                                        <p:attrNameLst>
                                          <p:attrName>style.visibility</p:attrName>
                                        </p:attrNameLst>
                                      </p:cBhvr>
                                      <p:to>
                                        <p:strVal val="visible"/>
                                      </p:to>
                                    </p:set>
                                    <p:animEffect transition="in" filter="fade">
                                      <p:cBhvr>
                                        <p:cTn id="23" dur="500"/>
                                        <p:tgtEl>
                                          <p:spTgt spid="6">
                                            <p:graphicEl>
                                              <a:dgm id="{96CE9221-7596-458D-A58A-691D64E2C29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93CE2B5B-F658-446F-A1B2-E2F89ED4CFBA}"/>
                                            </p:graphicEl>
                                          </p:spTgt>
                                        </p:tgtEl>
                                        <p:attrNameLst>
                                          <p:attrName>style.visibility</p:attrName>
                                        </p:attrNameLst>
                                      </p:cBhvr>
                                      <p:to>
                                        <p:strVal val="visible"/>
                                      </p:to>
                                    </p:set>
                                    <p:animEffect transition="in" filter="fade">
                                      <p:cBhvr>
                                        <p:cTn id="28" dur="500"/>
                                        <p:tgtEl>
                                          <p:spTgt spid="6">
                                            <p:graphicEl>
                                              <a:dgm id="{93CE2B5B-F658-446F-A1B2-E2F89ED4CFB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807B5E1F-2963-40F5-A7FF-B5A1B7EE4110}"/>
                                            </p:graphicEl>
                                          </p:spTgt>
                                        </p:tgtEl>
                                        <p:attrNameLst>
                                          <p:attrName>style.visibility</p:attrName>
                                        </p:attrNameLst>
                                      </p:cBhvr>
                                      <p:to>
                                        <p:strVal val="visible"/>
                                      </p:to>
                                    </p:set>
                                    <p:animEffect transition="in" filter="fade">
                                      <p:cBhvr>
                                        <p:cTn id="31" dur="500"/>
                                        <p:tgtEl>
                                          <p:spTgt spid="6">
                                            <p:graphicEl>
                                              <a:dgm id="{807B5E1F-2963-40F5-A7FF-B5A1B7EE411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63131FAA-7A3F-44BE-95FC-B1455D6486E2}"/>
                                            </p:graphicEl>
                                          </p:spTgt>
                                        </p:tgtEl>
                                        <p:attrNameLst>
                                          <p:attrName>style.visibility</p:attrName>
                                        </p:attrNameLst>
                                      </p:cBhvr>
                                      <p:to>
                                        <p:strVal val="visible"/>
                                      </p:to>
                                    </p:set>
                                    <p:animEffect transition="in" filter="fade">
                                      <p:cBhvr>
                                        <p:cTn id="36" dur="500"/>
                                        <p:tgtEl>
                                          <p:spTgt spid="6">
                                            <p:graphicEl>
                                              <a:dgm id="{63131FAA-7A3F-44BE-95FC-B1455D6486E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B409B4D8-9413-4AFD-86C5-FB7AA0979628}"/>
                                            </p:graphicEl>
                                          </p:spTgt>
                                        </p:tgtEl>
                                        <p:attrNameLst>
                                          <p:attrName>style.visibility</p:attrName>
                                        </p:attrNameLst>
                                      </p:cBhvr>
                                      <p:to>
                                        <p:strVal val="visible"/>
                                      </p:to>
                                    </p:set>
                                    <p:animEffect transition="in" filter="fade">
                                      <p:cBhvr>
                                        <p:cTn id="39" dur="500"/>
                                        <p:tgtEl>
                                          <p:spTgt spid="6">
                                            <p:graphicEl>
                                              <a:dgm id="{B409B4D8-9413-4AFD-86C5-FB7AA097962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204BAAA9-C05A-4446-A7A2-A8EED6714FF8}"/>
                                            </p:graphicEl>
                                          </p:spTgt>
                                        </p:tgtEl>
                                        <p:attrNameLst>
                                          <p:attrName>style.visibility</p:attrName>
                                        </p:attrNameLst>
                                      </p:cBhvr>
                                      <p:to>
                                        <p:strVal val="visible"/>
                                      </p:to>
                                    </p:set>
                                    <p:animEffect transition="in" filter="fade">
                                      <p:cBhvr>
                                        <p:cTn id="44" dur="500"/>
                                        <p:tgtEl>
                                          <p:spTgt spid="6">
                                            <p:graphicEl>
                                              <a:dgm id="{204BAAA9-C05A-4446-A7A2-A8EED6714FF8}"/>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55471C1D-7E5C-4A89-8468-E554B524C307}"/>
                                            </p:graphicEl>
                                          </p:spTgt>
                                        </p:tgtEl>
                                        <p:attrNameLst>
                                          <p:attrName>style.visibility</p:attrName>
                                        </p:attrNameLst>
                                      </p:cBhvr>
                                      <p:to>
                                        <p:strVal val="visible"/>
                                      </p:to>
                                    </p:set>
                                    <p:animEffect transition="in" filter="fade">
                                      <p:cBhvr>
                                        <p:cTn id="47" dur="500"/>
                                        <p:tgtEl>
                                          <p:spTgt spid="6">
                                            <p:graphicEl>
                                              <a:dgm id="{55471C1D-7E5C-4A89-8468-E554B524C30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0E03CBCC-D52A-4A17-A3FE-8337BA62F40E}"/>
                                            </p:graphicEl>
                                          </p:spTgt>
                                        </p:tgtEl>
                                        <p:attrNameLst>
                                          <p:attrName>style.visibility</p:attrName>
                                        </p:attrNameLst>
                                      </p:cBhvr>
                                      <p:to>
                                        <p:strVal val="visible"/>
                                      </p:to>
                                    </p:set>
                                    <p:animEffect transition="in" filter="fade">
                                      <p:cBhvr>
                                        <p:cTn id="52" dur="500"/>
                                        <p:tgtEl>
                                          <p:spTgt spid="6">
                                            <p:graphicEl>
                                              <a:dgm id="{0E03CBCC-D52A-4A17-A3FE-8337BA62F40E}"/>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8C6C4017-6AA8-4AD9-BA4F-CEBBF672B4DA}"/>
                                            </p:graphicEl>
                                          </p:spTgt>
                                        </p:tgtEl>
                                        <p:attrNameLst>
                                          <p:attrName>style.visibility</p:attrName>
                                        </p:attrNameLst>
                                      </p:cBhvr>
                                      <p:to>
                                        <p:strVal val="visible"/>
                                      </p:to>
                                    </p:set>
                                    <p:animEffect transition="in" filter="fade">
                                      <p:cBhvr>
                                        <p:cTn id="55" dur="500"/>
                                        <p:tgtEl>
                                          <p:spTgt spid="6">
                                            <p:graphicEl>
                                              <a:dgm id="{8C6C4017-6AA8-4AD9-BA4F-CEBBF672B4DA}"/>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graphicEl>
                                              <a:dgm id="{0AC141D6-4079-4FAC-AEC4-31B5B1D19D68}"/>
                                            </p:graphicEl>
                                          </p:spTgt>
                                        </p:tgtEl>
                                        <p:attrNameLst>
                                          <p:attrName>style.visibility</p:attrName>
                                        </p:attrNameLst>
                                      </p:cBhvr>
                                      <p:to>
                                        <p:strVal val="visible"/>
                                      </p:to>
                                    </p:set>
                                    <p:animEffect transition="in" filter="fade">
                                      <p:cBhvr>
                                        <p:cTn id="60" dur="500"/>
                                        <p:tgtEl>
                                          <p:spTgt spid="6">
                                            <p:graphicEl>
                                              <a:dgm id="{0AC141D6-4079-4FAC-AEC4-31B5B1D19D68}"/>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graphicEl>
                                              <a:dgm id="{88A511C8-D352-42CD-B55E-99E468143B09}"/>
                                            </p:graphicEl>
                                          </p:spTgt>
                                        </p:tgtEl>
                                        <p:attrNameLst>
                                          <p:attrName>style.visibility</p:attrName>
                                        </p:attrNameLst>
                                      </p:cBhvr>
                                      <p:to>
                                        <p:strVal val="visible"/>
                                      </p:to>
                                    </p:set>
                                    <p:animEffect transition="in" filter="fade">
                                      <p:cBhvr>
                                        <p:cTn id="63" dur="500"/>
                                        <p:tgtEl>
                                          <p:spTgt spid="6">
                                            <p:graphicEl>
                                              <a:dgm id="{88A511C8-D352-42CD-B55E-99E468143B09}"/>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
                                            <p:graphicEl>
                                              <a:dgm id="{9C7A4B1C-2CA4-4D94-89E3-6BC175DCBDE1}"/>
                                            </p:graphicEl>
                                          </p:spTgt>
                                        </p:tgtEl>
                                        <p:attrNameLst>
                                          <p:attrName>style.visibility</p:attrName>
                                        </p:attrNameLst>
                                      </p:cBhvr>
                                      <p:to>
                                        <p:strVal val="visible"/>
                                      </p:to>
                                    </p:set>
                                    <p:animEffect transition="in" filter="fade">
                                      <p:cBhvr>
                                        <p:cTn id="68" dur="500"/>
                                        <p:tgtEl>
                                          <p:spTgt spid="6">
                                            <p:graphicEl>
                                              <a:dgm id="{9C7A4B1C-2CA4-4D94-89E3-6BC175DCBDE1}"/>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graphicEl>
                                              <a:dgm id="{8FE12A01-E2AA-4156-AAB3-940E3729B204}"/>
                                            </p:graphicEl>
                                          </p:spTgt>
                                        </p:tgtEl>
                                        <p:attrNameLst>
                                          <p:attrName>style.visibility</p:attrName>
                                        </p:attrNameLst>
                                      </p:cBhvr>
                                      <p:to>
                                        <p:strVal val="visible"/>
                                      </p:to>
                                    </p:set>
                                    <p:animEffect transition="in" filter="fade">
                                      <p:cBhvr>
                                        <p:cTn id="71" dur="500"/>
                                        <p:tgtEl>
                                          <p:spTgt spid="6">
                                            <p:graphicEl>
                                              <a:dgm id="{8FE12A01-E2AA-4156-AAB3-940E3729B204}"/>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graphicEl>
                                              <a:dgm id="{6E94E8EB-0A02-4431-AA56-4C0BDBB5C51E}"/>
                                            </p:graphicEl>
                                          </p:spTgt>
                                        </p:tgtEl>
                                        <p:attrNameLst>
                                          <p:attrName>style.visibility</p:attrName>
                                        </p:attrNameLst>
                                      </p:cBhvr>
                                      <p:to>
                                        <p:strVal val="visible"/>
                                      </p:to>
                                    </p:set>
                                    <p:animEffect transition="in" filter="fade">
                                      <p:cBhvr>
                                        <p:cTn id="76" dur="500"/>
                                        <p:tgtEl>
                                          <p:spTgt spid="6">
                                            <p:graphicEl>
                                              <a:dgm id="{6E94E8EB-0A02-4431-AA56-4C0BDBB5C51E}"/>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graphicEl>
                                              <a:dgm id="{67CFC656-DB31-4C33-AE8B-CE43CFA272C3}"/>
                                            </p:graphicEl>
                                          </p:spTgt>
                                        </p:tgtEl>
                                        <p:attrNameLst>
                                          <p:attrName>style.visibility</p:attrName>
                                        </p:attrNameLst>
                                      </p:cBhvr>
                                      <p:to>
                                        <p:strVal val="visible"/>
                                      </p:to>
                                    </p:set>
                                    <p:animEffect transition="in" filter="fade">
                                      <p:cBhvr>
                                        <p:cTn id="79" dur="500"/>
                                        <p:tgtEl>
                                          <p:spTgt spid="6">
                                            <p:graphicEl>
                                              <a:dgm id="{67CFC656-DB31-4C33-AE8B-CE43CFA272C3}"/>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graphicEl>
                                              <a:dgm id="{3D3B5BDB-E12A-4D35-9138-D1DBC5C63AB1}"/>
                                            </p:graphicEl>
                                          </p:spTgt>
                                        </p:tgtEl>
                                        <p:attrNameLst>
                                          <p:attrName>style.visibility</p:attrName>
                                        </p:attrNameLst>
                                      </p:cBhvr>
                                      <p:to>
                                        <p:strVal val="visible"/>
                                      </p:to>
                                    </p:set>
                                    <p:animEffect transition="in" filter="fade">
                                      <p:cBhvr>
                                        <p:cTn id="84" dur="500"/>
                                        <p:tgtEl>
                                          <p:spTgt spid="6">
                                            <p:graphicEl>
                                              <a:dgm id="{3D3B5BDB-E12A-4D35-9138-D1DBC5C63AB1}"/>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
                                            <p:graphicEl>
                                              <a:dgm id="{28001398-9C29-4D16-AEA4-ECBDC539237A}"/>
                                            </p:graphicEl>
                                          </p:spTgt>
                                        </p:tgtEl>
                                        <p:attrNameLst>
                                          <p:attrName>style.visibility</p:attrName>
                                        </p:attrNameLst>
                                      </p:cBhvr>
                                      <p:to>
                                        <p:strVal val="visible"/>
                                      </p:to>
                                    </p:set>
                                    <p:animEffect transition="in" filter="fade">
                                      <p:cBhvr>
                                        <p:cTn id="87" dur="500"/>
                                        <p:tgtEl>
                                          <p:spTgt spid="6">
                                            <p:graphicEl>
                                              <a:dgm id="{28001398-9C29-4D16-AEA4-ECBDC539237A}"/>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graphicEl>
                                              <a:dgm id="{D59DEB5B-8663-4282-BEBE-B650E821DE67}"/>
                                            </p:graphicEl>
                                          </p:spTgt>
                                        </p:tgtEl>
                                        <p:attrNameLst>
                                          <p:attrName>style.visibility</p:attrName>
                                        </p:attrNameLst>
                                      </p:cBhvr>
                                      <p:to>
                                        <p:strVal val="visible"/>
                                      </p:to>
                                    </p:set>
                                    <p:animEffect transition="in" filter="fade">
                                      <p:cBhvr>
                                        <p:cTn id="92" dur="500"/>
                                        <p:tgtEl>
                                          <p:spTgt spid="6">
                                            <p:graphicEl>
                                              <a:dgm id="{D59DEB5B-8663-4282-BEBE-B650E821DE67}"/>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
                                            <p:graphicEl>
                                              <a:dgm id="{E90F6DDA-3DC3-4A30-8A51-84207531F5A4}"/>
                                            </p:graphicEl>
                                          </p:spTgt>
                                        </p:tgtEl>
                                        <p:attrNameLst>
                                          <p:attrName>style.visibility</p:attrName>
                                        </p:attrNameLst>
                                      </p:cBhvr>
                                      <p:to>
                                        <p:strVal val="visible"/>
                                      </p:to>
                                    </p:set>
                                    <p:animEffect transition="in" filter="fade">
                                      <p:cBhvr>
                                        <p:cTn id="95" dur="500"/>
                                        <p:tgtEl>
                                          <p:spTgt spid="6">
                                            <p:graphicEl>
                                              <a:dgm id="{E90F6DDA-3DC3-4A30-8A51-84207531F5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801152" cy="896518"/>
          </a:xfrm>
        </p:spPr>
        <p:txBody>
          <a:bodyPr/>
          <a:lstStyle/>
          <a:p>
            <a:r>
              <a:rPr lang="en-US" sz="4800" dirty="0"/>
              <a:t>Overview of Multi-Segment Transportation</a:t>
            </a:r>
          </a:p>
        </p:txBody>
      </p:sp>
      <p:graphicFrame>
        <p:nvGraphicFramePr>
          <p:cNvPr id="4" name="Content Placeholder 3"/>
          <p:cNvGraphicFramePr>
            <a:graphicFrameLocks noGrp="1"/>
          </p:cNvGraphicFramePr>
          <p:nvPr>
            <p:ph sz="quarter" idx="10"/>
          </p:nvPr>
        </p:nvGraphicFramePr>
        <p:xfrm>
          <a:off x="269875" y="1663700"/>
          <a:ext cx="11652250" cy="4818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05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C273894-303F-44CB-A662-D049A0D996C5}"/>
                                            </p:graphicEl>
                                          </p:spTgt>
                                        </p:tgtEl>
                                        <p:attrNameLst>
                                          <p:attrName>style.visibility</p:attrName>
                                        </p:attrNameLst>
                                      </p:cBhvr>
                                      <p:to>
                                        <p:strVal val="visible"/>
                                      </p:to>
                                    </p:set>
                                    <p:animEffect transition="in" filter="fade">
                                      <p:cBhvr>
                                        <p:cTn id="7" dur="500"/>
                                        <p:tgtEl>
                                          <p:spTgt spid="4">
                                            <p:graphicEl>
                                              <a:dgm id="{BC273894-303F-44CB-A662-D049A0D996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B9117D5-6BBD-4162-833F-690485DCBA85}"/>
                                            </p:graphicEl>
                                          </p:spTgt>
                                        </p:tgtEl>
                                        <p:attrNameLst>
                                          <p:attrName>style.visibility</p:attrName>
                                        </p:attrNameLst>
                                      </p:cBhvr>
                                      <p:to>
                                        <p:strVal val="visible"/>
                                      </p:to>
                                    </p:set>
                                    <p:animEffect transition="in" filter="fade">
                                      <p:cBhvr>
                                        <p:cTn id="12" dur="500"/>
                                        <p:tgtEl>
                                          <p:spTgt spid="4">
                                            <p:graphicEl>
                                              <a:dgm id="{3B9117D5-6BBD-4162-833F-690485DCBA8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67008F2-BC09-49D2-80EA-C220AAB88BEE}"/>
                                            </p:graphicEl>
                                          </p:spTgt>
                                        </p:tgtEl>
                                        <p:attrNameLst>
                                          <p:attrName>style.visibility</p:attrName>
                                        </p:attrNameLst>
                                      </p:cBhvr>
                                      <p:to>
                                        <p:strVal val="visible"/>
                                      </p:to>
                                    </p:set>
                                    <p:animEffect transition="in" filter="fade">
                                      <p:cBhvr>
                                        <p:cTn id="17" dur="500"/>
                                        <p:tgtEl>
                                          <p:spTgt spid="4">
                                            <p:graphicEl>
                                              <a:dgm id="{367008F2-BC09-49D2-80EA-C220AAB88BE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C4D3264-DE40-43BD-A40B-CC84E2308C2C}"/>
                                            </p:graphicEl>
                                          </p:spTgt>
                                        </p:tgtEl>
                                        <p:attrNameLst>
                                          <p:attrName>style.visibility</p:attrName>
                                        </p:attrNameLst>
                                      </p:cBhvr>
                                      <p:to>
                                        <p:strVal val="visible"/>
                                      </p:to>
                                    </p:set>
                                    <p:animEffect transition="in" filter="fade">
                                      <p:cBhvr>
                                        <p:cTn id="22" dur="500"/>
                                        <p:tgtEl>
                                          <p:spTgt spid="4">
                                            <p:graphicEl>
                                              <a:dgm id="{5C4D3264-DE40-43BD-A40B-CC84E2308C2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571101D9-6D17-4287-9F27-78BE747D6CF2}"/>
                                            </p:graphicEl>
                                          </p:spTgt>
                                        </p:tgtEl>
                                        <p:attrNameLst>
                                          <p:attrName>style.visibility</p:attrName>
                                        </p:attrNameLst>
                                      </p:cBhvr>
                                      <p:to>
                                        <p:strVal val="visible"/>
                                      </p:to>
                                    </p:set>
                                    <p:animEffect transition="in" filter="fade">
                                      <p:cBhvr>
                                        <p:cTn id="27" dur="500"/>
                                        <p:tgtEl>
                                          <p:spTgt spid="4">
                                            <p:graphicEl>
                                              <a:dgm id="{571101D9-6D17-4287-9F27-78BE747D6CF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ECE36403-8CBC-42FB-990B-2EAAE63C79E8}"/>
                                            </p:graphicEl>
                                          </p:spTgt>
                                        </p:tgtEl>
                                        <p:attrNameLst>
                                          <p:attrName>style.visibility</p:attrName>
                                        </p:attrNameLst>
                                      </p:cBhvr>
                                      <p:to>
                                        <p:strVal val="visible"/>
                                      </p:to>
                                    </p:set>
                                    <p:animEffect transition="in" filter="fade">
                                      <p:cBhvr>
                                        <p:cTn id="32" dur="500"/>
                                        <p:tgtEl>
                                          <p:spTgt spid="4">
                                            <p:graphicEl>
                                              <a:dgm id="{ECE36403-8CBC-42FB-990B-2EAAE63C79E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4BA2B9C6-1FE9-472F-ACE8-A3E9C059E61B}"/>
                                            </p:graphicEl>
                                          </p:spTgt>
                                        </p:tgtEl>
                                        <p:attrNameLst>
                                          <p:attrName>style.visibility</p:attrName>
                                        </p:attrNameLst>
                                      </p:cBhvr>
                                      <p:to>
                                        <p:strVal val="visible"/>
                                      </p:to>
                                    </p:set>
                                    <p:animEffect transition="in" filter="fade">
                                      <p:cBhvr>
                                        <p:cTn id="37" dur="500"/>
                                        <p:tgtEl>
                                          <p:spTgt spid="4">
                                            <p:graphicEl>
                                              <a:dgm id="{4BA2B9C6-1FE9-472F-ACE8-A3E9C059E61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AAF1452F-44D0-4FC4-A28F-8AD70E7326FD}"/>
                                            </p:graphicEl>
                                          </p:spTgt>
                                        </p:tgtEl>
                                        <p:attrNameLst>
                                          <p:attrName>style.visibility</p:attrName>
                                        </p:attrNameLst>
                                      </p:cBhvr>
                                      <p:to>
                                        <p:strVal val="visible"/>
                                      </p:to>
                                    </p:set>
                                    <p:animEffect transition="in" filter="fade">
                                      <p:cBhvr>
                                        <p:cTn id="42" dur="500"/>
                                        <p:tgtEl>
                                          <p:spTgt spid="4">
                                            <p:graphicEl>
                                              <a:dgm id="{AAF1452F-44D0-4FC4-A28F-8AD70E7326F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17CBF848-6E67-4EC2-9061-41B01B445BE9}"/>
                                            </p:graphicEl>
                                          </p:spTgt>
                                        </p:tgtEl>
                                        <p:attrNameLst>
                                          <p:attrName>style.visibility</p:attrName>
                                        </p:attrNameLst>
                                      </p:cBhvr>
                                      <p:to>
                                        <p:strVal val="visible"/>
                                      </p:to>
                                    </p:set>
                                    <p:animEffect transition="in" filter="fade">
                                      <p:cBhvr>
                                        <p:cTn id="47" dur="500"/>
                                        <p:tgtEl>
                                          <p:spTgt spid="4">
                                            <p:graphicEl>
                                              <a:dgm id="{17CBF848-6E67-4EC2-9061-41B01B445BE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361DA4B4-F899-4DA0-9DF2-6472505F82F1}"/>
                                            </p:graphicEl>
                                          </p:spTgt>
                                        </p:tgtEl>
                                        <p:attrNameLst>
                                          <p:attrName>style.visibility</p:attrName>
                                        </p:attrNameLst>
                                      </p:cBhvr>
                                      <p:to>
                                        <p:strVal val="visible"/>
                                      </p:to>
                                    </p:set>
                                    <p:animEffect transition="in" filter="fade">
                                      <p:cBhvr>
                                        <p:cTn id="52" dur="500"/>
                                        <p:tgtEl>
                                          <p:spTgt spid="4">
                                            <p:graphicEl>
                                              <a:dgm id="{361DA4B4-F899-4DA0-9DF2-6472505F82F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09AE9218-1D1D-4C62-AFE4-2F7D89D15D6F}"/>
                                            </p:graphicEl>
                                          </p:spTgt>
                                        </p:tgtEl>
                                        <p:attrNameLst>
                                          <p:attrName>style.visibility</p:attrName>
                                        </p:attrNameLst>
                                      </p:cBhvr>
                                      <p:to>
                                        <p:strVal val="visible"/>
                                      </p:to>
                                    </p:set>
                                    <p:animEffect transition="in" filter="fade">
                                      <p:cBhvr>
                                        <p:cTn id="57" dur="500"/>
                                        <p:tgtEl>
                                          <p:spTgt spid="4">
                                            <p:graphicEl>
                                              <a:dgm id="{09AE9218-1D1D-4C62-AFE4-2F7D89D15D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8927" y="291103"/>
            <a:ext cx="11855339" cy="896518"/>
          </a:xfrm>
        </p:spPr>
        <p:txBody>
          <a:bodyPr/>
          <a:lstStyle/>
          <a:p>
            <a:r>
              <a:rPr lang="en-US" sz="4600" dirty="0"/>
              <a:t>Multi-Segment Outbound Transportation Flow</a:t>
            </a:r>
          </a:p>
        </p:txBody>
      </p:sp>
      <p:sp>
        <p:nvSpPr>
          <p:cNvPr id="4" name="Content Placeholder 3"/>
          <p:cNvSpPr>
            <a:spLocks noGrp="1"/>
          </p:cNvSpPr>
          <p:nvPr>
            <p:ph sz="quarter" idx="10"/>
          </p:nvPr>
        </p:nvSpPr>
        <p:spPr/>
        <p:txBody>
          <a:bodyPr/>
          <a:lstStyle/>
          <a:p>
            <a:endParaRPr lang="en-US" dirty="0"/>
          </a:p>
        </p:txBody>
      </p:sp>
      <p:graphicFrame>
        <p:nvGraphicFramePr>
          <p:cNvPr id="5" name="Diagram 4"/>
          <p:cNvGraphicFramePr/>
          <p:nvPr/>
        </p:nvGraphicFramePr>
        <p:xfrm>
          <a:off x="519247" y="1187026"/>
          <a:ext cx="111519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946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20A5E06-DE27-4BD4-9DD9-6082284C919A}"/>
                                            </p:graphicEl>
                                          </p:spTgt>
                                        </p:tgtEl>
                                        <p:attrNameLst>
                                          <p:attrName>style.visibility</p:attrName>
                                        </p:attrNameLst>
                                      </p:cBhvr>
                                      <p:to>
                                        <p:strVal val="visible"/>
                                      </p:to>
                                    </p:set>
                                    <p:animEffect transition="in" filter="fade">
                                      <p:cBhvr>
                                        <p:cTn id="7" dur="500"/>
                                        <p:tgtEl>
                                          <p:spTgt spid="5">
                                            <p:graphicEl>
                                              <a:dgm id="{E20A5E06-DE27-4BD4-9DD9-6082284C91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76E7A174-5744-489A-BB31-FB9205F4E018}"/>
                                            </p:graphicEl>
                                          </p:spTgt>
                                        </p:tgtEl>
                                        <p:attrNameLst>
                                          <p:attrName>style.visibility</p:attrName>
                                        </p:attrNameLst>
                                      </p:cBhvr>
                                      <p:to>
                                        <p:strVal val="visible"/>
                                      </p:to>
                                    </p:set>
                                    <p:animEffect transition="in" filter="fade">
                                      <p:cBhvr>
                                        <p:cTn id="12" dur="500"/>
                                        <p:tgtEl>
                                          <p:spTgt spid="5">
                                            <p:graphicEl>
                                              <a:dgm id="{76E7A174-5744-489A-BB31-FB9205F4E01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E51490B3-95E1-4E42-86EC-8E2CA4D4F097}"/>
                                            </p:graphicEl>
                                          </p:spTgt>
                                        </p:tgtEl>
                                        <p:attrNameLst>
                                          <p:attrName>style.visibility</p:attrName>
                                        </p:attrNameLst>
                                      </p:cBhvr>
                                      <p:to>
                                        <p:strVal val="visible"/>
                                      </p:to>
                                    </p:set>
                                    <p:animEffect transition="in" filter="fade">
                                      <p:cBhvr>
                                        <p:cTn id="15" dur="500"/>
                                        <p:tgtEl>
                                          <p:spTgt spid="5">
                                            <p:graphicEl>
                                              <a:dgm id="{E51490B3-95E1-4E42-86EC-8E2CA4D4F09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FD125CB4-7F9D-4B5C-B62D-11C3A2D9B497}"/>
                                            </p:graphicEl>
                                          </p:spTgt>
                                        </p:tgtEl>
                                        <p:attrNameLst>
                                          <p:attrName>style.visibility</p:attrName>
                                        </p:attrNameLst>
                                      </p:cBhvr>
                                      <p:to>
                                        <p:strVal val="visible"/>
                                      </p:to>
                                    </p:set>
                                    <p:animEffect transition="in" filter="fade">
                                      <p:cBhvr>
                                        <p:cTn id="20" dur="500"/>
                                        <p:tgtEl>
                                          <p:spTgt spid="5">
                                            <p:graphicEl>
                                              <a:dgm id="{FD125CB4-7F9D-4B5C-B62D-11C3A2D9B4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6846C08-E07A-4CC3-818D-D872E84F5A79}"/>
                                            </p:graphicEl>
                                          </p:spTgt>
                                        </p:tgtEl>
                                        <p:attrNameLst>
                                          <p:attrName>style.visibility</p:attrName>
                                        </p:attrNameLst>
                                      </p:cBhvr>
                                      <p:to>
                                        <p:strVal val="visible"/>
                                      </p:to>
                                    </p:set>
                                    <p:animEffect transition="in" filter="fade">
                                      <p:cBhvr>
                                        <p:cTn id="23" dur="500"/>
                                        <p:tgtEl>
                                          <p:spTgt spid="5">
                                            <p:graphicEl>
                                              <a:dgm id="{96846C08-E07A-4CC3-818D-D872E84F5A7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3352B597-1FFD-49BC-87F9-5C4C79F11D06}"/>
                                            </p:graphicEl>
                                          </p:spTgt>
                                        </p:tgtEl>
                                        <p:attrNameLst>
                                          <p:attrName>style.visibility</p:attrName>
                                        </p:attrNameLst>
                                      </p:cBhvr>
                                      <p:to>
                                        <p:strVal val="visible"/>
                                      </p:to>
                                    </p:set>
                                    <p:animEffect transition="in" filter="fade">
                                      <p:cBhvr>
                                        <p:cTn id="28" dur="500"/>
                                        <p:tgtEl>
                                          <p:spTgt spid="5">
                                            <p:graphicEl>
                                              <a:dgm id="{3352B597-1FFD-49BC-87F9-5C4C79F11D0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E3CF358D-06AC-4517-A0B4-2DBFF0CF1FF7}"/>
                                            </p:graphicEl>
                                          </p:spTgt>
                                        </p:tgtEl>
                                        <p:attrNameLst>
                                          <p:attrName>style.visibility</p:attrName>
                                        </p:attrNameLst>
                                      </p:cBhvr>
                                      <p:to>
                                        <p:strVal val="visible"/>
                                      </p:to>
                                    </p:set>
                                    <p:animEffect transition="in" filter="fade">
                                      <p:cBhvr>
                                        <p:cTn id="31" dur="500"/>
                                        <p:tgtEl>
                                          <p:spTgt spid="5">
                                            <p:graphicEl>
                                              <a:dgm id="{E3CF358D-06AC-4517-A0B4-2DBFF0CF1FF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397E9CAB-FFB9-4B19-A374-C27A0A98BB6F}"/>
                                            </p:graphicEl>
                                          </p:spTgt>
                                        </p:tgtEl>
                                        <p:attrNameLst>
                                          <p:attrName>style.visibility</p:attrName>
                                        </p:attrNameLst>
                                      </p:cBhvr>
                                      <p:to>
                                        <p:strVal val="visible"/>
                                      </p:to>
                                    </p:set>
                                    <p:animEffect transition="in" filter="fade">
                                      <p:cBhvr>
                                        <p:cTn id="36" dur="500"/>
                                        <p:tgtEl>
                                          <p:spTgt spid="5">
                                            <p:graphicEl>
                                              <a:dgm id="{397E9CAB-FFB9-4B19-A374-C27A0A98BB6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B043814-1F89-416B-ABC5-A44B6218C3B6}"/>
                                            </p:graphicEl>
                                          </p:spTgt>
                                        </p:tgtEl>
                                        <p:attrNameLst>
                                          <p:attrName>style.visibility</p:attrName>
                                        </p:attrNameLst>
                                      </p:cBhvr>
                                      <p:to>
                                        <p:strVal val="visible"/>
                                      </p:to>
                                    </p:set>
                                    <p:animEffect transition="in" filter="fade">
                                      <p:cBhvr>
                                        <p:cTn id="39" dur="500"/>
                                        <p:tgtEl>
                                          <p:spTgt spid="5">
                                            <p:graphicEl>
                                              <a:dgm id="{9B043814-1F89-416B-ABC5-A44B6218C3B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C57842AE-78E3-4C22-B141-FDAD9E886178}"/>
                                            </p:graphicEl>
                                          </p:spTgt>
                                        </p:tgtEl>
                                        <p:attrNameLst>
                                          <p:attrName>style.visibility</p:attrName>
                                        </p:attrNameLst>
                                      </p:cBhvr>
                                      <p:to>
                                        <p:strVal val="visible"/>
                                      </p:to>
                                    </p:set>
                                    <p:animEffect transition="in" filter="fade">
                                      <p:cBhvr>
                                        <p:cTn id="44" dur="500"/>
                                        <p:tgtEl>
                                          <p:spTgt spid="5">
                                            <p:graphicEl>
                                              <a:dgm id="{C57842AE-78E3-4C22-B141-FDAD9E886178}"/>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6AC2964-8DE6-4940-A47D-43531568D86B}"/>
                                            </p:graphicEl>
                                          </p:spTgt>
                                        </p:tgtEl>
                                        <p:attrNameLst>
                                          <p:attrName>style.visibility</p:attrName>
                                        </p:attrNameLst>
                                      </p:cBhvr>
                                      <p:to>
                                        <p:strVal val="visible"/>
                                      </p:to>
                                    </p:set>
                                    <p:animEffect transition="in" filter="fade">
                                      <p:cBhvr>
                                        <p:cTn id="47" dur="500"/>
                                        <p:tgtEl>
                                          <p:spTgt spid="5">
                                            <p:graphicEl>
                                              <a:dgm id="{46AC2964-8DE6-4940-A47D-43531568D86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52DD1B80-152B-4097-BBA5-1865EDCE3B0B}"/>
                                            </p:graphicEl>
                                          </p:spTgt>
                                        </p:tgtEl>
                                        <p:attrNameLst>
                                          <p:attrName>style.visibility</p:attrName>
                                        </p:attrNameLst>
                                      </p:cBhvr>
                                      <p:to>
                                        <p:strVal val="visible"/>
                                      </p:to>
                                    </p:set>
                                    <p:animEffect transition="in" filter="fade">
                                      <p:cBhvr>
                                        <p:cTn id="52" dur="500"/>
                                        <p:tgtEl>
                                          <p:spTgt spid="5">
                                            <p:graphicEl>
                                              <a:dgm id="{52DD1B80-152B-4097-BBA5-1865EDCE3B0B}"/>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41F4C04C-540F-4CC0-B6C9-17838BD62C05}"/>
                                            </p:graphicEl>
                                          </p:spTgt>
                                        </p:tgtEl>
                                        <p:attrNameLst>
                                          <p:attrName>style.visibility</p:attrName>
                                        </p:attrNameLst>
                                      </p:cBhvr>
                                      <p:to>
                                        <p:strVal val="visible"/>
                                      </p:to>
                                    </p:set>
                                    <p:animEffect transition="in" filter="fade">
                                      <p:cBhvr>
                                        <p:cTn id="55" dur="500"/>
                                        <p:tgtEl>
                                          <p:spTgt spid="5">
                                            <p:graphicEl>
                                              <a:dgm id="{41F4C04C-540F-4CC0-B6C9-17838BD62C05}"/>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C390EE3C-F32C-493C-84A0-AC09F0C82830}"/>
                                            </p:graphicEl>
                                          </p:spTgt>
                                        </p:tgtEl>
                                        <p:attrNameLst>
                                          <p:attrName>style.visibility</p:attrName>
                                        </p:attrNameLst>
                                      </p:cBhvr>
                                      <p:to>
                                        <p:strVal val="visible"/>
                                      </p:to>
                                    </p:set>
                                    <p:animEffect transition="in" filter="fade">
                                      <p:cBhvr>
                                        <p:cTn id="60" dur="500"/>
                                        <p:tgtEl>
                                          <p:spTgt spid="5">
                                            <p:graphicEl>
                                              <a:dgm id="{C390EE3C-F32C-493C-84A0-AC09F0C82830}"/>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419AF926-CEA7-4987-A4CF-AC58DA82DBF6}"/>
                                            </p:graphicEl>
                                          </p:spTgt>
                                        </p:tgtEl>
                                        <p:attrNameLst>
                                          <p:attrName>style.visibility</p:attrName>
                                        </p:attrNameLst>
                                      </p:cBhvr>
                                      <p:to>
                                        <p:strVal val="visible"/>
                                      </p:to>
                                    </p:set>
                                    <p:animEffect transition="in" filter="fade">
                                      <p:cBhvr>
                                        <p:cTn id="63" dur="500"/>
                                        <p:tgtEl>
                                          <p:spTgt spid="5">
                                            <p:graphicEl>
                                              <a:dgm id="{419AF926-CEA7-4987-A4CF-AC58DA82DBF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8927" y="51517"/>
            <a:ext cx="11855339" cy="896518"/>
          </a:xfrm>
        </p:spPr>
        <p:txBody>
          <a:bodyPr/>
          <a:lstStyle/>
          <a:p>
            <a:r>
              <a:rPr lang="en-US" sz="4000" dirty="0"/>
              <a:t>Multi-Warehouse Delivery Outbound Transportation Flow</a:t>
            </a:r>
          </a:p>
        </p:txBody>
      </p:sp>
      <p:graphicFrame>
        <p:nvGraphicFramePr>
          <p:cNvPr id="5" name="Diagram 4"/>
          <p:cNvGraphicFramePr/>
          <p:nvPr/>
        </p:nvGraphicFramePr>
        <p:xfrm>
          <a:off x="519247" y="1187026"/>
          <a:ext cx="111519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634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20A5E06-DE27-4BD4-9DD9-6082284C919A}"/>
                                            </p:graphicEl>
                                          </p:spTgt>
                                        </p:tgtEl>
                                        <p:attrNameLst>
                                          <p:attrName>style.visibility</p:attrName>
                                        </p:attrNameLst>
                                      </p:cBhvr>
                                      <p:to>
                                        <p:strVal val="visible"/>
                                      </p:to>
                                    </p:set>
                                    <p:animEffect transition="in" filter="fade">
                                      <p:cBhvr>
                                        <p:cTn id="7" dur="500"/>
                                        <p:tgtEl>
                                          <p:spTgt spid="5">
                                            <p:graphicEl>
                                              <a:dgm id="{E20A5E06-DE27-4BD4-9DD9-6082284C91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76E7A174-5744-489A-BB31-FB9205F4E018}"/>
                                            </p:graphicEl>
                                          </p:spTgt>
                                        </p:tgtEl>
                                        <p:attrNameLst>
                                          <p:attrName>style.visibility</p:attrName>
                                        </p:attrNameLst>
                                      </p:cBhvr>
                                      <p:to>
                                        <p:strVal val="visible"/>
                                      </p:to>
                                    </p:set>
                                    <p:animEffect transition="in" filter="fade">
                                      <p:cBhvr>
                                        <p:cTn id="12" dur="500"/>
                                        <p:tgtEl>
                                          <p:spTgt spid="5">
                                            <p:graphicEl>
                                              <a:dgm id="{76E7A174-5744-489A-BB31-FB9205F4E01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A17B2DD-70F7-4AFD-BA01-A6A8B4A6A70B}"/>
                                            </p:graphicEl>
                                          </p:spTgt>
                                        </p:tgtEl>
                                        <p:attrNameLst>
                                          <p:attrName>style.visibility</p:attrName>
                                        </p:attrNameLst>
                                      </p:cBhvr>
                                      <p:to>
                                        <p:strVal val="visible"/>
                                      </p:to>
                                    </p:set>
                                    <p:animEffect transition="in" filter="fade">
                                      <p:cBhvr>
                                        <p:cTn id="15" dur="500"/>
                                        <p:tgtEl>
                                          <p:spTgt spid="5">
                                            <p:graphicEl>
                                              <a:dgm id="{5A17B2DD-70F7-4AFD-BA01-A6A8B4A6A70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67A95BEB-11C4-4778-AC8E-58A35FCD533B}"/>
                                            </p:graphicEl>
                                          </p:spTgt>
                                        </p:tgtEl>
                                        <p:attrNameLst>
                                          <p:attrName>style.visibility</p:attrName>
                                        </p:attrNameLst>
                                      </p:cBhvr>
                                      <p:to>
                                        <p:strVal val="visible"/>
                                      </p:to>
                                    </p:set>
                                    <p:animEffect transition="in" filter="fade">
                                      <p:cBhvr>
                                        <p:cTn id="20" dur="500"/>
                                        <p:tgtEl>
                                          <p:spTgt spid="5">
                                            <p:graphicEl>
                                              <a:dgm id="{67A95BEB-11C4-4778-AC8E-58A35FCD533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21D99818-02C9-4CC2-94EF-21A7AF670C97}"/>
                                            </p:graphicEl>
                                          </p:spTgt>
                                        </p:tgtEl>
                                        <p:attrNameLst>
                                          <p:attrName>style.visibility</p:attrName>
                                        </p:attrNameLst>
                                      </p:cBhvr>
                                      <p:to>
                                        <p:strVal val="visible"/>
                                      </p:to>
                                    </p:set>
                                    <p:animEffect transition="in" filter="fade">
                                      <p:cBhvr>
                                        <p:cTn id="23" dur="500"/>
                                        <p:tgtEl>
                                          <p:spTgt spid="5">
                                            <p:graphicEl>
                                              <a:dgm id="{21D99818-02C9-4CC2-94EF-21A7AF670C9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1908E151-824F-4C2F-B305-C1D7BB2C2D1E}"/>
                                            </p:graphicEl>
                                          </p:spTgt>
                                        </p:tgtEl>
                                        <p:attrNameLst>
                                          <p:attrName>style.visibility</p:attrName>
                                        </p:attrNameLst>
                                      </p:cBhvr>
                                      <p:to>
                                        <p:strVal val="visible"/>
                                      </p:to>
                                    </p:set>
                                    <p:animEffect transition="in" filter="fade">
                                      <p:cBhvr>
                                        <p:cTn id="28" dur="500"/>
                                        <p:tgtEl>
                                          <p:spTgt spid="5">
                                            <p:graphicEl>
                                              <a:dgm id="{1908E151-824F-4C2F-B305-C1D7BB2C2D1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CC8E8D91-32C2-4FF9-83F7-31256601DE13}"/>
                                            </p:graphicEl>
                                          </p:spTgt>
                                        </p:tgtEl>
                                        <p:attrNameLst>
                                          <p:attrName>style.visibility</p:attrName>
                                        </p:attrNameLst>
                                      </p:cBhvr>
                                      <p:to>
                                        <p:strVal val="visible"/>
                                      </p:to>
                                    </p:set>
                                    <p:animEffect transition="in" filter="fade">
                                      <p:cBhvr>
                                        <p:cTn id="31" dur="500"/>
                                        <p:tgtEl>
                                          <p:spTgt spid="5">
                                            <p:graphicEl>
                                              <a:dgm id="{CC8E8D91-32C2-4FF9-83F7-31256601DE1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FA26385B-1A2A-4831-92F6-38DFBFB3AAF0}"/>
                                            </p:graphicEl>
                                          </p:spTgt>
                                        </p:tgtEl>
                                        <p:attrNameLst>
                                          <p:attrName>style.visibility</p:attrName>
                                        </p:attrNameLst>
                                      </p:cBhvr>
                                      <p:to>
                                        <p:strVal val="visible"/>
                                      </p:to>
                                    </p:set>
                                    <p:animEffect transition="in" filter="fade">
                                      <p:cBhvr>
                                        <p:cTn id="36" dur="500"/>
                                        <p:tgtEl>
                                          <p:spTgt spid="5">
                                            <p:graphicEl>
                                              <a:dgm id="{FA26385B-1A2A-4831-92F6-38DFBFB3AAF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D46E5366-025A-4455-A31A-E664AFD09A28}"/>
                                            </p:graphicEl>
                                          </p:spTgt>
                                        </p:tgtEl>
                                        <p:attrNameLst>
                                          <p:attrName>style.visibility</p:attrName>
                                        </p:attrNameLst>
                                      </p:cBhvr>
                                      <p:to>
                                        <p:strVal val="visible"/>
                                      </p:to>
                                    </p:set>
                                    <p:animEffect transition="in" filter="fade">
                                      <p:cBhvr>
                                        <p:cTn id="39" dur="500"/>
                                        <p:tgtEl>
                                          <p:spTgt spid="5">
                                            <p:graphicEl>
                                              <a:dgm id="{D46E5366-025A-4455-A31A-E664AFD09A2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8DD70856-B8E4-49AD-9A47-A632961919B7}"/>
                                            </p:graphicEl>
                                          </p:spTgt>
                                        </p:tgtEl>
                                        <p:attrNameLst>
                                          <p:attrName>style.visibility</p:attrName>
                                        </p:attrNameLst>
                                      </p:cBhvr>
                                      <p:to>
                                        <p:strVal val="visible"/>
                                      </p:to>
                                    </p:set>
                                    <p:animEffect transition="in" filter="fade">
                                      <p:cBhvr>
                                        <p:cTn id="44" dur="500"/>
                                        <p:tgtEl>
                                          <p:spTgt spid="5">
                                            <p:graphicEl>
                                              <a:dgm id="{8DD70856-B8E4-49AD-9A47-A632961919B7}"/>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C2C1AA8F-B610-442D-A54C-0BD998C58338}"/>
                                            </p:graphicEl>
                                          </p:spTgt>
                                        </p:tgtEl>
                                        <p:attrNameLst>
                                          <p:attrName>style.visibility</p:attrName>
                                        </p:attrNameLst>
                                      </p:cBhvr>
                                      <p:to>
                                        <p:strVal val="visible"/>
                                      </p:to>
                                    </p:set>
                                    <p:animEffect transition="in" filter="fade">
                                      <p:cBhvr>
                                        <p:cTn id="47" dur="500"/>
                                        <p:tgtEl>
                                          <p:spTgt spid="5">
                                            <p:graphicEl>
                                              <a:dgm id="{C2C1AA8F-B610-442D-A54C-0BD998C5833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567FA1B2-8196-4C99-9FD3-75EE814D5623}"/>
                                            </p:graphicEl>
                                          </p:spTgt>
                                        </p:tgtEl>
                                        <p:attrNameLst>
                                          <p:attrName>style.visibility</p:attrName>
                                        </p:attrNameLst>
                                      </p:cBhvr>
                                      <p:to>
                                        <p:strVal val="visible"/>
                                      </p:to>
                                    </p:set>
                                    <p:animEffect transition="in" filter="fade">
                                      <p:cBhvr>
                                        <p:cTn id="52" dur="500"/>
                                        <p:tgtEl>
                                          <p:spTgt spid="5">
                                            <p:graphicEl>
                                              <a:dgm id="{567FA1B2-8196-4C99-9FD3-75EE814D5623}"/>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B378BCC5-A270-496D-B33A-B136D7122EE6}"/>
                                            </p:graphicEl>
                                          </p:spTgt>
                                        </p:tgtEl>
                                        <p:attrNameLst>
                                          <p:attrName>style.visibility</p:attrName>
                                        </p:attrNameLst>
                                      </p:cBhvr>
                                      <p:to>
                                        <p:strVal val="visible"/>
                                      </p:to>
                                    </p:set>
                                    <p:animEffect transition="in" filter="fade">
                                      <p:cBhvr>
                                        <p:cTn id="55" dur="500"/>
                                        <p:tgtEl>
                                          <p:spTgt spid="5">
                                            <p:graphicEl>
                                              <a:dgm id="{B378BCC5-A270-496D-B33A-B136D7122EE6}"/>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AF9DC6F6-5E24-4A64-9269-0A0CFBF17D23}"/>
                                            </p:graphicEl>
                                          </p:spTgt>
                                        </p:tgtEl>
                                        <p:attrNameLst>
                                          <p:attrName>style.visibility</p:attrName>
                                        </p:attrNameLst>
                                      </p:cBhvr>
                                      <p:to>
                                        <p:strVal val="visible"/>
                                      </p:to>
                                    </p:set>
                                    <p:animEffect transition="in" filter="fade">
                                      <p:cBhvr>
                                        <p:cTn id="60" dur="500"/>
                                        <p:tgtEl>
                                          <p:spTgt spid="5">
                                            <p:graphicEl>
                                              <a:dgm id="{AF9DC6F6-5E24-4A64-9269-0A0CFBF17D23}"/>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10901B6C-CE8A-46B6-9C32-2E43764B9E8B}"/>
                                            </p:graphicEl>
                                          </p:spTgt>
                                        </p:tgtEl>
                                        <p:attrNameLst>
                                          <p:attrName>style.visibility</p:attrName>
                                        </p:attrNameLst>
                                      </p:cBhvr>
                                      <p:to>
                                        <p:strVal val="visible"/>
                                      </p:to>
                                    </p:set>
                                    <p:animEffect transition="in" filter="fade">
                                      <p:cBhvr>
                                        <p:cTn id="63" dur="500"/>
                                        <p:tgtEl>
                                          <p:spTgt spid="5">
                                            <p:graphicEl>
                                              <a:dgm id="{10901B6C-CE8A-46B6-9C32-2E43764B9E8B}"/>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8D433B34-8FA7-40DA-B179-4EBDF08EF350}"/>
                                            </p:graphicEl>
                                          </p:spTgt>
                                        </p:tgtEl>
                                        <p:attrNameLst>
                                          <p:attrName>style.visibility</p:attrName>
                                        </p:attrNameLst>
                                      </p:cBhvr>
                                      <p:to>
                                        <p:strVal val="visible"/>
                                      </p:to>
                                    </p:set>
                                    <p:animEffect transition="in" filter="fade">
                                      <p:cBhvr>
                                        <p:cTn id="68" dur="500"/>
                                        <p:tgtEl>
                                          <p:spTgt spid="5">
                                            <p:graphicEl>
                                              <a:dgm id="{8D433B34-8FA7-40DA-B179-4EBDF08EF350}"/>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FDA473A7-C75C-497D-8051-FF6AF90CD759}"/>
                                            </p:graphicEl>
                                          </p:spTgt>
                                        </p:tgtEl>
                                        <p:attrNameLst>
                                          <p:attrName>style.visibility</p:attrName>
                                        </p:attrNameLst>
                                      </p:cBhvr>
                                      <p:to>
                                        <p:strVal val="visible"/>
                                      </p:to>
                                    </p:set>
                                    <p:animEffect transition="in" filter="fade">
                                      <p:cBhvr>
                                        <p:cTn id="71" dur="500"/>
                                        <p:tgtEl>
                                          <p:spTgt spid="5">
                                            <p:graphicEl>
                                              <a:dgm id="{FDA473A7-C75C-497D-8051-FF6AF90CD759}"/>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graphicEl>
                                              <a:dgm id="{62AB1294-5E0F-475A-925D-250C6EF81196}"/>
                                            </p:graphicEl>
                                          </p:spTgt>
                                        </p:tgtEl>
                                        <p:attrNameLst>
                                          <p:attrName>style.visibility</p:attrName>
                                        </p:attrNameLst>
                                      </p:cBhvr>
                                      <p:to>
                                        <p:strVal val="visible"/>
                                      </p:to>
                                    </p:set>
                                    <p:animEffect transition="in" filter="fade">
                                      <p:cBhvr>
                                        <p:cTn id="76" dur="500"/>
                                        <p:tgtEl>
                                          <p:spTgt spid="5">
                                            <p:graphicEl>
                                              <a:dgm id="{62AB1294-5E0F-475A-925D-250C6EF81196}"/>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3F9B8014-7A18-4B2A-8E06-93D8C1CA0B81}"/>
                                            </p:graphicEl>
                                          </p:spTgt>
                                        </p:tgtEl>
                                        <p:attrNameLst>
                                          <p:attrName>style.visibility</p:attrName>
                                        </p:attrNameLst>
                                      </p:cBhvr>
                                      <p:to>
                                        <p:strVal val="visible"/>
                                      </p:to>
                                    </p:set>
                                    <p:animEffect transition="in" filter="fade">
                                      <p:cBhvr>
                                        <p:cTn id="79" dur="500"/>
                                        <p:tgtEl>
                                          <p:spTgt spid="5">
                                            <p:graphicEl>
                                              <a:dgm id="{3F9B8014-7A18-4B2A-8E06-93D8C1CA0B81}"/>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graphicEl>
                                              <a:dgm id="{E2047EB5-8603-487E-80C6-FC6FF9829B4E}"/>
                                            </p:graphicEl>
                                          </p:spTgt>
                                        </p:tgtEl>
                                        <p:attrNameLst>
                                          <p:attrName>style.visibility</p:attrName>
                                        </p:attrNameLst>
                                      </p:cBhvr>
                                      <p:to>
                                        <p:strVal val="visible"/>
                                      </p:to>
                                    </p:set>
                                    <p:animEffect transition="in" filter="fade">
                                      <p:cBhvr>
                                        <p:cTn id="84" dur="500"/>
                                        <p:tgtEl>
                                          <p:spTgt spid="5">
                                            <p:graphicEl>
                                              <a:dgm id="{E2047EB5-8603-487E-80C6-FC6FF9829B4E}"/>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graphicEl>
                                              <a:dgm id="{BEB98235-DBB9-4B0D-902D-073B0C655F3C}"/>
                                            </p:graphicEl>
                                          </p:spTgt>
                                        </p:tgtEl>
                                        <p:attrNameLst>
                                          <p:attrName>style.visibility</p:attrName>
                                        </p:attrNameLst>
                                      </p:cBhvr>
                                      <p:to>
                                        <p:strVal val="visible"/>
                                      </p:to>
                                    </p:set>
                                    <p:animEffect transition="in" filter="fade">
                                      <p:cBhvr>
                                        <p:cTn id="87" dur="500"/>
                                        <p:tgtEl>
                                          <p:spTgt spid="5">
                                            <p:graphicEl>
                                              <a:dgm id="{BEB98235-DBB9-4B0D-902D-073B0C655F3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9C93-67D5-4092-A170-54F6A419D2C8}"/>
              </a:ext>
            </a:extLst>
          </p:cNvPr>
          <p:cNvSpPr>
            <a:spLocks noGrp="1"/>
          </p:cNvSpPr>
          <p:nvPr>
            <p:ph type="title"/>
          </p:nvPr>
        </p:nvSpPr>
        <p:spPr>
          <a:xfrm>
            <a:off x="268928" y="291103"/>
            <a:ext cx="11653834" cy="492443"/>
          </a:xfrm>
        </p:spPr>
        <p:txBody>
          <a:bodyPr rtlCol="1"/>
          <a:lstStyle/>
          <a:p>
            <a:pPr algn="ctr" rtl="1"/>
            <a:r>
              <a:rPr lang="ar-sa" sz="3200" dirty="0">
                <a:solidFill>
                  <a:schemeClr val="tx1"/>
                </a:solidFill>
                <a:rtl/>
              </a:rPr>
              <a:t>توحيد الموزِّعين</a:t>
            </a:r>
          </a:p>
        </p:txBody>
      </p:sp>
      <p:grpSp>
        <p:nvGrpSpPr>
          <p:cNvPr id="3" name="Group 2">
            <a:extLst>
              <a:ext uri="{FF2B5EF4-FFF2-40B4-BE49-F238E27FC236}">
                <a16:creationId xmlns:a16="http://schemas.microsoft.com/office/drawing/2014/main" id="{AC3157CA-D74D-4A6C-8E86-EA6E78AC0628}"/>
              </a:ext>
            </a:extLst>
          </p:cNvPr>
          <p:cNvGrpSpPr/>
          <p:nvPr/>
        </p:nvGrpSpPr>
        <p:grpSpPr>
          <a:xfrm flipH="1">
            <a:off x="538857" y="1919476"/>
            <a:ext cx="11114286" cy="3019048"/>
            <a:chOff x="538702" y="1919476"/>
            <a:chExt cx="11114286" cy="3019048"/>
          </a:xfrm>
        </p:grpSpPr>
        <p:pic>
          <p:nvPicPr>
            <p:cNvPr id="5" name="Picture 4">
              <a:extLst>
                <a:ext uri="{FF2B5EF4-FFF2-40B4-BE49-F238E27FC236}">
                  <a16:creationId xmlns:a16="http://schemas.microsoft.com/office/drawing/2014/main" id="{CDD5C5A7-97CA-4FC7-A227-2600BA29C910}"/>
                </a:ext>
              </a:extLst>
            </p:cNvPr>
            <p:cNvPicPr>
              <a:picLocks noChangeAspect="1"/>
            </p:cNvPicPr>
            <p:nvPr/>
          </p:nvPicPr>
          <p:blipFill>
            <a:blip r:embed="rId2"/>
            <a:stretch>
              <a:fillRect/>
            </a:stretch>
          </p:blipFill>
          <p:spPr>
            <a:xfrm>
              <a:off x="538702" y="1919476"/>
              <a:ext cx="11114286" cy="3019048"/>
            </a:xfrm>
            <a:prstGeom prst="rect">
              <a:avLst/>
            </a:prstGeom>
          </p:spPr>
        </p:pic>
        <p:sp>
          <p:nvSpPr>
            <p:cNvPr id="6" name="TextBox 5">
              <a:extLst>
                <a:ext uri="{FF2B5EF4-FFF2-40B4-BE49-F238E27FC236}">
                  <a16:creationId xmlns:a16="http://schemas.microsoft.com/office/drawing/2014/main" id="{1AD82B39-0A24-49ED-B2BD-F3278B48BCBC}"/>
                </a:ext>
              </a:extLst>
            </p:cNvPr>
            <p:cNvSpPr txBox="1"/>
            <p:nvPr/>
          </p:nvSpPr>
          <p:spPr>
            <a:xfrm>
              <a:off x="1363995" y="2478151"/>
              <a:ext cx="783869" cy="153888"/>
            </a:xfrm>
            <a:prstGeom prst="rect">
              <a:avLst/>
            </a:prstGeom>
            <a:noFill/>
          </p:spPr>
          <p:txBody>
            <a:bodyPr wrap="none" lIns="0" tIns="0" rIns="0" bIns="0" rtlCol="1">
              <a:spAutoFit/>
            </a:bodyPr>
            <a:lstStyle/>
            <a:p>
              <a:pPr algn="ctr" rtl="1"/>
              <a:r>
                <a:rPr lang="ar-sa" sz="1000" b="1" dirty="0">
                  <a:solidFill>
                    <a:schemeClr val="bg1"/>
                  </a:solidFill>
                  <a:rtl/>
                </a:rPr>
                <a:t>المستودع </a:t>
              </a:r>
              <a:r>
                <a:rPr lang="" sz="1000" b="1" dirty="0">
                  <a:solidFill>
                    <a:schemeClr val="bg1"/>
                  </a:solidFill>
                  <a:rtl val="0"/>
                </a:rPr>
                <a:t>1</a:t>
              </a:r>
            </a:p>
          </p:txBody>
        </p:sp>
        <p:sp>
          <p:nvSpPr>
            <p:cNvPr id="7" name="TextBox 6">
              <a:extLst>
                <a:ext uri="{FF2B5EF4-FFF2-40B4-BE49-F238E27FC236}">
                  <a16:creationId xmlns:a16="http://schemas.microsoft.com/office/drawing/2014/main" id="{FC989E7D-45B3-4969-B178-87756594BF0F}"/>
                </a:ext>
              </a:extLst>
            </p:cNvPr>
            <p:cNvSpPr txBox="1"/>
            <p:nvPr/>
          </p:nvSpPr>
          <p:spPr>
            <a:xfrm>
              <a:off x="5567099" y="2478151"/>
              <a:ext cx="783869" cy="153888"/>
            </a:xfrm>
            <a:prstGeom prst="rect">
              <a:avLst/>
            </a:prstGeom>
            <a:noFill/>
          </p:spPr>
          <p:txBody>
            <a:bodyPr wrap="none" lIns="0" tIns="0" rIns="0" bIns="0" rtlCol="1">
              <a:spAutoFit/>
            </a:bodyPr>
            <a:lstStyle/>
            <a:p>
              <a:pPr algn="ctr" rtl="1"/>
              <a:r>
                <a:rPr lang="ar-sa" sz="1000" b="1" dirty="0">
                  <a:solidFill>
                    <a:schemeClr val="bg1"/>
                  </a:solidFill>
                  <a:rtl/>
                </a:rPr>
                <a:t>المستودع </a:t>
              </a:r>
              <a:r>
                <a:rPr lang="" sz="1000" b="1" dirty="0">
                  <a:solidFill>
                    <a:schemeClr val="bg1"/>
                  </a:solidFill>
                  <a:rtl val="0"/>
                </a:rPr>
                <a:t>1</a:t>
              </a:r>
            </a:p>
          </p:txBody>
        </p:sp>
        <p:sp>
          <p:nvSpPr>
            <p:cNvPr id="8" name="TextBox 7">
              <a:extLst>
                <a:ext uri="{FF2B5EF4-FFF2-40B4-BE49-F238E27FC236}">
                  <a16:creationId xmlns:a16="http://schemas.microsoft.com/office/drawing/2014/main" id="{232D5114-4915-4952-9056-A7FEAEA10898}"/>
                </a:ext>
              </a:extLst>
            </p:cNvPr>
            <p:cNvSpPr txBox="1"/>
            <p:nvPr/>
          </p:nvSpPr>
          <p:spPr>
            <a:xfrm>
              <a:off x="1363994" y="4225962"/>
              <a:ext cx="783869" cy="153888"/>
            </a:xfrm>
            <a:prstGeom prst="rect">
              <a:avLst/>
            </a:prstGeom>
            <a:noFill/>
          </p:spPr>
          <p:txBody>
            <a:bodyPr wrap="none" lIns="0" tIns="0" rIns="0" bIns="0" rtlCol="1">
              <a:spAutoFit/>
            </a:bodyPr>
            <a:lstStyle/>
            <a:p>
              <a:pPr algn="ctr" rtl="1"/>
              <a:r>
                <a:rPr lang="ar-sa" sz="1000" b="1" dirty="0">
                  <a:solidFill>
                    <a:schemeClr val="bg1"/>
                  </a:solidFill>
                  <a:rtl/>
                </a:rPr>
                <a:t>المستودع </a:t>
              </a:r>
              <a:r>
                <a:rPr lang="" sz="1000" b="1" dirty="0">
                  <a:solidFill>
                    <a:schemeClr val="bg1"/>
                  </a:solidFill>
                  <a:rtl val="0"/>
                </a:rPr>
                <a:t>2</a:t>
              </a:r>
            </a:p>
          </p:txBody>
        </p:sp>
        <p:sp>
          <p:nvSpPr>
            <p:cNvPr id="9" name="TextBox 8">
              <a:extLst>
                <a:ext uri="{FF2B5EF4-FFF2-40B4-BE49-F238E27FC236}">
                  <a16:creationId xmlns:a16="http://schemas.microsoft.com/office/drawing/2014/main" id="{6F8486DF-B3AC-488F-8624-682184A5B28E}"/>
                </a:ext>
              </a:extLst>
            </p:cNvPr>
            <p:cNvSpPr txBox="1"/>
            <p:nvPr/>
          </p:nvSpPr>
          <p:spPr>
            <a:xfrm>
              <a:off x="5567100" y="4225962"/>
              <a:ext cx="783869" cy="153888"/>
            </a:xfrm>
            <a:prstGeom prst="rect">
              <a:avLst/>
            </a:prstGeom>
            <a:noFill/>
          </p:spPr>
          <p:txBody>
            <a:bodyPr wrap="none" lIns="0" tIns="0" rIns="0" bIns="0" rtlCol="1">
              <a:spAutoFit/>
            </a:bodyPr>
            <a:lstStyle/>
            <a:p>
              <a:pPr algn="ctr" rtl="1"/>
              <a:r>
                <a:rPr lang="ar-sa" sz="1000" b="1" dirty="0">
                  <a:solidFill>
                    <a:schemeClr val="bg1"/>
                  </a:solidFill>
                  <a:rtl/>
                </a:rPr>
                <a:t>المستودع </a:t>
              </a:r>
              <a:r>
                <a:rPr lang="" sz="1000" b="1" dirty="0">
                  <a:solidFill>
                    <a:schemeClr val="bg1"/>
                  </a:solidFill>
                  <a:rtl val="0"/>
                </a:rPr>
                <a:t>2</a:t>
              </a:r>
            </a:p>
          </p:txBody>
        </p:sp>
        <p:sp>
          <p:nvSpPr>
            <p:cNvPr id="10" name="TextBox 9">
              <a:extLst>
                <a:ext uri="{FF2B5EF4-FFF2-40B4-BE49-F238E27FC236}">
                  <a16:creationId xmlns:a16="http://schemas.microsoft.com/office/drawing/2014/main" id="{43F978BF-149D-48E3-8759-F4CDFF43CFE0}"/>
                </a:ext>
              </a:extLst>
            </p:cNvPr>
            <p:cNvSpPr txBox="1"/>
            <p:nvPr/>
          </p:nvSpPr>
          <p:spPr>
            <a:xfrm>
              <a:off x="2989021" y="2733100"/>
              <a:ext cx="402354" cy="153888"/>
            </a:xfrm>
            <a:prstGeom prst="rect">
              <a:avLst/>
            </a:prstGeom>
            <a:noFill/>
          </p:spPr>
          <p:txBody>
            <a:bodyPr wrap="none" lIns="0" tIns="0" rIns="0" bIns="0" rtlCol="1">
              <a:spAutoFit/>
            </a:bodyPr>
            <a:lstStyle/>
            <a:p>
              <a:pPr algn="ctr" rtl="1"/>
              <a:r>
                <a:rPr lang="ar-sa" sz="1000" b="1" dirty="0">
                  <a:rtl/>
                </a:rPr>
                <a:t>الحمل </a:t>
              </a:r>
              <a:r>
                <a:rPr lang="" sz="1000" b="1" dirty="0">
                  <a:rtl val="0"/>
                </a:rPr>
                <a:t>1</a:t>
              </a:r>
            </a:p>
          </p:txBody>
        </p:sp>
        <p:sp>
          <p:nvSpPr>
            <p:cNvPr id="11" name="TextBox 10">
              <a:extLst>
                <a:ext uri="{FF2B5EF4-FFF2-40B4-BE49-F238E27FC236}">
                  <a16:creationId xmlns:a16="http://schemas.microsoft.com/office/drawing/2014/main" id="{56E5EFC3-F465-4177-B46A-47285817879F}"/>
                </a:ext>
              </a:extLst>
            </p:cNvPr>
            <p:cNvSpPr txBox="1"/>
            <p:nvPr/>
          </p:nvSpPr>
          <p:spPr>
            <a:xfrm>
              <a:off x="7046849" y="2656156"/>
              <a:ext cx="402354" cy="153888"/>
            </a:xfrm>
            <a:prstGeom prst="rect">
              <a:avLst/>
            </a:prstGeom>
            <a:noFill/>
          </p:spPr>
          <p:txBody>
            <a:bodyPr wrap="none" lIns="0" tIns="0" rIns="0" bIns="0" rtlCol="1">
              <a:spAutoFit/>
            </a:bodyPr>
            <a:lstStyle/>
            <a:p>
              <a:pPr algn="ctr" rtl="1"/>
              <a:r>
                <a:rPr lang="ar-sa" sz="1000" b="1" dirty="0">
                  <a:rtl/>
                </a:rPr>
                <a:t>الحمل </a:t>
              </a:r>
              <a:r>
                <a:rPr lang="" sz="1000" b="1" dirty="0">
                  <a:rtl val="0"/>
                </a:rPr>
                <a:t>1</a:t>
              </a:r>
            </a:p>
          </p:txBody>
        </p:sp>
        <p:sp>
          <p:nvSpPr>
            <p:cNvPr id="12" name="TextBox 11">
              <a:extLst>
                <a:ext uri="{FF2B5EF4-FFF2-40B4-BE49-F238E27FC236}">
                  <a16:creationId xmlns:a16="http://schemas.microsoft.com/office/drawing/2014/main" id="{DB41883E-1925-4953-8AA8-7B7D6CA5EFD3}"/>
                </a:ext>
              </a:extLst>
            </p:cNvPr>
            <p:cNvSpPr txBox="1"/>
            <p:nvPr/>
          </p:nvSpPr>
          <p:spPr>
            <a:xfrm>
              <a:off x="2940363" y="3971013"/>
              <a:ext cx="402354" cy="153888"/>
            </a:xfrm>
            <a:prstGeom prst="rect">
              <a:avLst/>
            </a:prstGeom>
            <a:noFill/>
          </p:spPr>
          <p:txBody>
            <a:bodyPr wrap="none" lIns="0" tIns="0" rIns="0" bIns="0" rtlCol="1">
              <a:spAutoFit/>
            </a:bodyPr>
            <a:lstStyle/>
            <a:p>
              <a:pPr algn="ctr" rtl="1"/>
              <a:r>
                <a:rPr lang="ar-sa" sz="1000" b="1" dirty="0">
                  <a:rtl/>
                </a:rPr>
                <a:t>الحمل </a:t>
              </a:r>
              <a:r>
                <a:rPr lang="" sz="1000" b="1" dirty="0">
                  <a:rtl val="0"/>
                </a:rPr>
                <a:t>2</a:t>
              </a:r>
            </a:p>
          </p:txBody>
        </p:sp>
        <p:sp>
          <p:nvSpPr>
            <p:cNvPr id="13" name="TextBox 12">
              <a:extLst>
                <a:ext uri="{FF2B5EF4-FFF2-40B4-BE49-F238E27FC236}">
                  <a16:creationId xmlns:a16="http://schemas.microsoft.com/office/drawing/2014/main" id="{E9E6933A-F484-43F2-8502-173365D0C167}"/>
                </a:ext>
              </a:extLst>
            </p:cNvPr>
            <p:cNvSpPr txBox="1"/>
            <p:nvPr/>
          </p:nvSpPr>
          <p:spPr>
            <a:xfrm>
              <a:off x="7095576" y="3945974"/>
              <a:ext cx="402354" cy="153888"/>
            </a:xfrm>
            <a:prstGeom prst="rect">
              <a:avLst/>
            </a:prstGeom>
            <a:noFill/>
          </p:spPr>
          <p:txBody>
            <a:bodyPr wrap="none" lIns="0" tIns="0" rIns="0" bIns="0" rtlCol="1">
              <a:spAutoFit/>
            </a:bodyPr>
            <a:lstStyle/>
            <a:p>
              <a:pPr algn="ctr" rtl="1"/>
              <a:r>
                <a:rPr lang="ar-sa" sz="1000" b="1" dirty="0">
                  <a:rtl/>
                </a:rPr>
                <a:t>الحمل </a:t>
              </a:r>
              <a:r>
                <a:rPr lang="" sz="1000" b="1" dirty="0">
                  <a:rtl val="0"/>
                </a:rPr>
                <a:t>2</a:t>
              </a:r>
            </a:p>
          </p:txBody>
        </p:sp>
        <p:sp>
          <p:nvSpPr>
            <p:cNvPr id="14" name="TextBox 13">
              <a:extLst>
                <a:ext uri="{FF2B5EF4-FFF2-40B4-BE49-F238E27FC236}">
                  <a16:creationId xmlns:a16="http://schemas.microsoft.com/office/drawing/2014/main" id="{3D6B5527-69F8-48B2-AC45-62A359EA2BFD}"/>
                </a:ext>
              </a:extLst>
            </p:cNvPr>
            <p:cNvSpPr txBox="1"/>
            <p:nvPr/>
          </p:nvSpPr>
          <p:spPr>
            <a:xfrm>
              <a:off x="9100456" y="2986822"/>
              <a:ext cx="402354" cy="153888"/>
            </a:xfrm>
            <a:prstGeom prst="rect">
              <a:avLst/>
            </a:prstGeom>
            <a:noFill/>
          </p:spPr>
          <p:txBody>
            <a:bodyPr wrap="square" lIns="0" tIns="0" rIns="0" bIns="0" rtlCol="1">
              <a:spAutoFit/>
            </a:bodyPr>
            <a:lstStyle/>
            <a:p>
              <a:pPr algn="ctr" rtl="1"/>
              <a:r>
                <a:rPr lang="ar-sa" sz="1000" b="1" dirty="0">
                  <a:rtl/>
                </a:rPr>
                <a:t>الحمل </a:t>
              </a:r>
              <a:r>
                <a:rPr lang="" sz="1000" b="1" dirty="0">
                  <a:rtl val="0"/>
                </a:rPr>
                <a:t>3</a:t>
              </a:r>
            </a:p>
          </p:txBody>
        </p:sp>
        <p:sp>
          <p:nvSpPr>
            <p:cNvPr id="15" name="TextBox 14">
              <a:extLst>
                <a:ext uri="{FF2B5EF4-FFF2-40B4-BE49-F238E27FC236}">
                  <a16:creationId xmlns:a16="http://schemas.microsoft.com/office/drawing/2014/main" id="{DD4EF28A-D2A2-48FD-A337-849D714F7CB1}"/>
                </a:ext>
              </a:extLst>
            </p:cNvPr>
            <p:cNvSpPr txBox="1"/>
            <p:nvPr/>
          </p:nvSpPr>
          <p:spPr>
            <a:xfrm>
              <a:off x="3785497" y="3352056"/>
              <a:ext cx="703719" cy="153888"/>
            </a:xfrm>
            <a:prstGeom prst="rect">
              <a:avLst/>
            </a:prstGeom>
            <a:noFill/>
          </p:spPr>
          <p:txBody>
            <a:bodyPr wrap="none" lIns="0" tIns="0" rIns="0" bIns="0" rtlCol="1">
              <a:spAutoFit/>
            </a:bodyPr>
            <a:lstStyle/>
            <a:p>
              <a:pPr algn="ctr" rtl="1"/>
              <a:r>
                <a:rPr lang="ar-sa" sz="1000" b="1" dirty="0">
                  <a:solidFill>
                    <a:schemeClr val="bg1"/>
                  </a:solidFill>
                  <a:rtl/>
                </a:rPr>
                <a:t>العميل </a:t>
              </a:r>
              <a:r>
                <a:rPr lang="ar-sa" sz="1000" b="1" dirty="0">
                  <a:solidFill>
                    <a:schemeClr val="bg1"/>
                  </a:solidFill>
                  <a:rtl val="0"/>
                </a:rPr>
                <a:t>A</a:t>
              </a:r>
              <a:endParaRPr lang="en-US" sz="1000" b="1" dirty="0"/>
            </a:p>
          </p:txBody>
        </p:sp>
        <p:sp>
          <p:nvSpPr>
            <p:cNvPr id="16" name="TextBox 15">
              <a:extLst>
                <a:ext uri="{FF2B5EF4-FFF2-40B4-BE49-F238E27FC236}">
                  <a16:creationId xmlns:a16="http://schemas.microsoft.com/office/drawing/2014/main" id="{72516CEE-FC23-4E4E-8828-CBEDFDBC10A6}"/>
                </a:ext>
              </a:extLst>
            </p:cNvPr>
            <p:cNvSpPr txBox="1"/>
            <p:nvPr/>
          </p:nvSpPr>
          <p:spPr>
            <a:xfrm>
              <a:off x="10071687" y="3352056"/>
              <a:ext cx="703719" cy="153888"/>
            </a:xfrm>
            <a:prstGeom prst="rect">
              <a:avLst/>
            </a:prstGeom>
            <a:noFill/>
          </p:spPr>
          <p:txBody>
            <a:bodyPr wrap="none" lIns="0" tIns="0" rIns="0" bIns="0" rtlCol="1">
              <a:spAutoFit/>
            </a:bodyPr>
            <a:lstStyle/>
            <a:p>
              <a:pPr algn="ctr" rtl="1"/>
              <a:r>
                <a:rPr lang="ar-sa" sz="1000" b="1" dirty="0">
                  <a:solidFill>
                    <a:schemeClr val="bg1"/>
                  </a:solidFill>
                  <a:rtl/>
                </a:rPr>
                <a:t>العميل </a:t>
              </a:r>
              <a:r>
                <a:rPr lang="ar-sa" sz="1000" b="1" dirty="0">
                  <a:solidFill>
                    <a:schemeClr val="bg1"/>
                  </a:solidFill>
                  <a:rtl val="0"/>
                </a:rPr>
                <a:t>A</a:t>
              </a:r>
              <a:endParaRPr lang="en-US" sz="1000" b="1" dirty="0"/>
            </a:p>
          </p:txBody>
        </p:sp>
        <p:sp>
          <p:nvSpPr>
            <p:cNvPr id="17" name="TextBox 16">
              <a:extLst>
                <a:ext uri="{FF2B5EF4-FFF2-40B4-BE49-F238E27FC236}">
                  <a16:creationId xmlns:a16="http://schemas.microsoft.com/office/drawing/2014/main" id="{8FA8BEFB-20AA-4499-9212-48D7B43EDC10}"/>
                </a:ext>
              </a:extLst>
            </p:cNvPr>
            <p:cNvSpPr txBox="1"/>
            <p:nvPr/>
          </p:nvSpPr>
          <p:spPr>
            <a:xfrm>
              <a:off x="7822106" y="3244334"/>
              <a:ext cx="612347" cy="369332"/>
            </a:xfrm>
            <a:prstGeom prst="rect">
              <a:avLst/>
            </a:prstGeom>
            <a:noFill/>
          </p:spPr>
          <p:txBody>
            <a:bodyPr wrap="none" lIns="0" tIns="0" rIns="0" bIns="0" rtlCol="1">
              <a:spAutoFit/>
            </a:bodyPr>
            <a:lstStyle/>
            <a:p>
              <a:pPr algn="ctr" rtl="1"/>
              <a:r>
                <a:rPr lang="ar-sa" sz="2400" b="1" dirty="0">
                  <a:solidFill>
                    <a:schemeClr val="bg1"/>
                  </a:solidFill>
                  <a:rtl/>
                </a:rPr>
                <a:t>المركز</a:t>
              </a:r>
              <a:endParaRPr lang="en-US" sz="2400" b="1" dirty="0"/>
            </a:p>
          </p:txBody>
        </p:sp>
      </p:grpSp>
    </p:spTree>
    <p:extLst>
      <p:ext uri="{BB962C8B-B14F-4D97-AF65-F5344CB8AC3E}">
        <p14:creationId xmlns:p14="http://schemas.microsoft.com/office/powerpoint/2010/main" val="28565109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A7AB-A749-40D3-9BA1-C2EB642B2DF5}"/>
              </a:ext>
            </a:extLst>
          </p:cNvPr>
          <p:cNvSpPr>
            <a:spLocks noGrp="1"/>
          </p:cNvSpPr>
          <p:nvPr>
            <p:ph type="title"/>
          </p:nvPr>
        </p:nvSpPr>
        <p:spPr>
          <a:xfrm>
            <a:off x="268928" y="291103"/>
            <a:ext cx="11653834" cy="553998"/>
          </a:xfrm>
        </p:spPr>
        <p:txBody>
          <a:bodyPr rtlCol="1"/>
          <a:lstStyle/>
          <a:p>
            <a:pPr algn="ctr" rtl="1"/>
            <a:r>
              <a:rPr lang="ar-sa" sz="3600" dirty="0">
                <a:solidFill>
                  <a:schemeClr val="tx1"/>
                </a:solidFill>
                <a:rtl/>
              </a:rPr>
              <a:t>تسوية عمليات الشحن</a:t>
            </a:r>
          </a:p>
        </p:txBody>
      </p:sp>
      <p:grpSp>
        <p:nvGrpSpPr>
          <p:cNvPr id="3" name="Group 2">
            <a:extLst>
              <a:ext uri="{FF2B5EF4-FFF2-40B4-BE49-F238E27FC236}">
                <a16:creationId xmlns:a16="http://schemas.microsoft.com/office/drawing/2014/main" id="{7C64666C-AD6A-4833-8888-81F9A387B148}"/>
              </a:ext>
            </a:extLst>
          </p:cNvPr>
          <p:cNvGrpSpPr/>
          <p:nvPr/>
        </p:nvGrpSpPr>
        <p:grpSpPr>
          <a:xfrm flipH="1">
            <a:off x="2124571" y="1057571"/>
            <a:ext cx="7942857" cy="4742857"/>
            <a:chOff x="2124571" y="1057571"/>
            <a:chExt cx="7942857" cy="4742857"/>
          </a:xfrm>
        </p:grpSpPr>
        <p:pic>
          <p:nvPicPr>
            <p:cNvPr id="16" name="Picture 15">
              <a:extLst>
                <a:ext uri="{FF2B5EF4-FFF2-40B4-BE49-F238E27FC236}">
                  <a16:creationId xmlns:a16="http://schemas.microsoft.com/office/drawing/2014/main" id="{0C9EB9C5-76E8-4AE6-85A6-8B052D32DE4C}"/>
                </a:ext>
              </a:extLst>
            </p:cNvPr>
            <p:cNvPicPr>
              <a:picLocks noChangeAspect="1"/>
            </p:cNvPicPr>
            <p:nvPr/>
          </p:nvPicPr>
          <p:blipFill>
            <a:blip r:embed="rId2"/>
            <a:stretch>
              <a:fillRect/>
            </a:stretch>
          </p:blipFill>
          <p:spPr>
            <a:xfrm>
              <a:off x="2124571" y="1057571"/>
              <a:ext cx="7942857" cy="4742857"/>
            </a:xfrm>
            <a:prstGeom prst="rect">
              <a:avLst/>
            </a:prstGeom>
          </p:spPr>
        </p:pic>
        <p:sp>
          <p:nvSpPr>
            <p:cNvPr id="6" name="TextBox 5">
              <a:extLst>
                <a:ext uri="{FF2B5EF4-FFF2-40B4-BE49-F238E27FC236}">
                  <a16:creationId xmlns:a16="http://schemas.microsoft.com/office/drawing/2014/main" id="{D567F144-C1F9-486D-A1C5-960AE64CF0F7}"/>
                </a:ext>
              </a:extLst>
            </p:cNvPr>
            <p:cNvSpPr txBox="1"/>
            <p:nvPr/>
          </p:nvSpPr>
          <p:spPr>
            <a:xfrm>
              <a:off x="2576450" y="1478293"/>
              <a:ext cx="700512" cy="215444"/>
            </a:xfrm>
            <a:prstGeom prst="rect">
              <a:avLst/>
            </a:prstGeom>
            <a:noFill/>
          </p:spPr>
          <p:txBody>
            <a:bodyPr wrap="none" lIns="0" tIns="0" rIns="0" bIns="0" rtlCol="1">
              <a:spAutoFit/>
            </a:bodyPr>
            <a:lstStyle/>
            <a:p>
              <a:pPr algn="ctr" rtl="1"/>
              <a:r>
                <a:rPr lang="ar-sa" sz="1400" dirty="0">
                  <a:solidFill>
                    <a:schemeClr val="bg1"/>
                  </a:solidFill>
                  <a:rtl/>
                </a:rPr>
                <a:t>معدل الشحن</a:t>
              </a:r>
            </a:p>
          </p:txBody>
        </p:sp>
        <p:sp>
          <p:nvSpPr>
            <p:cNvPr id="7" name="TextBox 6">
              <a:extLst>
                <a:ext uri="{FF2B5EF4-FFF2-40B4-BE49-F238E27FC236}">
                  <a16:creationId xmlns:a16="http://schemas.microsoft.com/office/drawing/2014/main" id="{CF3246D6-8933-4B0F-9489-90427C32A3F5}"/>
                </a:ext>
              </a:extLst>
            </p:cNvPr>
            <p:cNvSpPr txBox="1"/>
            <p:nvPr/>
          </p:nvSpPr>
          <p:spPr>
            <a:xfrm>
              <a:off x="6879746" y="1339793"/>
              <a:ext cx="488916" cy="492443"/>
            </a:xfrm>
            <a:prstGeom prst="rect">
              <a:avLst/>
            </a:prstGeom>
            <a:noFill/>
          </p:spPr>
          <p:txBody>
            <a:bodyPr wrap="none" lIns="0" tIns="0" rIns="0" bIns="0" rtlCol="1">
              <a:spAutoFit/>
            </a:bodyPr>
            <a:lstStyle/>
            <a:p>
              <a:pPr algn="ctr" rtl="1"/>
              <a:r>
                <a:rPr lang="ar-sa" sz="1600" dirty="0">
                  <a:rtl/>
                </a:rPr>
                <a:t>تسوية /</a:t>
              </a:r>
            </a:p>
            <a:p>
              <a:pPr algn="ctr" rtl="1"/>
              <a:r>
                <a:rPr lang="ar-sa" sz="1600" dirty="0">
                  <a:rtl/>
                </a:rPr>
                <a:t>مطابقة</a:t>
              </a:r>
            </a:p>
          </p:txBody>
        </p:sp>
        <p:sp>
          <p:nvSpPr>
            <p:cNvPr id="8" name="TextBox 7">
              <a:extLst>
                <a:ext uri="{FF2B5EF4-FFF2-40B4-BE49-F238E27FC236}">
                  <a16:creationId xmlns:a16="http://schemas.microsoft.com/office/drawing/2014/main" id="{AC60CA74-79BF-4447-B792-150F8579D826}"/>
                </a:ext>
              </a:extLst>
            </p:cNvPr>
            <p:cNvSpPr txBox="1"/>
            <p:nvPr/>
          </p:nvSpPr>
          <p:spPr>
            <a:xfrm>
              <a:off x="4644676" y="1493862"/>
              <a:ext cx="780662" cy="215444"/>
            </a:xfrm>
            <a:prstGeom prst="rect">
              <a:avLst/>
            </a:prstGeom>
            <a:noFill/>
          </p:spPr>
          <p:txBody>
            <a:bodyPr wrap="none" lIns="0" tIns="0" rIns="0" bIns="0" rtlCol="1">
              <a:spAutoFit/>
            </a:bodyPr>
            <a:lstStyle/>
            <a:p>
              <a:pPr algn="ctr" rtl="1"/>
              <a:r>
                <a:rPr lang="ar-sa" sz="1400" dirty="0">
                  <a:solidFill>
                    <a:schemeClr val="bg1"/>
                  </a:solidFill>
                  <a:rtl/>
                </a:rPr>
                <a:t>كمبيالة الشحن</a:t>
              </a:r>
            </a:p>
          </p:txBody>
        </p:sp>
        <p:sp>
          <p:nvSpPr>
            <p:cNvPr id="9" name="TextBox 8">
              <a:extLst>
                <a:ext uri="{FF2B5EF4-FFF2-40B4-BE49-F238E27FC236}">
                  <a16:creationId xmlns:a16="http://schemas.microsoft.com/office/drawing/2014/main" id="{C990B23B-C6B3-4FAC-8DDC-1445CAE95A8B}"/>
                </a:ext>
              </a:extLst>
            </p:cNvPr>
            <p:cNvSpPr txBox="1"/>
            <p:nvPr/>
          </p:nvSpPr>
          <p:spPr>
            <a:xfrm>
              <a:off x="4780211" y="3069737"/>
              <a:ext cx="431208" cy="492443"/>
            </a:xfrm>
            <a:prstGeom prst="rect">
              <a:avLst/>
            </a:prstGeom>
            <a:noFill/>
          </p:spPr>
          <p:txBody>
            <a:bodyPr wrap="none" lIns="0" tIns="0" rIns="0" bIns="0" rtlCol="1">
              <a:spAutoFit/>
            </a:bodyPr>
            <a:lstStyle/>
            <a:p>
              <a:pPr algn="ctr" rtl="1"/>
              <a:r>
                <a:rPr lang="ar-sa" sz="1600" dirty="0">
                  <a:rtl/>
                </a:rPr>
                <a:t>محرك</a:t>
              </a:r>
            </a:p>
            <a:p>
              <a:pPr algn="ctr" rtl="1"/>
              <a:r>
                <a:rPr lang="ar-sa" sz="1600" dirty="0">
                  <a:rtl/>
                </a:rPr>
                <a:t>الموعد</a:t>
              </a:r>
            </a:p>
          </p:txBody>
        </p:sp>
        <p:sp>
          <p:nvSpPr>
            <p:cNvPr id="10" name="TextBox 9">
              <a:extLst>
                <a:ext uri="{FF2B5EF4-FFF2-40B4-BE49-F238E27FC236}">
                  <a16:creationId xmlns:a16="http://schemas.microsoft.com/office/drawing/2014/main" id="{2CE361A7-187D-4BDC-8B8F-E271F8E22B14}"/>
                </a:ext>
              </a:extLst>
            </p:cNvPr>
            <p:cNvSpPr txBox="1"/>
            <p:nvPr/>
          </p:nvSpPr>
          <p:spPr>
            <a:xfrm>
              <a:off x="2460083" y="3078283"/>
              <a:ext cx="963405" cy="246221"/>
            </a:xfrm>
            <a:prstGeom prst="rect">
              <a:avLst/>
            </a:prstGeom>
            <a:noFill/>
          </p:spPr>
          <p:txBody>
            <a:bodyPr wrap="none" lIns="0" tIns="0" rIns="0" bIns="0" rtlCol="1">
              <a:spAutoFit/>
            </a:bodyPr>
            <a:lstStyle/>
            <a:p>
              <a:pPr algn="ctr" rtl="1"/>
              <a:r>
                <a:rPr lang="ar-sa" sz="1600" dirty="0">
                  <a:rtl/>
                </a:rPr>
                <a:t>محرك الأسعار</a:t>
              </a:r>
            </a:p>
          </p:txBody>
        </p:sp>
        <p:sp>
          <p:nvSpPr>
            <p:cNvPr id="11" name="TextBox 10">
              <a:extLst>
                <a:ext uri="{FF2B5EF4-FFF2-40B4-BE49-F238E27FC236}">
                  <a16:creationId xmlns:a16="http://schemas.microsoft.com/office/drawing/2014/main" id="{0F86DFAE-F48D-4149-BB6C-A0AACBE07024}"/>
                </a:ext>
              </a:extLst>
            </p:cNvPr>
            <p:cNvSpPr txBox="1"/>
            <p:nvPr/>
          </p:nvSpPr>
          <p:spPr>
            <a:xfrm>
              <a:off x="6939745" y="4825052"/>
              <a:ext cx="485710" cy="492443"/>
            </a:xfrm>
            <a:prstGeom prst="rect">
              <a:avLst/>
            </a:prstGeom>
            <a:noFill/>
          </p:spPr>
          <p:txBody>
            <a:bodyPr wrap="none" lIns="0" tIns="0" rIns="0" bIns="0" rtlCol="1">
              <a:spAutoFit/>
            </a:bodyPr>
            <a:lstStyle/>
            <a:p>
              <a:pPr algn="ctr" rtl="1"/>
              <a:r>
                <a:rPr lang="ar-sa" sz="1600" dirty="0">
                  <a:rtl/>
                </a:rPr>
                <a:t>مستند </a:t>
              </a:r>
            </a:p>
            <a:p>
              <a:pPr algn="ctr" rtl="1"/>
              <a:r>
                <a:rPr lang="ar-sa" sz="1600" dirty="0">
                  <a:rtl/>
                </a:rPr>
                <a:t>خارجي</a:t>
              </a:r>
            </a:p>
          </p:txBody>
        </p:sp>
        <p:sp>
          <p:nvSpPr>
            <p:cNvPr id="12" name="TextBox 11">
              <a:extLst>
                <a:ext uri="{FF2B5EF4-FFF2-40B4-BE49-F238E27FC236}">
                  <a16:creationId xmlns:a16="http://schemas.microsoft.com/office/drawing/2014/main" id="{E94EFC7C-4B51-4EB7-943D-FE4C4D448706}"/>
                </a:ext>
              </a:extLst>
            </p:cNvPr>
            <p:cNvSpPr txBox="1"/>
            <p:nvPr/>
          </p:nvSpPr>
          <p:spPr>
            <a:xfrm>
              <a:off x="6940330" y="3198528"/>
              <a:ext cx="399148" cy="430887"/>
            </a:xfrm>
            <a:prstGeom prst="rect">
              <a:avLst/>
            </a:prstGeom>
            <a:noFill/>
          </p:spPr>
          <p:txBody>
            <a:bodyPr wrap="none" lIns="0" tIns="0" rIns="0" bIns="0" rtlCol="1">
              <a:spAutoFit/>
            </a:bodyPr>
            <a:lstStyle/>
            <a:p>
              <a:pPr algn="ctr" rtl="1"/>
              <a:r>
                <a:rPr lang="ar-sa" sz="1400" dirty="0">
                  <a:solidFill>
                    <a:schemeClr val="bg1"/>
                  </a:solidFill>
                  <a:rtl/>
                </a:rPr>
                <a:t>فاتورة </a:t>
              </a:r>
            </a:p>
            <a:p>
              <a:pPr algn="ctr" rtl="1"/>
              <a:r>
                <a:rPr lang="ar-sa" sz="1400" dirty="0">
                  <a:solidFill>
                    <a:schemeClr val="bg1"/>
                  </a:solidFill>
                  <a:rtl/>
                </a:rPr>
                <a:t>الشحن</a:t>
              </a:r>
            </a:p>
          </p:txBody>
        </p:sp>
        <p:sp>
          <p:nvSpPr>
            <p:cNvPr id="13" name="TextBox 12">
              <a:extLst>
                <a:ext uri="{FF2B5EF4-FFF2-40B4-BE49-F238E27FC236}">
                  <a16:creationId xmlns:a16="http://schemas.microsoft.com/office/drawing/2014/main" id="{EAD1D69C-D851-4868-AF7F-29A5A0F926C7}"/>
                </a:ext>
              </a:extLst>
            </p:cNvPr>
            <p:cNvSpPr txBox="1"/>
            <p:nvPr/>
          </p:nvSpPr>
          <p:spPr>
            <a:xfrm>
              <a:off x="9011650" y="1401349"/>
              <a:ext cx="591509" cy="430887"/>
            </a:xfrm>
            <a:prstGeom prst="rect">
              <a:avLst/>
            </a:prstGeom>
            <a:noFill/>
          </p:spPr>
          <p:txBody>
            <a:bodyPr wrap="none" lIns="0" tIns="0" rIns="0" bIns="0" rtlCol="1">
              <a:spAutoFit/>
            </a:bodyPr>
            <a:lstStyle/>
            <a:p>
              <a:pPr algn="ctr" rtl="1"/>
              <a:r>
                <a:rPr lang="ar-sa" sz="1400" dirty="0">
                  <a:solidFill>
                    <a:schemeClr val="bg1"/>
                  </a:solidFill>
                  <a:rtl/>
                </a:rPr>
                <a:t>دفتر يومية</a:t>
              </a:r>
            </a:p>
            <a:p>
              <a:pPr algn="ctr" rtl="1"/>
              <a:r>
                <a:rPr lang="ar-sa" sz="1400" dirty="0">
                  <a:solidFill>
                    <a:schemeClr val="bg1"/>
                  </a:solidFill>
                  <a:rtl/>
                </a:rPr>
                <a:t>الأستاذ</a:t>
              </a:r>
            </a:p>
          </p:txBody>
        </p:sp>
        <p:sp>
          <p:nvSpPr>
            <p:cNvPr id="14" name="TextBox 13">
              <a:extLst>
                <a:ext uri="{FF2B5EF4-FFF2-40B4-BE49-F238E27FC236}">
                  <a16:creationId xmlns:a16="http://schemas.microsoft.com/office/drawing/2014/main" id="{89404FBB-E6FC-46F0-9645-E61E9CB14E3A}"/>
                </a:ext>
              </a:extLst>
            </p:cNvPr>
            <p:cNvSpPr txBox="1"/>
            <p:nvPr/>
          </p:nvSpPr>
          <p:spPr>
            <a:xfrm>
              <a:off x="4688402" y="5099430"/>
              <a:ext cx="822341" cy="215444"/>
            </a:xfrm>
            <a:prstGeom prst="rect">
              <a:avLst/>
            </a:prstGeom>
            <a:noFill/>
          </p:spPr>
          <p:txBody>
            <a:bodyPr wrap="none" lIns="0" tIns="0" rIns="0" bIns="0" rtlCol="1">
              <a:spAutoFit/>
            </a:bodyPr>
            <a:lstStyle/>
            <a:p>
              <a:pPr algn="ctr" rtl="1"/>
              <a:r>
                <a:rPr lang="ar-sa" sz="1400" dirty="0">
                  <a:solidFill>
                    <a:schemeClr val="bg1"/>
                  </a:solidFill>
                  <a:rtl/>
                </a:rPr>
                <a:t>تكاليف متنوعة</a:t>
              </a:r>
            </a:p>
          </p:txBody>
        </p:sp>
      </p:grpSp>
    </p:spTree>
    <p:extLst>
      <p:ext uri="{BB962C8B-B14F-4D97-AF65-F5344CB8AC3E}">
        <p14:creationId xmlns:p14="http://schemas.microsoft.com/office/powerpoint/2010/main" val="38786819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quot;&quot;"/>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 y="1008900"/>
            <a:ext cx="12100771" cy="5507402"/>
          </a:xfrm>
          <a:prstGeom prst="rect">
            <a:avLst/>
          </a:prstGeom>
        </p:spPr>
      </p:pic>
      <p:sp>
        <p:nvSpPr>
          <p:cNvPr id="2" name="Title 1"/>
          <p:cNvSpPr>
            <a:spLocks noGrp="1"/>
          </p:cNvSpPr>
          <p:nvPr>
            <p:ph type="title"/>
          </p:nvPr>
        </p:nvSpPr>
        <p:spPr>
          <a:xfrm>
            <a:off x="268928" y="291103"/>
            <a:ext cx="11653834" cy="492443"/>
          </a:xfrm>
        </p:spPr>
        <p:txBody>
          <a:bodyPr/>
          <a:lstStyle/>
          <a:p>
            <a:r>
              <a:rPr lang="en-US" sz="3200" dirty="0">
                <a:solidFill>
                  <a:schemeClr val="tx1"/>
                </a:solidFill>
              </a:rPr>
              <a:t>Transportation Management</a:t>
            </a:r>
          </a:p>
        </p:txBody>
      </p:sp>
      <p:graphicFrame>
        <p:nvGraphicFramePr>
          <p:cNvPr id="7" name="Diagram 6"/>
          <p:cNvGraphicFramePr/>
          <p:nvPr>
            <p:extLst>
              <p:ext uri="{D42A27DB-BD31-4B8C-83A1-F6EECF244321}">
                <p14:modId xmlns:p14="http://schemas.microsoft.com/office/powerpoint/2010/main" val="3357544590"/>
              </p:ext>
            </p:extLst>
          </p:nvPr>
        </p:nvGraphicFramePr>
        <p:xfrm>
          <a:off x="4338807" y="1380098"/>
          <a:ext cx="7332358" cy="40728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424673278"/>
      </p:ext>
    </p:extLst>
  </p:cSld>
  <p:clrMapOvr>
    <a:masterClrMapping/>
  </p:clrMapOvr>
  <p:transition advTm="4499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graphicEl>
                                              <a:dgm id="{B5367B94-1E9E-49A4-BB80-D65822BDFE9A}"/>
                                            </p:graphicEl>
                                          </p:spTgt>
                                        </p:tgtEl>
                                        <p:attrNameLst>
                                          <p:attrName>style.visibility</p:attrName>
                                        </p:attrNameLst>
                                      </p:cBhvr>
                                      <p:to>
                                        <p:strVal val="visible"/>
                                      </p:to>
                                    </p:set>
                                    <p:anim calcmode="lin" valueType="num">
                                      <p:cBhvr additive="base">
                                        <p:cTn id="13" dur="500" fill="hold"/>
                                        <p:tgtEl>
                                          <p:spTgt spid="7">
                                            <p:graphicEl>
                                              <a:dgm id="{B5367B94-1E9E-49A4-BB80-D65822BDFE9A}"/>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graphicEl>
                                              <a:dgm id="{B5367B94-1E9E-49A4-BB80-D65822BDFE9A}"/>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graphicEl>
                                              <a:dgm id="{C96AA503-DAA6-48DB-AD6B-3426B4356939}"/>
                                            </p:graphicEl>
                                          </p:spTgt>
                                        </p:tgtEl>
                                        <p:attrNameLst>
                                          <p:attrName>style.visibility</p:attrName>
                                        </p:attrNameLst>
                                      </p:cBhvr>
                                      <p:to>
                                        <p:strVal val="visible"/>
                                      </p:to>
                                    </p:set>
                                    <p:anim calcmode="lin" valueType="num">
                                      <p:cBhvr additive="base">
                                        <p:cTn id="19" dur="500" fill="hold"/>
                                        <p:tgtEl>
                                          <p:spTgt spid="7">
                                            <p:graphicEl>
                                              <a:dgm id="{C96AA503-DAA6-48DB-AD6B-3426B4356939}"/>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graphicEl>
                                              <a:dgm id="{C96AA503-DAA6-48DB-AD6B-3426B4356939}"/>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graphicEl>
                                              <a:dgm id="{D6FC00E7-DF89-45D4-9CE5-720B9CB6A314}"/>
                                            </p:graphicEl>
                                          </p:spTgt>
                                        </p:tgtEl>
                                        <p:attrNameLst>
                                          <p:attrName>style.visibility</p:attrName>
                                        </p:attrNameLst>
                                      </p:cBhvr>
                                      <p:to>
                                        <p:strVal val="visible"/>
                                      </p:to>
                                    </p:set>
                                    <p:anim calcmode="lin" valueType="num">
                                      <p:cBhvr additive="base">
                                        <p:cTn id="25" dur="500" fill="hold"/>
                                        <p:tgtEl>
                                          <p:spTgt spid="7">
                                            <p:graphicEl>
                                              <a:dgm id="{D6FC00E7-DF89-45D4-9CE5-720B9CB6A314}"/>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graphicEl>
                                              <a:dgm id="{D6FC00E7-DF89-45D4-9CE5-720B9CB6A314}"/>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graphicEl>
                                              <a:dgm id="{965251E8-91CE-4011-AC6D-31F5BED44D05}"/>
                                            </p:graphicEl>
                                          </p:spTgt>
                                        </p:tgtEl>
                                        <p:attrNameLst>
                                          <p:attrName>style.visibility</p:attrName>
                                        </p:attrNameLst>
                                      </p:cBhvr>
                                      <p:to>
                                        <p:strVal val="visible"/>
                                      </p:to>
                                    </p:set>
                                    <p:anim calcmode="lin" valueType="num">
                                      <p:cBhvr additive="base">
                                        <p:cTn id="31" dur="500" fill="hold"/>
                                        <p:tgtEl>
                                          <p:spTgt spid="7">
                                            <p:graphicEl>
                                              <a:dgm id="{965251E8-91CE-4011-AC6D-31F5BED44D05}"/>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graphicEl>
                                              <a:dgm id="{965251E8-91CE-4011-AC6D-31F5BED44D05}"/>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
                                            <p:graphicEl>
                                              <a:dgm id="{2BB1A2C1-23CD-4F0E-8903-DA027D98A11F}"/>
                                            </p:graphicEl>
                                          </p:spTgt>
                                        </p:tgtEl>
                                        <p:attrNameLst>
                                          <p:attrName>style.visibility</p:attrName>
                                        </p:attrNameLst>
                                      </p:cBhvr>
                                      <p:to>
                                        <p:strVal val="visible"/>
                                      </p:to>
                                    </p:set>
                                    <p:anim calcmode="lin" valueType="num">
                                      <p:cBhvr additive="base">
                                        <p:cTn id="37" dur="500" fill="hold"/>
                                        <p:tgtEl>
                                          <p:spTgt spid="7">
                                            <p:graphicEl>
                                              <a:dgm id="{2BB1A2C1-23CD-4F0E-8903-DA027D98A11F}"/>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
                                            <p:graphicEl>
                                              <a:dgm id="{2BB1A2C1-23CD-4F0E-8903-DA027D98A11F}"/>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
                                            <p:graphicEl>
                                              <a:dgm id="{D6F151B9-1DE8-44A3-983F-B3C2F1A6742E}"/>
                                            </p:graphicEl>
                                          </p:spTgt>
                                        </p:tgtEl>
                                        <p:attrNameLst>
                                          <p:attrName>style.visibility</p:attrName>
                                        </p:attrNameLst>
                                      </p:cBhvr>
                                      <p:to>
                                        <p:strVal val="visible"/>
                                      </p:to>
                                    </p:set>
                                    <p:anim calcmode="lin" valueType="num">
                                      <p:cBhvr additive="base">
                                        <p:cTn id="43" dur="500" fill="hold"/>
                                        <p:tgtEl>
                                          <p:spTgt spid="7">
                                            <p:graphicEl>
                                              <a:dgm id="{D6F151B9-1DE8-44A3-983F-B3C2F1A6742E}"/>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graphicEl>
                                              <a:dgm id="{D6F151B9-1DE8-44A3-983F-B3C2F1A6742E}"/>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
                                            <p:graphicEl>
                                              <a:dgm id="{88C36393-9066-45DB-BEA6-EA8BE9E33C12}"/>
                                            </p:graphicEl>
                                          </p:spTgt>
                                        </p:tgtEl>
                                        <p:attrNameLst>
                                          <p:attrName>style.visibility</p:attrName>
                                        </p:attrNameLst>
                                      </p:cBhvr>
                                      <p:to>
                                        <p:strVal val="visible"/>
                                      </p:to>
                                    </p:set>
                                    <p:anim calcmode="lin" valueType="num">
                                      <p:cBhvr additive="base">
                                        <p:cTn id="49" dur="500" fill="hold"/>
                                        <p:tgtEl>
                                          <p:spTgt spid="7">
                                            <p:graphicEl>
                                              <a:dgm id="{88C36393-9066-45DB-BEA6-EA8BE9E33C12}"/>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graphicEl>
                                              <a:dgm id="{88C36393-9066-45DB-BEA6-EA8BE9E33C12}"/>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
                                            <p:graphicEl>
                                              <a:dgm id="{D1537E0A-0436-49B4-9535-4FE2BB4BCA71}"/>
                                            </p:graphicEl>
                                          </p:spTgt>
                                        </p:tgtEl>
                                        <p:attrNameLst>
                                          <p:attrName>style.visibility</p:attrName>
                                        </p:attrNameLst>
                                      </p:cBhvr>
                                      <p:to>
                                        <p:strVal val="visible"/>
                                      </p:to>
                                    </p:set>
                                    <p:anim calcmode="lin" valueType="num">
                                      <p:cBhvr additive="base">
                                        <p:cTn id="55" dur="500" fill="hold"/>
                                        <p:tgtEl>
                                          <p:spTgt spid="7">
                                            <p:graphicEl>
                                              <a:dgm id="{D1537E0A-0436-49B4-9535-4FE2BB4BCA71}"/>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graphicEl>
                                              <a:dgm id="{D1537E0A-0436-49B4-9535-4FE2BB4BCA71}"/>
                                            </p:graphic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
                                            <p:graphicEl>
                                              <a:dgm id="{B53D96D2-A94A-4AE2-9787-35999DA4AC19}"/>
                                            </p:graphicEl>
                                          </p:spTgt>
                                        </p:tgtEl>
                                        <p:attrNameLst>
                                          <p:attrName>style.visibility</p:attrName>
                                        </p:attrNameLst>
                                      </p:cBhvr>
                                      <p:to>
                                        <p:strVal val="visible"/>
                                      </p:to>
                                    </p:set>
                                    <p:anim calcmode="lin" valueType="num">
                                      <p:cBhvr additive="base">
                                        <p:cTn id="61" dur="500" fill="hold"/>
                                        <p:tgtEl>
                                          <p:spTgt spid="7">
                                            <p:graphicEl>
                                              <a:dgm id="{B53D96D2-A94A-4AE2-9787-35999DA4AC19}"/>
                                            </p:graphic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
                                            <p:graphicEl>
                                              <a:dgm id="{B53D96D2-A94A-4AE2-9787-35999DA4AC1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291103"/>
            <a:ext cx="11653834" cy="553998"/>
          </a:xfrm>
        </p:spPr>
        <p:txBody>
          <a:bodyPr/>
          <a:lstStyle/>
          <a:p>
            <a:r>
              <a:rPr lang="en-US" sz="3600" dirty="0">
                <a:solidFill>
                  <a:schemeClr val="tx1"/>
                </a:solidFill>
              </a:rPr>
              <a:t>Transportation Functions</a:t>
            </a:r>
          </a:p>
        </p:txBody>
      </p:sp>
      <p:graphicFrame>
        <p:nvGraphicFramePr>
          <p:cNvPr id="4" name="Diagram 3"/>
          <p:cNvGraphicFramePr/>
          <p:nvPr/>
        </p:nvGraphicFramePr>
        <p:xfrm>
          <a:off x="519247" y="976498"/>
          <a:ext cx="11151917"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83936292"/>
      </p:ext>
    </p:extLst>
  </p:cSld>
  <p:clrMapOvr>
    <a:masterClrMapping/>
  </p:clrMapOvr>
  <p:transition advTm="758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A72CEAD-EEC2-426F-9F17-38E9EBFD1749}"/>
                                            </p:graphicEl>
                                          </p:spTgt>
                                        </p:tgtEl>
                                        <p:attrNameLst>
                                          <p:attrName>style.visibility</p:attrName>
                                        </p:attrNameLst>
                                      </p:cBhvr>
                                      <p:to>
                                        <p:strVal val="visible"/>
                                      </p:to>
                                    </p:set>
                                    <p:anim calcmode="lin" valueType="num">
                                      <p:cBhvr additive="base">
                                        <p:cTn id="7" dur="500" fill="hold"/>
                                        <p:tgtEl>
                                          <p:spTgt spid="4">
                                            <p:graphicEl>
                                              <a:dgm id="{EA72CEAD-EEC2-426F-9F17-38E9EBFD174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A72CEAD-EEC2-426F-9F17-38E9EBFD1749}"/>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DB98469-7B2B-4DFF-93D7-85B1869060D8}"/>
                                            </p:graphicEl>
                                          </p:spTgt>
                                        </p:tgtEl>
                                        <p:attrNameLst>
                                          <p:attrName>style.visibility</p:attrName>
                                        </p:attrNameLst>
                                      </p:cBhvr>
                                      <p:to>
                                        <p:strVal val="visible"/>
                                      </p:to>
                                    </p:set>
                                    <p:anim calcmode="lin" valueType="num">
                                      <p:cBhvr additive="base">
                                        <p:cTn id="13" dur="500" fill="hold"/>
                                        <p:tgtEl>
                                          <p:spTgt spid="4">
                                            <p:graphicEl>
                                              <a:dgm id="{6DB98469-7B2B-4DFF-93D7-85B1869060D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DB98469-7B2B-4DFF-93D7-85B1869060D8}"/>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EFE45C92-F4A3-4A72-8F8D-9C1C67C25F84}"/>
                                            </p:graphicEl>
                                          </p:spTgt>
                                        </p:tgtEl>
                                        <p:attrNameLst>
                                          <p:attrName>style.visibility</p:attrName>
                                        </p:attrNameLst>
                                      </p:cBhvr>
                                      <p:to>
                                        <p:strVal val="visible"/>
                                      </p:to>
                                    </p:set>
                                    <p:anim calcmode="lin" valueType="num">
                                      <p:cBhvr additive="base">
                                        <p:cTn id="19" dur="500" fill="hold"/>
                                        <p:tgtEl>
                                          <p:spTgt spid="4">
                                            <p:graphicEl>
                                              <a:dgm id="{EFE45C92-F4A3-4A72-8F8D-9C1C67C25F8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EFE45C92-F4A3-4A72-8F8D-9C1C67C25F8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54FE428-A984-45E8-A3AE-1B0E5410FB6D}"/>
                                            </p:graphicEl>
                                          </p:spTgt>
                                        </p:tgtEl>
                                        <p:attrNameLst>
                                          <p:attrName>style.visibility</p:attrName>
                                        </p:attrNameLst>
                                      </p:cBhvr>
                                      <p:to>
                                        <p:strVal val="visible"/>
                                      </p:to>
                                    </p:set>
                                    <p:anim calcmode="lin" valueType="num">
                                      <p:cBhvr additive="base">
                                        <p:cTn id="25" dur="500" fill="hold"/>
                                        <p:tgtEl>
                                          <p:spTgt spid="4">
                                            <p:graphicEl>
                                              <a:dgm id="{D54FE428-A984-45E8-A3AE-1B0E5410FB6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54FE428-A984-45E8-A3AE-1B0E5410FB6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7BD8C02F-F95D-4945-8800-E50823ACDBD1}"/>
                                            </p:graphicEl>
                                          </p:spTgt>
                                        </p:tgtEl>
                                        <p:attrNameLst>
                                          <p:attrName>style.visibility</p:attrName>
                                        </p:attrNameLst>
                                      </p:cBhvr>
                                      <p:to>
                                        <p:strVal val="visible"/>
                                      </p:to>
                                    </p:set>
                                    <p:anim calcmode="lin" valueType="num">
                                      <p:cBhvr additive="base">
                                        <p:cTn id="31" dur="500" fill="hold"/>
                                        <p:tgtEl>
                                          <p:spTgt spid="4">
                                            <p:graphicEl>
                                              <a:dgm id="{7BD8C02F-F95D-4945-8800-E50823ACDBD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7BD8C02F-F95D-4945-8800-E50823ACDBD1}"/>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725932E7-5655-46F3-9C23-A214F6E92CF1}"/>
                                            </p:graphicEl>
                                          </p:spTgt>
                                        </p:tgtEl>
                                        <p:attrNameLst>
                                          <p:attrName>style.visibility</p:attrName>
                                        </p:attrNameLst>
                                      </p:cBhvr>
                                      <p:to>
                                        <p:strVal val="visible"/>
                                      </p:to>
                                    </p:set>
                                    <p:anim calcmode="lin" valueType="num">
                                      <p:cBhvr additive="base">
                                        <p:cTn id="37" dur="500" fill="hold"/>
                                        <p:tgtEl>
                                          <p:spTgt spid="4">
                                            <p:graphicEl>
                                              <a:dgm id="{725932E7-5655-46F3-9C23-A214F6E92CF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725932E7-5655-46F3-9C23-A214F6E92CF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p:cNvGraphicFramePr/>
          <p:nvPr/>
        </p:nvGraphicFramePr>
        <p:xfrm>
          <a:off x="519247" y="976498"/>
          <a:ext cx="11151917"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23727964"/>
      </p:ext>
    </p:extLst>
  </p:cSld>
  <p:clrMapOvr>
    <a:masterClrMapping/>
  </p:clrMapOvr>
  <p:transition advTm="8364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2F29583-E7FB-45BA-BCC4-19730D639120}"/>
                                            </p:graphicEl>
                                          </p:spTgt>
                                        </p:tgtEl>
                                        <p:attrNameLst>
                                          <p:attrName>style.visibility</p:attrName>
                                        </p:attrNameLst>
                                      </p:cBhvr>
                                      <p:to>
                                        <p:strVal val="visible"/>
                                      </p:to>
                                    </p:set>
                                    <p:anim calcmode="lin" valueType="num">
                                      <p:cBhvr additive="base">
                                        <p:cTn id="7" dur="500" fill="hold"/>
                                        <p:tgtEl>
                                          <p:spTgt spid="4">
                                            <p:graphicEl>
                                              <a:dgm id="{42F29583-E7FB-45BA-BCC4-19730D63912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2F29583-E7FB-45BA-BCC4-19730D63912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535855D-8879-474C-8DD8-3D4C881D1F9A}"/>
                                            </p:graphicEl>
                                          </p:spTgt>
                                        </p:tgtEl>
                                        <p:attrNameLst>
                                          <p:attrName>style.visibility</p:attrName>
                                        </p:attrNameLst>
                                      </p:cBhvr>
                                      <p:to>
                                        <p:strVal val="visible"/>
                                      </p:to>
                                    </p:set>
                                    <p:anim calcmode="lin" valueType="num">
                                      <p:cBhvr additive="base">
                                        <p:cTn id="13" dur="500" fill="hold"/>
                                        <p:tgtEl>
                                          <p:spTgt spid="4">
                                            <p:graphicEl>
                                              <a:dgm id="{5535855D-8879-474C-8DD8-3D4C881D1F9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535855D-8879-474C-8DD8-3D4C881D1F9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8095E2E-C026-4930-B1A7-6585F509CE5C}"/>
                                            </p:graphicEl>
                                          </p:spTgt>
                                        </p:tgtEl>
                                        <p:attrNameLst>
                                          <p:attrName>style.visibility</p:attrName>
                                        </p:attrNameLst>
                                      </p:cBhvr>
                                      <p:to>
                                        <p:strVal val="visible"/>
                                      </p:to>
                                    </p:set>
                                    <p:anim calcmode="lin" valueType="num">
                                      <p:cBhvr additive="base">
                                        <p:cTn id="19" dur="500" fill="hold"/>
                                        <p:tgtEl>
                                          <p:spTgt spid="4">
                                            <p:graphicEl>
                                              <a:dgm id="{F8095E2E-C026-4930-B1A7-6585F509CE5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8095E2E-C026-4930-B1A7-6585F509CE5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544A0FB2-9B4B-4775-B0B9-92ABFBC946D8}"/>
                                            </p:graphicEl>
                                          </p:spTgt>
                                        </p:tgtEl>
                                        <p:attrNameLst>
                                          <p:attrName>style.visibility</p:attrName>
                                        </p:attrNameLst>
                                      </p:cBhvr>
                                      <p:to>
                                        <p:strVal val="visible"/>
                                      </p:to>
                                    </p:set>
                                    <p:anim calcmode="lin" valueType="num">
                                      <p:cBhvr additive="base">
                                        <p:cTn id="25" dur="500" fill="hold"/>
                                        <p:tgtEl>
                                          <p:spTgt spid="4">
                                            <p:graphicEl>
                                              <a:dgm id="{544A0FB2-9B4B-4775-B0B9-92ABFBC946D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544A0FB2-9B4B-4775-B0B9-92ABFBC946D8}"/>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FD259E6C-3BDC-40CA-B5F9-1F74376662AD}"/>
                                            </p:graphicEl>
                                          </p:spTgt>
                                        </p:tgtEl>
                                        <p:attrNameLst>
                                          <p:attrName>style.visibility</p:attrName>
                                        </p:attrNameLst>
                                      </p:cBhvr>
                                      <p:to>
                                        <p:strVal val="visible"/>
                                      </p:to>
                                    </p:set>
                                    <p:anim calcmode="lin" valueType="num">
                                      <p:cBhvr additive="base">
                                        <p:cTn id="31" dur="500" fill="hold"/>
                                        <p:tgtEl>
                                          <p:spTgt spid="4">
                                            <p:graphicEl>
                                              <a:dgm id="{FD259E6C-3BDC-40CA-B5F9-1F74376662A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FD259E6C-3BDC-40CA-B5F9-1F74376662A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2F85F090-9A3A-41A8-B8E7-9BD789DC4894}"/>
                                            </p:graphicEl>
                                          </p:spTgt>
                                        </p:tgtEl>
                                        <p:attrNameLst>
                                          <p:attrName>style.visibility</p:attrName>
                                        </p:attrNameLst>
                                      </p:cBhvr>
                                      <p:to>
                                        <p:strVal val="visible"/>
                                      </p:to>
                                    </p:set>
                                    <p:anim calcmode="lin" valueType="num">
                                      <p:cBhvr additive="base">
                                        <p:cTn id="37" dur="500" fill="hold"/>
                                        <p:tgtEl>
                                          <p:spTgt spid="4">
                                            <p:graphicEl>
                                              <a:dgm id="{2F85F090-9A3A-41A8-B8E7-9BD789DC489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2F85F090-9A3A-41A8-B8E7-9BD789DC489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rtlCol="1"/>
          <a:lstStyle/>
          <a:p>
            <a:pPr rtl="1"/>
            <a:r>
              <a:rPr lang="ar-sa" sz="3600" dirty="0">
                <a:solidFill>
                  <a:schemeClr val="tx1"/>
                </a:solidFill>
                <a:rtl/>
              </a:rPr>
              <a:t>تخطيط النقل</a:t>
            </a:r>
          </a:p>
        </p:txBody>
      </p:sp>
      <p:grpSp>
        <p:nvGrpSpPr>
          <p:cNvPr id="3" name="Group 2">
            <a:extLst>
              <a:ext uri="{FF2B5EF4-FFF2-40B4-BE49-F238E27FC236}">
                <a16:creationId xmlns:a16="http://schemas.microsoft.com/office/drawing/2014/main" id="{F0E5144B-53FC-43A0-924D-ED01F8C0F263}"/>
              </a:ext>
            </a:extLst>
          </p:cNvPr>
          <p:cNvGrpSpPr/>
          <p:nvPr/>
        </p:nvGrpSpPr>
        <p:grpSpPr>
          <a:xfrm flipH="1">
            <a:off x="560939" y="1021793"/>
            <a:ext cx="11068532" cy="5377610"/>
            <a:chOff x="560939" y="1021793"/>
            <a:chExt cx="11068532" cy="5377610"/>
          </a:xfrm>
        </p:grpSpPr>
        <p:sp>
          <p:nvSpPr>
            <p:cNvPr id="5" name="Freeform: Shape 4">
              <a:extLst>
                <a:ext uri="{FF2B5EF4-FFF2-40B4-BE49-F238E27FC236}">
                  <a16:creationId xmlns:a16="http://schemas.microsoft.com/office/drawing/2014/main" id="{590332F0-F3B8-4802-8D3C-C9BA10D8E23C}"/>
                </a:ext>
              </a:extLst>
            </p:cNvPr>
            <p:cNvSpPr/>
            <p:nvPr/>
          </p:nvSpPr>
          <p:spPr>
            <a:xfrm>
              <a:off x="560939" y="1021793"/>
              <a:ext cx="11068531" cy="1611999"/>
            </a:xfrm>
            <a:custGeom>
              <a:avLst/>
              <a:gdLst>
                <a:gd name="connsiteX0" fmla="*/ 0 w 11068531"/>
                <a:gd name="connsiteY0" fmla="*/ 403000 h 1611999"/>
                <a:gd name="connsiteX1" fmla="*/ 10262532 w 11068531"/>
                <a:gd name="connsiteY1" fmla="*/ 403000 h 1611999"/>
                <a:gd name="connsiteX2" fmla="*/ 10262532 w 11068531"/>
                <a:gd name="connsiteY2" fmla="*/ 0 h 1611999"/>
                <a:gd name="connsiteX3" fmla="*/ 11068531 w 11068531"/>
                <a:gd name="connsiteY3" fmla="*/ 806000 h 1611999"/>
                <a:gd name="connsiteX4" fmla="*/ 10262532 w 11068531"/>
                <a:gd name="connsiteY4" fmla="*/ 1611999 h 1611999"/>
                <a:gd name="connsiteX5" fmla="*/ 10262532 w 11068531"/>
                <a:gd name="connsiteY5" fmla="*/ 1208999 h 1611999"/>
                <a:gd name="connsiteX6" fmla="*/ 0 w 11068531"/>
                <a:gd name="connsiteY6" fmla="*/ 1208999 h 1611999"/>
                <a:gd name="connsiteX7" fmla="*/ 0 w 11068531"/>
                <a:gd name="connsiteY7" fmla="*/ 403000 h 161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8531" h="1611999">
                  <a:moveTo>
                    <a:pt x="0" y="403000"/>
                  </a:moveTo>
                  <a:lnTo>
                    <a:pt x="10262532" y="403000"/>
                  </a:lnTo>
                  <a:lnTo>
                    <a:pt x="10262532" y="0"/>
                  </a:lnTo>
                  <a:lnTo>
                    <a:pt x="11068531" y="806000"/>
                  </a:lnTo>
                  <a:lnTo>
                    <a:pt x="10262532" y="1611999"/>
                  </a:lnTo>
                  <a:lnTo>
                    <a:pt x="10262532" y="1208999"/>
                  </a:lnTo>
                  <a:lnTo>
                    <a:pt x="0" y="1208999"/>
                  </a:lnTo>
                  <a:lnTo>
                    <a:pt x="0" y="403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509680" rIns="657000" bIns="658905" numCol="1" spcCol="1270" anchor="ctr" anchorCtr="0">
              <a:noAutofit/>
            </a:bodyPr>
            <a:lstStyle/>
            <a:p>
              <a:pPr marL="0" lvl="0" indent="0" algn="r" defTabSz="1244600">
                <a:lnSpc>
                  <a:spcPct val="90000"/>
                </a:lnSpc>
                <a:spcBef>
                  <a:spcPct val="0"/>
                </a:spcBef>
                <a:spcAft>
                  <a:spcPct val="35000"/>
                </a:spcAft>
                <a:buNone/>
              </a:pPr>
              <a:r>
                <a:rPr lang="ar-sa" sz="2800" kern="1200" dirty="0">
                  <a:rtl/>
                </a:rPr>
                <a:t>تعريف</a:t>
              </a:r>
              <a:endParaRPr lang="en-US" sz="2800" kern="1200" dirty="0"/>
            </a:p>
          </p:txBody>
        </p:sp>
        <p:sp>
          <p:nvSpPr>
            <p:cNvPr id="6" name="Freeform: Shape 5">
              <a:extLst>
                <a:ext uri="{FF2B5EF4-FFF2-40B4-BE49-F238E27FC236}">
                  <a16:creationId xmlns:a16="http://schemas.microsoft.com/office/drawing/2014/main" id="{1B101ACA-5DE2-413D-B32C-D7CE1F07D84A}"/>
                </a:ext>
              </a:extLst>
            </p:cNvPr>
            <p:cNvSpPr/>
            <p:nvPr/>
          </p:nvSpPr>
          <p:spPr>
            <a:xfrm>
              <a:off x="560939" y="2264877"/>
              <a:ext cx="3409107" cy="3105305"/>
            </a:xfrm>
            <a:custGeom>
              <a:avLst/>
              <a:gdLst>
                <a:gd name="connsiteX0" fmla="*/ 0 w 3409107"/>
                <a:gd name="connsiteY0" fmla="*/ 0 h 3105305"/>
                <a:gd name="connsiteX1" fmla="*/ 3409107 w 3409107"/>
                <a:gd name="connsiteY1" fmla="*/ 0 h 3105305"/>
                <a:gd name="connsiteX2" fmla="*/ 3409107 w 3409107"/>
                <a:gd name="connsiteY2" fmla="*/ 3105305 h 3105305"/>
                <a:gd name="connsiteX3" fmla="*/ 0 w 3409107"/>
                <a:gd name="connsiteY3" fmla="*/ 3105305 h 3105305"/>
                <a:gd name="connsiteX4" fmla="*/ 0 w 3409107"/>
                <a:gd name="connsiteY4" fmla="*/ 0 h 310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107" h="3105305">
                  <a:moveTo>
                    <a:pt x="0" y="0"/>
                  </a:moveTo>
                  <a:lnTo>
                    <a:pt x="3409107" y="0"/>
                  </a:lnTo>
                  <a:lnTo>
                    <a:pt x="3409107" y="3105305"/>
                  </a:lnTo>
                  <a:lnTo>
                    <a:pt x="0" y="310530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ar-sa" sz="2800" kern="1200" dirty="0">
                  <a:rtl/>
                </a:rPr>
                <a:t>أصل الحمل</a:t>
              </a:r>
            </a:p>
            <a:p>
              <a:pPr marL="0" lvl="0" indent="0" algn="r" defTabSz="1244600">
                <a:lnSpc>
                  <a:spcPct val="90000"/>
                </a:lnSpc>
                <a:spcBef>
                  <a:spcPct val="0"/>
                </a:spcBef>
                <a:spcAft>
                  <a:spcPct val="35000"/>
                </a:spcAft>
                <a:buNone/>
              </a:pPr>
              <a:r>
                <a:rPr lang="ar-sa" sz="2800" kern="1200" dirty="0">
                  <a:rtl/>
                </a:rPr>
                <a:t>الوجهة</a:t>
              </a:r>
            </a:p>
            <a:p>
              <a:pPr marL="0" lvl="0" indent="0" algn="r" defTabSz="1244600">
                <a:lnSpc>
                  <a:spcPct val="90000"/>
                </a:lnSpc>
                <a:spcBef>
                  <a:spcPct val="0"/>
                </a:spcBef>
                <a:spcAft>
                  <a:spcPct val="35000"/>
                </a:spcAft>
                <a:buNone/>
              </a:pPr>
              <a:r>
                <a:rPr lang="ar-sa" sz="2800" kern="1200" dirty="0">
                  <a:rtl/>
                </a:rPr>
                <a:t>المراكز</a:t>
              </a:r>
            </a:p>
            <a:p>
              <a:pPr marL="0" lvl="0" indent="0" algn="r" defTabSz="1244600">
                <a:lnSpc>
                  <a:spcPct val="90000"/>
                </a:lnSpc>
                <a:spcBef>
                  <a:spcPct val="0"/>
                </a:spcBef>
                <a:spcAft>
                  <a:spcPct val="35000"/>
                </a:spcAft>
                <a:buNone/>
              </a:pPr>
              <a:r>
                <a:rPr lang="ar-sa" sz="2800" kern="1200" dirty="0">
                  <a:rtl/>
                </a:rPr>
                <a:t>المعدات</a:t>
              </a:r>
            </a:p>
            <a:p>
              <a:pPr marL="0" lvl="0" indent="0" algn="r" defTabSz="1244600">
                <a:lnSpc>
                  <a:spcPct val="90000"/>
                </a:lnSpc>
                <a:spcBef>
                  <a:spcPct val="0"/>
                </a:spcBef>
                <a:spcAft>
                  <a:spcPct val="35000"/>
                </a:spcAft>
                <a:buNone/>
              </a:pPr>
              <a:r>
                <a:rPr lang="ar-sa" sz="2800" kern="1200" dirty="0">
                  <a:rtl/>
                </a:rPr>
                <a:t>نوع الحِمل</a:t>
              </a:r>
            </a:p>
          </p:txBody>
        </p:sp>
        <p:sp>
          <p:nvSpPr>
            <p:cNvPr id="7" name="Freeform: Shape 6">
              <a:extLst>
                <a:ext uri="{FF2B5EF4-FFF2-40B4-BE49-F238E27FC236}">
                  <a16:creationId xmlns:a16="http://schemas.microsoft.com/office/drawing/2014/main" id="{E2102D84-B81D-4F29-AF34-7FE58EEA4C36}"/>
                </a:ext>
              </a:extLst>
            </p:cNvPr>
            <p:cNvSpPr/>
            <p:nvPr/>
          </p:nvSpPr>
          <p:spPr>
            <a:xfrm>
              <a:off x="3970047" y="1559126"/>
              <a:ext cx="7659423" cy="1611999"/>
            </a:xfrm>
            <a:custGeom>
              <a:avLst/>
              <a:gdLst>
                <a:gd name="connsiteX0" fmla="*/ 0 w 7659423"/>
                <a:gd name="connsiteY0" fmla="*/ 403000 h 1611999"/>
                <a:gd name="connsiteX1" fmla="*/ 6853424 w 7659423"/>
                <a:gd name="connsiteY1" fmla="*/ 403000 h 1611999"/>
                <a:gd name="connsiteX2" fmla="*/ 6853424 w 7659423"/>
                <a:gd name="connsiteY2" fmla="*/ 0 h 1611999"/>
                <a:gd name="connsiteX3" fmla="*/ 7659423 w 7659423"/>
                <a:gd name="connsiteY3" fmla="*/ 806000 h 1611999"/>
                <a:gd name="connsiteX4" fmla="*/ 6853424 w 7659423"/>
                <a:gd name="connsiteY4" fmla="*/ 1611999 h 1611999"/>
                <a:gd name="connsiteX5" fmla="*/ 6853424 w 7659423"/>
                <a:gd name="connsiteY5" fmla="*/ 1208999 h 1611999"/>
                <a:gd name="connsiteX6" fmla="*/ 0 w 7659423"/>
                <a:gd name="connsiteY6" fmla="*/ 1208999 h 1611999"/>
                <a:gd name="connsiteX7" fmla="*/ 0 w 7659423"/>
                <a:gd name="connsiteY7" fmla="*/ 403000 h 161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59423" h="1611999">
                  <a:moveTo>
                    <a:pt x="0" y="403000"/>
                  </a:moveTo>
                  <a:lnTo>
                    <a:pt x="6853424" y="403000"/>
                  </a:lnTo>
                  <a:lnTo>
                    <a:pt x="6853424" y="0"/>
                  </a:lnTo>
                  <a:lnTo>
                    <a:pt x="7659423" y="806000"/>
                  </a:lnTo>
                  <a:lnTo>
                    <a:pt x="6853424" y="1611999"/>
                  </a:lnTo>
                  <a:lnTo>
                    <a:pt x="6853424" y="1208999"/>
                  </a:lnTo>
                  <a:lnTo>
                    <a:pt x="0" y="1208999"/>
                  </a:lnTo>
                  <a:lnTo>
                    <a:pt x="0" y="403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509680" rIns="657000" bIns="658905" numCol="1" spcCol="1270" anchor="ctr" anchorCtr="0">
              <a:noAutofit/>
            </a:bodyPr>
            <a:lstStyle/>
            <a:p>
              <a:pPr marL="0" lvl="0" indent="0" algn="r" defTabSz="1244600">
                <a:lnSpc>
                  <a:spcPct val="90000"/>
                </a:lnSpc>
                <a:spcBef>
                  <a:spcPct val="0"/>
                </a:spcBef>
                <a:spcAft>
                  <a:spcPct val="35000"/>
                </a:spcAft>
                <a:buNone/>
              </a:pPr>
              <a:r>
                <a:rPr lang="ar-sa" sz="2800" kern="1200" dirty="0">
                  <a:rtl/>
                </a:rPr>
                <a:t>الطلب</a:t>
              </a:r>
            </a:p>
          </p:txBody>
        </p:sp>
        <p:sp>
          <p:nvSpPr>
            <p:cNvPr id="8" name="Freeform: Shape 7">
              <a:extLst>
                <a:ext uri="{FF2B5EF4-FFF2-40B4-BE49-F238E27FC236}">
                  <a16:creationId xmlns:a16="http://schemas.microsoft.com/office/drawing/2014/main" id="{7DE0F366-42F3-4F2A-862A-1358FEAB4B9B}"/>
                </a:ext>
              </a:extLst>
            </p:cNvPr>
            <p:cNvSpPr/>
            <p:nvPr/>
          </p:nvSpPr>
          <p:spPr>
            <a:xfrm>
              <a:off x="3970047" y="2802211"/>
              <a:ext cx="3409107" cy="3105305"/>
            </a:xfrm>
            <a:custGeom>
              <a:avLst/>
              <a:gdLst>
                <a:gd name="connsiteX0" fmla="*/ 0 w 3409107"/>
                <a:gd name="connsiteY0" fmla="*/ 0 h 3105305"/>
                <a:gd name="connsiteX1" fmla="*/ 3409107 w 3409107"/>
                <a:gd name="connsiteY1" fmla="*/ 0 h 3105305"/>
                <a:gd name="connsiteX2" fmla="*/ 3409107 w 3409107"/>
                <a:gd name="connsiteY2" fmla="*/ 3105305 h 3105305"/>
                <a:gd name="connsiteX3" fmla="*/ 0 w 3409107"/>
                <a:gd name="connsiteY3" fmla="*/ 3105305 h 3105305"/>
                <a:gd name="connsiteX4" fmla="*/ 0 w 3409107"/>
                <a:gd name="connsiteY4" fmla="*/ 0 h 310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107" h="3105305">
                  <a:moveTo>
                    <a:pt x="0" y="0"/>
                  </a:moveTo>
                  <a:lnTo>
                    <a:pt x="3409107" y="0"/>
                  </a:lnTo>
                  <a:lnTo>
                    <a:pt x="3409107" y="3105305"/>
                  </a:lnTo>
                  <a:lnTo>
                    <a:pt x="0" y="310530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ar-sa" sz="2800" kern="1200" dirty="0">
                  <a:rtl/>
                </a:rPr>
                <a:t>أمر المبيعات</a:t>
              </a:r>
            </a:p>
            <a:p>
              <a:pPr marL="0" lvl="0" indent="0" algn="r" defTabSz="1244600">
                <a:lnSpc>
                  <a:spcPct val="90000"/>
                </a:lnSpc>
                <a:spcBef>
                  <a:spcPct val="0"/>
                </a:spcBef>
                <a:spcAft>
                  <a:spcPct val="35000"/>
                </a:spcAft>
                <a:buNone/>
              </a:pPr>
              <a:r>
                <a:rPr lang="ar-sa" sz="2800" kern="1200" dirty="0">
                  <a:rtl/>
                </a:rPr>
                <a:t>أمر الشراء</a:t>
              </a:r>
            </a:p>
            <a:p>
              <a:pPr marL="0" lvl="0" indent="0" algn="r" defTabSz="1244600">
                <a:lnSpc>
                  <a:spcPct val="90000"/>
                </a:lnSpc>
                <a:spcBef>
                  <a:spcPct val="0"/>
                </a:spcBef>
                <a:spcAft>
                  <a:spcPct val="35000"/>
                </a:spcAft>
                <a:buNone/>
              </a:pPr>
              <a:r>
                <a:rPr lang="ar-sa" sz="2800" kern="1200" dirty="0">
                  <a:rtl/>
                </a:rPr>
                <a:t>أمر التحويل</a:t>
              </a:r>
            </a:p>
          </p:txBody>
        </p:sp>
        <p:sp>
          <p:nvSpPr>
            <p:cNvPr id="9" name="Freeform: Shape 8">
              <a:extLst>
                <a:ext uri="{FF2B5EF4-FFF2-40B4-BE49-F238E27FC236}">
                  <a16:creationId xmlns:a16="http://schemas.microsoft.com/office/drawing/2014/main" id="{F30710C2-C54F-4ABA-B453-E5DB6C2C94C3}"/>
                </a:ext>
              </a:extLst>
            </p:cNvPr>
            <p:cNvSpPr/>
            <p:nvPr/>
          </p:nvSpPr>
          <p:spPr>
            <a:xfrm>
              <a:off x="7379155" y="2096459"/>
              <a:ext cx="4250316" cy="1611999"/>
            </a:xfrm>
            <a:custGeom>
              <a:avLst/>
              <a:gdLst>
                <a:gd name="connsiteX0" fmla="*/ 0 w 4250316"/>
                <a:gd name="connsiteY0" fmla="*/ 403000 h 1611999"/>
                <a:gd name="connsiteX1" fmla="*/ 3444317 w 4250316"/>
                <a:gd name="connsiteY1" fmla="*/ 403000 h 1611999"/>
                <a:gd name="connsiteX2" fmla="*/ 3444317 w 4250316"/>
                <a:gd name="connsiteY2" fmla="*/ 0 h 1611999"/>
                <a:gd name="connsiteX3" fmla="*/ 4250316 w 4250316"/>
                <a:gd name="connsiteY3" fmla="*/ 806000 h 1611999"/>
                <a:gd name="connsiteX4" fmla="*/ 3444317 w 4250316"/>
                <a:gd name="connsiteY4" fmla="*/ 1611999 h 1611999"/>
                <a:gd name="connsiteX5" fmla="*/ 3444317 w 4250316"/>
                <a:gd name="connsiteY5" fmla="*/ 1208999 h 1611999"/>
                <a:gd name="connsiteX6" fmla="*/ 0 w 4250316"/>
                <a:gd name="connsiteY6" fmla="*/ 1208999 h 1611999"/>
                <a:gd name="connsiteX7" fmla="*/ 0 w 4250316"/>
                <a:gd name="connsiteY7" fmla="*/ 403000 h 161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0316" h="1611999">
                  <a:moveTo>
                    <a:pt x="0" y="403000"/>
                  </a:moveTo>
                  <a:lnTo>
                    <a:pt x="3444317" y="403000"/>
                  </a:lnTo>
                  <a:lnTo>
                    <a:pt x="3444317" y="0"/>
                  </a:lnTo>
                  <a:lnTo>
                    <a:pt x="4250316" y="806000"/>
                  </a:lnTo>
                  <a:lnTo>
                    <a:pt x="3444317" y="1611999"/>
                  </a:lnTo>
                  <a:lnTo>
                    <a:pt x="3444317" y="1208999"/>
                  </a:lnTo>
                  <a:lnTo>
                    <a:pt x="0" y="1208999"/>
                  </a:lnTo>
                  <a:lnTo>
                    <a:pt x="0" y="403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509680" rIns="657000" bIns="658905" numCol="1" spcCol="1270" anchor="ctr" anchorCtr="0">
              <a:noAutofit/>
            </a:bodyPr>
            <a:lstStyle/>
            <a:p>
              <a:pPr marL="0" lvl="0" indent="0" algn="r" defTabSz="1244600">
                <a:lnSpc>
                  <a:spcPct val="90000"/>
                </a:lnSpc>
                <a:spcBef>
                  <a:spcPct val="0"/>
                </a:spcBef>
                <a:spcAft>
                  <a:spcPct val="35000"/>
                </a:spcAft>
                <a:buNone/>
              </a:pPr>
              <a:r>
                <a:rPr lang="ar-sa" sz="2800" kern="1200" dirty="0">
                  <a:rtl/>
                </a:rPr>
                <a:t>الخطة</a:t>
              </a:r>
            </a:p>
          </p:txBody>
        </p:sp>
        <p:sp>
          <p:nvSpPr>
            <p:cNvPr id="10" name="Freeform: Shape 9">
              <a:extLst>
                <a:ext uri="{FF2B5EF4-FFF2-40B4-BE49-F238E27FC236}">
                  <a16:creationId xmlns:a16="http://schemas.microsoft.com/office/drawing/2014/main" id="{138E6753-C9D9-42DA-A6F8-7F66EE228F9D}"/>
                </a:ext>
              </a:extLst>
            </p:cNvPr>
            <p:cNvSpPr/>
            <p:nvPr/>
          </p:nvSpPr>
          <p:spPr>
            <a:xfrm>
              <a:off x="7379155" y="3339544"/>
              <a:ext cx="3409107" cy="3059859"/>
            </a:xfrm>
            <a:custGeom>
              <a:avLst/>
              <a:gdLst>
                <a:gd name="connsiteX0" fmla="*/ 0 w 3409107"/>
                <a:gd name="connsiteY0" fmla="*/ 0 h 3059859"/>
                <a:gd name="connsiteX1" fmla="*/ 3409107 w 3409107"/>
                <a:gd name="connsiteY1" fmla="*/ 0 h 3059859"/>
                <a:gd name="connsiteX2" fmla="*/ 3409107 w 3409107"/>
                <a:gd name="connsiteY2" fmla="*/ 3059859 h 3059859"/>
                <a:gd name="connsiteX3" fmla="*/ 0 w 3409107"/>
                <a:gd name="connsiteY3" fmla="*/ 3059859 h 3059859"/>
                <a:gd name="connsiteX4" fmla="*/ 0 w 3409107"/>
                <a:gd name="connsiteY4" fmla="*/ 0 h 305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9107" h="3059859">
                  <a:moveTo>
                    <a:pt x="0" y="0"/>
                  </a:moveTo>
                  <a:lnTo>
                    <a:pt x="3409107" y="0"/>
                  </a:lnTo>
                  <a:lnTo>
                    <a:pt x="3409107" y="3059859"/>
                  </a:lnTo>
                  <a:lnTo>
                    <a:pt x="0" y="3059859"/>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ar-sa" sz="2800" kern="1200" dirty="0">
                  <a:rtl/>
                </a:rPr>
                <a:t>من الأمر</a:t>
              </a:r>
            </a:p>
            <a:p>
              <a:pPr marL="0" lvl="0" indent="0" algn="r" defTabSz="1244600">
                <a:lnSpc>
                  <a:spcPct val="90000"/>
                </a:lnSpc>
                <a:spcBef>
                  <a:spcPct val="0"/>
                </a:spcBef>
                <a:spcAft>
                  <a:spcPct val="35000"/>
                </a:spcAft>
                <a:buNone/>
              </a:pPr>
              <a:r>
                <a:rPr lang="ar-sa" sz="2800" kern="1200" dirty="0">
                  <a:rtl/>
                </a:rPr>
                <a:t>من منضدة تخطيط الحمل</a:t>
              </a:r>
            </a:p>
          </p:txBody>
        </p:sp>
      </p:grpSp>
    </p:spTree>
    <p:custDataLst>
      <p:tags r:id="rId1"/>
    </p:custDataLst>
    <p:extLst>
      <p:ext uri="{BB962C8B-B14F-4D97-AF65-F5344CB8AC3E}">
        <p14:creationId xmlns:p14="http://schemas.microsoft.com/office/powerpoint/2010/main" val="2983821992"/>
      </p:ext>
    </p:extLst>
  </p:cSld>
  <p:clrMapOvr>
    <a:masterClrMapping/>
  </p:clrMapOvr>
  <mc:AlternateContent xmlns:mc="http://schemas.openxmlformats.org/markup-compatibility/2006" xmlns:p14="http://schemas.microsoft.com/office/powerpoint/2010/main">
    <mc:Choice Requires="p14">
      <p:transition spd="slow" p14:dur="2000" advTm="48401"/>
    </mc:Choice>
    <mc:Fallback xmlns="">
      <p:transition spd="slow" advTm="48401"/>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492443"/>
          </a:xfrm>
        </p:spPr>
        <p:txBody>
          <a:bodyPr/>
          <a:lstStyle/>
          <a:p>
            <a:pPr algn="ctr"/>
            <a:r>
              <a:rPr lang="en-US" sz="3200" dirty="0">
                <a:solidFill>
                  <a:schemeClr val="tx1"/>
                </a:solidFill>
              </a:rPr>
              <a:t>Transportation Execution</a:t>
            </a:r>
          </a:p>
        </p:txBody>
      </p:sp>
      <p:graphicFrame>
        <p:nvGraphicFramePr>
          <p:cNvPr id="4" name="Diagram 3"/>
          <p:cNvGraphicFramePr/>
          <p:nvPr>
            <p:extLst>
              <p:ext uri="{D42A27DB-BD31-4B8C-83A1-F6EECF244321}">
                <p14:modId xmlns:p14="http://schemas.microsoft.com/office/powerpoint/2010/main" val="2091016674"/>
              </p:ext>
            </p:extLst>
          </p:nvPr>
        </p:nvGraphicFramePr>
        <p:xfrm>
          <a:off x="519886" y="385107"/>
          <a:ext cx="11151917" cy="3795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95737882"/>
      </p:ext>
    </p:extLst>
  </p:cSld>
  <p:clrMapOvr>
    <a:masterClrMapping/>
  </p:clrMapOvr>
  <mc:AlternateContent xmlns:mc="http://schemas.openxmlformats.org/markup-compatibility/2006" xmlns:p14="http://schemas.microsoft.com/office/powerpoint/2010/main">
    <mc:Choice Requires="p14">
      <p:transition spd="slow" p14:dur="2000" advTm="35242"/>
    </mc:Choice>
    <mc:Fallback xmlns="">
      <p:transition spd="slow" advTm="352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7D38F0F5-AAFC-4CFB-BF3A-FF5F2D90139D}"/>
                                            </p:graphicEl>
                                          </p:spTgt>
                                        </p:tgtEl>
                                        <p:attrNameLst>
                                          <p:attrName>style.visibility</p:attrName>
                                        </p:attrNameLst>
                                      </p:cBhvr>
                                      <p:to>
                                        <p:strVal val="visible"/>
                                      </p:to>
                                    </p:set>
                                    <p:animEffect transition="in" filter="fade">
                                      <p:cBhvr>
                                        <p:cTn id="7" dur="750"/>
                                        <p:tgtEl>
                                          <p:spTgt spid="4">
                                            <p:graphicEl>
                                              <a:dgm id="{7D38F0F5-AAFC-4CFB-BF3A-FF5F2D90139D}"/>
                                            </p:graphicEl>
                                          </p:spTgt>
                                        </p:tgtEl>
                                      </p:cBhvr>
                                    </p:animEffect>
                                    <p:anim calcmode="lin" valueType="num">
                                      <p:cBhvr>
                                        <p:cTn id="8" dur="750" fill="hold"/>
                                        <p:tgtEl>
                                          <p:spTgt spid="4">
                                            <p:graphicEl>
                                              <a:dgm id="{7D38F0F5-AAFC-4CFB-BF3A-FF5F2D90139D}"/>
                                            </p:graphicEl>
                                          </p:spTgt>
                                        </p:tgtEl>
                                        <p:attrNameLst>
                                          <p:attrName>ppt_x</p:attrName>
                                        </p:attrNameLst>
                                      </p:cBhvr>
                                      <p:tavLst>
                                        <p:tav tm="0">
                                          <p:val>
                                            <p:strVal val="#ppt_x"/>
                                          </p:val>
                                        </p:tav>
                                        <p:tav tm="100000">
                                          <p:val>
                                            <p:strVal val="#ppt_x"/>
                                          </p:val>
                                        </p:tav>
                                      </p:tavLst>
                                    </p:anim>
                                    <p:anim calcmode="lin" valueType="num">
                                      <p:cBhvr>
                                        <p:cTn id="9" dur="750" fill="hold"/>
                                        <p:tgtEl>
                                          <p:spTgt spid="4">
                                            <p:graphicEl>
                                              <a:dgm id="{7D38F0F5-AAFC-4CFB-BF3A-FF5F2D90139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6440102E-CB5D-4B57-8286-0FB999850B27}"/>
                                            </p:graphicEl>
                                          </p:spTgt>
                                        </p:tgtEl>
                                        <p:attrNameLst>
                                          <p:attrName>style.visibility</p:attrName>
                                        </p:attrNameLst>
                                      </p:cBhvr>
                                      <p:to>
                                        <p:strVal val="visible"/>
                                      </p:to>
                                    </p:set>
                                    <p:animEffect transition="in" filter="fade">
                                      <p:cBhvr>
                                        <p:cTn id="14" dur="750"/>
                                        <p:tgtEl>
                                          <p:spTgt spid="4">
                                            <p:graphicEl>
                                              <a:dgm id="{6440102E-CB5D-4B57-8286-0FB999850B27}"/>
                                            </p:graphicEl>
                                          </p:spTgt>
                                        </p:tgtEl>
                                      </p:cBhvr>
                                    </p:animEffect>
                                    <p:anim calcmode="lin" valueType="num">
                                      <p:cBhvr>
                                        <p:cTn id="15" dur="750" fill="hold"/>
                                        <p:tgtEl>
                                          <p:spTgt spid="4">
                                            <p:graphicEl>
                                              <a:dgm id="{6440102E-CB5D-4B57-8286-0FB999850B27}"/>
                                            </p:graphicEl>
                                          </p:spTgt>
                                        </p:tgtEl>
                                        <p:attrNameLst>
                                          <p:attrName>ppt_x</p:attrName>
                                        </p:attrNameLst>
                                      </p:cBhvr>
                                      <p:tavLst>
                                        <p:tav tm="0">
                                          <p:val>
                                            <p:strVal val="#ppt_x"/>
                                          </p:val>
                                        </p:tav>
                                        <p:tav tm="100000">
                                          <p:val>
                                            <p:strVal val="#ppt_x"/>
                                          </p:val>
                                        </p:tav>
                                      </p:tavLst>
                                    </p:anim>
                                    <p:anim calcmode="lin" valueType="num">
                                      <p:cBhvr>
                                        <p:cTn id="16" dur="750" fill="hold"/>
                                        <p:tgtEl>
                                          <p:spTgt spid="4">
                                            <p:graphicEl>
                                              <a:dgm id="{6440102E-CB5D-4B57-8286-0FB999850B27}"/>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graphicEl>
                                              <a:dgm id="{5B2B77FF-9CD0-4A8C-86B1-09A79B1D2232}"/>
                                            </p:graphicEl>
                                          </p:spTgt>
                                        </p:tgtEl>
                                        <p:attrNameLst>
                                          <p:attrName>style.visibility</p:attrName>
                                        </p:attrNameLst>
                                      </p:cBhvr>
                                      <p:to>
                                        <p:strVal val="visible"/>
                                      </p:to>
                                    </p:set>
                                    <p:animEffect transition="in" filter="fade">
                                      <p:cBhvr>
                                        <p:cTn id="19" dur="750"/>
                                        <p:tgtEl>
                                          <p:spTgt spid="4">
                                            <p:graphicEl>
                                              <a:dgm id="{5B2B77FF-9CD0-4A8C-86B1-09A79B1D2232}"/>
                                            </p:graphicEl>
                                          </p:spTgt>
                                        </p:tgtEl>
                                      </p:cBhvr>
                                    </p:animEffect>
                                    <p:anim calcmode="lin" valueType="num">
                                      <p:cBhvr>
                                        <p:cTn id="20" dur="750" fill="hold"/>
                                        <p:tgtEl>
                                          <p:spTgt spid="4">
                                            <p:graphicEl>
                                              <a:dgm id="{5B2B77FF-9CD0-4A8C-86B1-09A79B1D2232}"/>
                                            </p:graphicEl>
                                          </p:spTgt>
                                        </p:tgtEl>
                                        <p:attrNameLst>
                                          <p:attrName>ppt_x</p:attrName>
                                        </p:attrNameLst>
                                      </p:cBhvr>
                                      <p:tavLst>
                                        <p:tav tm="0">
                                          <p:val>
                                            <p:strVal val="#ppt_x"/>
                                          </p:val>
                                        </p:tav>
                                        <p:tav tm="100000">
                                          <p:val>
                                            <p:strVal val="#ppt_x"/>
                                          </p:val>
                                        </p:tav>
                                      </p:tavLst>
                                    </p:anim>
                                    <p:anim calcmode="lin" valueType="num">
                                      <p:cBhvr>
                                        <p:cTn id="21" dur="750" fill="hold"/>
                                        <p:tgtEl>
                                          <p:spTgt spid="4">
                                            <p:graphicEl>
                                              <a:dgm id="{5B2B77FF-9CD0-4A8C-86B1-09A79B1D2232}"/>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DA1AEBD7-DE1A-4F15-A1FA-92952A56204E}"/>
                                            </p:graphicEl>
                                          </p:spTgt>
                                        </p:tgtEl>
                                        <p:attrNameLst>
                                          <p:attrName>style.visibility</p:attrName>
                                        </p:attrNameLst>
                                      </p:cBhvr>
                                      <p:to>
                                        <p:strVal val="visible"/>
                                      </p:to>
                                    </p:set>
                                    <p:animEffect transition="in" filter="fade">
                                      <p:cBhvr>
                                        <p:cTn id="26" dur="750"/>
                                        <p:tgtEl>
                                          <p:spTgt spid="4">
                                            <p:graphicEl>
                                              <a:dgm id="{DA1AEBD7-DE1A-4F15-A1FA-92952A56204E}"/>
                                            </p:graphicEl>
                                          </p:spTgt>
                                        </p:tgtEl>
                                      </p:cBhvr>
                                    </p:animEffect>
                                    <p:anim calcmode="lin" valueType="num">
                                      <p:cBhvr>
                                        <p:cTn id="27" dur="750" fill="hold"/>
                                        <p:tgtEl>
                                          <p:spTgt spid="4">
                                            <p:graphicEl>
                                              <a:dgm id="{DA1AEBD7-DE1A-4F15-A1FA-92952A56204E}"/>
                                            </p:graphicEl>
                                          </p:spTgt>
                                        </p:tgtEl>
                                        <p:attrNameLst>
                                          <p:attrName>ppt_x</p:attrName>
                                        </p:attrNameLst>
                                      </p:cBhvr>
                                      <p:tavLst>
                                        <p:tav tm="0">
                                          <p:val>
                                            <p:strVal val="#ppt_x"/>
                                          </p:val>
                                        </p:tav>
                                        <p:tav tm="100000">
                                          <p:val>
                                            <p:strVal val="#ppt_x"/>
                                          </p:val>
                                        </p:tav>
                                      </p:tavLst>
                                    </p:anim>
                                    <p:anim calcmode="lin" valueType="num">
                                      <p:cBhvr>
                                        <p:cTn id="28" dur="750" fill="hold"/>
                                        <p:tgtEl>
                                          <p:spTgt spid="4">
                                            <p:graphicEl>
                                              <a:dgm id="{DA1AEBD7-DE1A-4F15-A1FA-92952A56204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graphicEl>
                                              <a:dgm id="{4BA98648-82B4-4D4B-8820-2D01D6D1B2DF}"/>
                                            </p:graphicEl>
                                          </p:spTgt>
                                        </p:tgtEl>
                                        <p:attrNameLst>
                                          <p:attrName>style.visibility</p:attrName>
                                        </p:attrNameLst>
                                      </p:cBhvr>
                                      <p:to>
                                        <p:strVal val="visible"/>
                                      </p:to>
                                    </p:set>
                                    <p:animEffect transition="in" filter="fade">
                                      <p:cBhvr>
                                        <p:cTn id="31" dur="750"/>
                                        <p:tgtEl>
                                          <p:spTgt spid="4">
                                            <p:graphicEl>
                                              <a:dgm id="{4BA98648-82B4-4D4B-8820-2D01D6D1B2DF}"/>
                                            </p:graphicEl>
                                          </p:spTgt>
                                        </p:tgtEl>
                                      </p:cBhvr>
                                    </p:animEffect>
                                    <p:anim calcmode="lin" valueType="num">
                                      <p:cBhvr>
                                        <p:cTn id="32" dur="750" fill="hold"/>
                                        <p:tgtEl>
                                          <p:spTgt spid="4">
                                            <p:graphicEl>
                                              <a:dgm id="{4BA98648-82B4-4D4B-8820-2D01D6D1B2DF}"/>
                                            </p:graphicEl>
                                          </p:spTgt>
                                        </p:tgtEl>
                                        <p:attrNameLst>
                                          <p:attrName>ppt_x</p:attrName>
                                        </p:attrNameLst>
                                      </p:cBhvr>
                                      <p:tavLst>
                                        <p:tav tm="0">
                                          <p:val>
                                            <p:strVal val="#ppt_x"/>
                                          </p:val>
                                        </p:tav>
                                        <p:tav tm="100000">
                                          <p:val>
                                            <p:strVal val="#ppt_x"/>
                                          </p:val>
                                        </p:tav>
                                      </p:tavLst>
                                    </p:anim>
                                    <p:anim calcmode="lin" valueType="num">
                                      <p:cBhvr>
                                        <p:cTn id="33" dur="750" fill="hold"/>
                                        <p:tgtEl>
                                          <p:spTgt spid="4">
                                            <p:graphicEl>
                                              <a:dgm id="{4BA98648-82B4-4D4B-8820-2D01D6D1B2DF}"/>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graphicEl>
                                              <a:dgm id="{901F9CF9-8B68-462F-B8F1-08E29A9F9406}"/>
                                            </p:graphicEl>
                                          </p:spTgt>
                                        </p:tgtEl>
                                        <p:attrNameLst>
                                          <p:attrName>style.visibility</p:attrName>
                                        </p:attrNameLst>
                                      </p:cBhvr>
                                      <p:to>
                                        <p:strVal val="visible"/>
                                      </p:to>
                                    </p:set>
                                    <p:animEffect transition="in" filter="fade">
                                      <p:cBhvr>
                                        <p:cTn id="38" dur="750"/>
                                        <p:tgtEl>
                                          <p:spTgt spid="4">
                                            <p:graphicEl>
                                              <a:dgm id="{901F9CF9-8B68-462F-B8F1-08E29A9F9406}"/>
                                            </p:graphicEl>
                                          </p:spTgt>
                                        </p:tgtEl>
                                      </p:cBhvr>
                                    </p:animEffect>
                                    <p:anim calcmode="lin" valueType="num">
                                      <p:cBhvr>
                                        <p:cTn id="39" dur="750" fill="hold"/>
                                        <p:tgtEl>
                                          <p:spTgt spid="4">
                                            <p:graphicEl>
                                              <a:dgm id="{901F9CF9-8B68-462F-B8F1-08E29A9F9406}"/>
                                            </p:graphicEl>
                                          </p:spTgt>
                                        </p:tgtEl>
                                        <p:attrNameLst>
                                          <p:attrName>ppt_x</p:attrName>
                                        </p:attrNameLst>
                                      </p:cBhvr>
                                      <p:tavLst>
                                        <p:tav tm="0">
                                          <p:val>
                                            <p:strVal val="#ppt_x"/>
                                          </p:val>
                                        </p:tav>
                                        <p:tav tm="100000">
                                          <p:val>
                                            <p:strVal val="#ppt_x"/>
                                          </p:val>
                                        </p:tav>
                                      </p:tavLst>
                                    </p:anim>
                                    <p:anim calcmode="lin" valueType="num">
                                      <p:cBhvr>
                                        <p:cTn id="40" dur="750" fill="hold"/>
                                        <p:tgtEl>
                                          <p:spTgt spid="4">
                                            <p:graphicEl>
                                              <a:dgm id="{901F9CF9-8B68-462F-B8F1-08E29A9F940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graphicEl>
                                              <a:dgm id="{F1E1CAF9-D0C2-4E27-9A48-5CBA44F78FBE}"/>
                                            </p:graphicEl>
                                          </p:spTgt>
                                        </p:tgtEl>
                                        <p:attrNameLst>
                                          <p:attrName>style.visibility</p:attrName>
                                        </p:attrNameLst>
                                      </p:cBhvr>
                                      <p:to>
                                        <p:strVal val="visible"/>
                                      </p:to>
                                    </p:set>
                                    <p:animEffect transition="in" filter="fade">
                                      <p:cBhvr>
                                        <p:cTn id="43" dur="750"/>
                                        <p:tgtEl>
                                          <p:spTgt spid="4">
                                            <p:graphicEl>
                                              <a:dgm id="{F1E1CAF9-D0C2-4E27-9A48-5CBA44F78FBE}"/>
                                            </p:graphicEl>
                                          </p:spTgt>
                                        </p:tgtEl>
                                      </p:cBhvr>
                                    </p:animEffect>
                                    <p:anim calcmode="lin" valueType="num">
                                      <p:cBhvr>
                                        <p:cTn id="44" dur="750" fill="hold"/>
                                        <p:tgtEl>
                                          <p:spTgt spid="4">
                                            <p:graphicEl>
                                              <a:dgm id="{F1E1CAF9-D0C2-4E27-9A48-5CBA44F78FBE}"/>
                                            </p:graphicEl>
                                          </p:spTgt>
                                        </p:tgtEl>
                                        <p:attrNameLst>
                                          <p:attrName>ppt_x</p:attrName>
                                        </p:attrNameLst>
                                      </p:cBhvr>
                                      <p:tavLst>
                                        <p:tav tm="0">
                                          <p:val>
                                            <p:strVal val="#ppt_x"/>
                                          </p:val>
                                        </p:tav>
                                        <p:tav tm="100000">
                                          <p:val>
                                            <p:strVal val="#ppt_x"/>
                                          </p:val>
                                        </p:tav>
                                      </p:tavLst>
                                    </p:anim>
                                    <p:anim calcmode="lin" valueType="num">
                                      <p:cBhvr>
                                        <p:cTn id="45" dur="750" fill="hold"/>
                                        <p:tgtEl>
                                          <p:spTgt spid="4">
                                            <p:graphicEl>
                                              <a:dgm id="{F1E1CAF9-D0C2-4E27-9A48-5CBA44F78FB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pPr algn="ctr"/>
            <a:r>
              <a:rPr lang="en-US" sz="3600" dirty="0">
                <a:solidFill>
                  <a:schemeClr val="tx1"/>
                </a:solidFill>
              </a:rPr>
              <a:t>Freight Rating</a:t>
            </a:r>
          </a:p>
        </p:txBody>
      </p:sp>
      <p:graphicFrame>
        <p:nvGraphicFramePr>
          <p:cNvPr id="4" name="Diagram 3"/>
          <p:cNvGraphicFramePr/>
          <p:nvPr>
            <p:extLst>
              <p:ext uri="{D42A27DB-BD31-4B8C-83A1-F6EECF244321}">
                <p14:modId xmlns:p14="http://schemas.microsoft.com/office/powerpoint/2010/main" val="2887770865"/>
              </p:ext>
            </p:extLst>
          </p:nvPr>
        </p:nvGraphicFramePr>
        <p:xfrm>
          <a:off x="587614" y="757849"/>
          <a:ext cx="11151917" cy="53423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9475962"/>
      </p:ext>
    </p:extLst>
  </p:cSld>
  <p:clrMapOvr>
    <a:masterClrMapping/>
  </p:clrMapOvr>
  <mc:AlternateContent xmlns:mc="http://schemas.openxmlformats.org/markup-compatibility/2006" xmlns:p14="http://schemas.microsoft.com/office/powerpoint/2010/main">
    <mc:Choice Requires="p14">
      <p:transition spd="slow" p14:dur="2000" advTm="116703"/>
    </mc:Choice>
    <mc:Fallback xmlns="">
      <p:transition spd="slow" advTm="116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9DD5519F-A69E-4D4D-B0CF-A6FB21128B77}"/>
                                            </p:graphicEl>
                                          </p:spTgt>
                                        </p:tgtEl>
                                        <p:attrNameLst>
                                          <p:attrName>style.visibility</p:attrName>
                                        </p:attrNameLst>
                                      </p:cBhvr>
                                      <p:to>
                                        <p:strVal val="visible"/>
                                      </p:to>
                                    </p:set>
                                    <p:anim calcmode="lin" valueType="num">
                                      <p:cBhvr additive="base">
                                        <p:cTn id="7" dur="500" fill="hold"/>
                                        <p:tgtEl>
                                          <p:spTgt spid="4">
                                            <p:graphicEl>
                                              <a:dgm id="{9DD5519F-A69E-4D4D-B0CF-A6FB21128B7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9DD5519F-A69E-4D4D-B0CF-A6FB21128B7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EBE7C235-19B2-4BEC-BA67-62CD39CBF752}"/>
                                            </p:graphicEl>
                                          </p:spTgt>
                                        </p:tgtEl>
                                        <p:attrNameLst>
                                          <p:attrName>style.visibility</p:attrName>
                                        </p:attrNameLst>
                                      </p:cBhvr>
                                      <p:to>
                                        <p:strVal val="visible"/>
                                      </p:to>
                                    </p:set>
                                    <p:anim calcmode="lin" valueType="num">
                                      <p:cBhvr additive="base">
                                        <p:cTn id="13" dur="500" fill="hold"/>
                                        <p:tgtEl>
                                          <p:spTgt spid="4">
                                            <p:graphicEl>
                                              <a:dgm id="{EBE7C235-19B2-4BEC-BA67-62CD39CBF75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EBE7C235-19B2-4BEC-BA67-62CD39CBF752}"/>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6195B2F3-A824-4BC2-97AB-D645F26B527F}"/>
                                            </p:graphicEl>
                                          </p:spTgt>
                                        </p:tgtEl>
                                        <p:attrNameLst>
                                          <p:attrName>style.visibility</p:attrName>
                                        </p:attrNameLst>
                                      </p:cBhvr>
                                      <p:to>
                                        <p:strVal val="visible"/>
                                      </p:to>
                                    </p:set>
                                    <p:anim calcmode="lin" valueType="num">
                                      <p:cBhvr additive="base">
                                        <p:cTn id="17" dur="500" fill="hold"/>
                                        <p:tgtEl>
                                          <p:spTgt spid="4">
                                            <p:graphicEl>
                                              <a:dgm id="{6195B2F3-A824-4BC2-97AB-D645F26B527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6195B2F3-A824-4BC2-97AB-D645F26B527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94276766-B95A-42B4-87D8-F23183F79633}"/>
                                            </p:graphicEl>
                                          </p:spTgt>
                                        </p:tgtEl>
                                        <p:attrNameLst>
                                          <p:attrName>style.visibility</p:attrName>
                                        </p:attrNameLst>
                                      </p:cBhvr>
                                      <p:to>
                                        <p:strVal val="visible"/>
                                      </p:to>
                                    </p:set>
                                    <p:anim calcmode="lin" valueType="num">
                                      <p:cBhvr additive="base">
                                        <p:cTn id="23" dur="500" fill="hold"/>
                                        <p:tgtEl>
                                          <p:spTgt spid="4">
                                            <p:graphicEl>
                                              <a:dgm id="{94276766-B95A-42B4-87D8-F23183F79633}"/>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94276766-B95A-42B4-87D8-F23183F79633}"/>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9BD63C86-2D5C-4C4B-BE82-46CE470A16B7}"/>
                                            </p:graphicEl>
                                          </p:spTgt>
                                        </p:tgtEl>
                                        <p:attrNameLst>
                                          <p:attrName>style.visibility</p:attrName>
                                        </p:attrNameLst>
                                      </p:cBhvr>
                                      <p:to>
                                        <p:strVal val="visible"/>
                                      </p:to>
                                    </p:set>
                                    <p:anim calcmode="lin" valueType="num">
                                      <p:cBhvr additive="base">
                                        <p:cTn id="27" dur="500" fill="hold"/>
                                        <p:tgtEl>
                                          <p:spTgt spid="4">
                                            <p:graphicEl>
                                              <a:dgm id="{9BD63C86-2D5C-4C4B-BE82-46CE470A16B7}"/>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9BD63C86-2D5C-4C4B-BE82-46CE470A16B7}"/>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CCBEF840-EE7F-4D91-8893-F0F1AA03132B}"/>
                                            </p:graphicEl>
                                          </p:spTgt>
                                        </p:tgtEl>
                                        <p:attrNameLst>
                                          <p:attrName>style.visibility</p:attrName>
                                        </p:attrNameLst>
                                      </p:cBhvr>
                                      <p:to>
                                        <p:strVal val="visible"/>
                                      </p:to>
                                    </p:set>
                                    <p:anim calcmode="lin" valueType="num">
                                      <p:cBhvr additive="base">
                                        <p:cTn id="33" dur="500" fill="hold"/>
                                        <p:tgtEl>
                                          <p:spTgt spid="4">
                                            <p:graphicEl>
                                              <a:dgm id="{CCBEF840-EE7F-4D91-8893-F0F1AA03132B}"/>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CCBEF840-EE7F-4D91-8893-F0F1AA03132B}"/>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3562ADD9-9FDE-40D6-922D-527B1B9916AE}"/>
                                            </p:graphicEl>
                                          </p:spTgt>
                                        </p:tgtEl>
                                        <p:attrNameLst>
                                          <p:attrName>style.visibility</p:attrName>
                                        </p:attrNameLst>
                                      </p:cBhvr>
                                      <p:to>
                                        <p:strVal val="visible"/>
                                      </p:to>
                                    </p:set>
                                    <p:anim calcmode="lin" valueType="num">
                                      <p:cBhvr additive="base">
                                        <p:cTn id="37" dur="500" fill="hold"/>
                                        <p:tgtEl>
                                          <p:spTgt spid="4">
                                            <p:graphicEl>
                                              <a:dgm id="{3562ADD9-9FDE-40D6-922D-527B1B9916A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3562ADD9-9FDE-40D6-922D-527B1B9916AE}"/>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2023F778-8D91-4FA3-B016-5D0E0BA9E2D4}"/>
                                            </p:graphicEl>
                                          </p:spTgt>
                                        </p:tgtEl>
                                        <p:attrNameLst>
                                          <p:attrName>style.visibility</p:attrName>
                                        </p:attrNameLst>
                                      </p:cBhvr>
                                      <p:to>
                                        <p:strVal val="visible"/>
                                      </p:to>
                                    </p:set>
                                    <p:anim calcmode="lin" valueType="num">
                                      <p:cBhvr additive="base">
                                        <p:cTn id="41" dur="500" fill="hold"/>
                                        <p:tgtEl>
                                          <p:spTgt spid="4">
                                            <p:graphicEl>
                                              <a:dgm id="{2023F778-8D91-4FA3-B016-5D0E0BA9E2D4}"/>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2023F778-8D91-4FA3-B016-5D0E0BA9E2D4}"/>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graphicEl>
                                              <a:dgm id="{7946EC70-F254-43A5-8B82-0962D1442DE8}"/>
                                            </p:graphicEl>
                                          </p:spTgt>
                                        </p:tgtEl>
                                        <p:attrNameLst>
                                          <p:attrName>style.visibility</p:attrName>
                                        </p:attrNameLst>
                                      </p:cBhvr>
                                      <p:to>
                                        <p:strVal val="visible"/>
                                      </p:to>
                                    </p:set>
                                    <p:anim calcmode="lin" valueType="num">
                                      <p:cBhvr additive="base">
                                        <p:cTn id="45" dur="500" fill="hold"/>
                                        <p:tgtEl>
                                          <p:spTgt spid="4">
                                            <p:graphicEl>
                                              <a:dgm id="{7946EC70-F254-43A5-8B82-0962D1442DE8}"/>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graphicEl>
                                              <a:dgm id="{7946EC70-F254-43A5-8B82-0962D1442DE8}"/>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graphicEl>
                                              <a:dgm id="{3F872D69-1F2C-4521-AD2B-9F171F4E8C7B}"/>
                                            </p:graphicEl>
                                          </p:spTgt>
                                        </p:tgtEl>
                                        <p:attrNameLst>
                                          <p:attrName>style.visibility</p:attrName>
                                        </p:attrNameLst>
                                      </p:cBhvr>
                                      <p:to>
                                        <p:strVal val="visible"/>
                                      </p:to>
                                    </p:set>
                                    <p:anim calcmode="lin" valueType="num">
                                      <p:cBhvr additive="base">
                                        <p:cTn id="49" dur="500" fill="hold"/>
                                        <p:tgtEl>
                                          <p:spTgt spid="4">
                                            <p:graphicEl>
                                              <a:dgm id="{3F872D69-1F2C-4521-AD2B-9F171F4E8C7B}"/>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3F872D69-1F2C-4521-AD2B-9F171F4E8C7B}"/>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graphicEl>
                                              <a:dgm id="{F86F9E78-02B9-4C99-8F77-7291F7BBFDD7}"/>
                                            </p:graphicEl>
                                          </p:spTgt>
                                        </p:tgtEl>
                                        <p:attrNameLst>
                                          <p:attrName>style.visibility</p:attrName>
                                        </p:attrNameLst>
                                      </p:cBhvr>
                                      <p:to>
                                        <p:strVal val="visible"/>
                                      </p:to>
                                    </p:set>
                                    <p:anim calcmode="lin" valueType="num">
                                      <p:cBhvr additive="base">
                                        <p:cTn id="53" dur="500" fill="hold"/>
                                        <p:tgtEl>
                                          <p:spTgt spid="4">
                                            <p:graphicEl>
                                              <a:dgm id="{F86F9E78-02B9-4C99-8F77-7291F7BBFDD7}"/>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F86F9E78-02B9-4C99-8F77-7291F7BBFDD7}"/>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5F51D53B-C8DB-43E2-8BB3-22224181279A}"/>
                                            </p:graphicEl>
                                          </p:spTgt>
                                        </p:tgtEl>
                                        <p:attrNameLst>
                                          <p:attrName>style.visibility</p:attrName>
                                        </p:attrNameLst>
                                      </p:cBhvr>
                                      <p:to>
                                        <p:strVal val="visible"/>
                                      </p:to>
                                    </p:set>
                                    <p:anim calcmode="lin" valueType="num">
                                      <p:cBhvr additive="base">
                                        <p:cTn id="57" dur="500" fill="hold"/>
                                        <p:tgtEl>
                                          <p:spTgt spid="4">
                                            <p:graphicEl>
                                              <a:dgm id="{5F51D53B-C8DB-43E2-8BB3-22224181279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5F51D53B-C8DB-43E2-8BB3-22224181279A}"/>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graphicEl>
                                              <a:dgm id="{D8BD9816-5AC8-429D-9BF1-8803A7DE13A4}"/>
                                            </p:graphicEl>
                                          </p:spTgt>
                                        </p:tgtEl>
                                        <p:attrNameLst>
                                          <p:attrName>style.visibility</p:attrName>
                                        </p:attrNameLst>
                                      </p:cBhvr>
                                      <p:to>
                                        <p:strVal val="visible"/>
                                      </p:to>
                                    </p:set>
                                    <p:anim calcmode="lin" valueType="num">
                                      <p:cBhvr additive="base">
                                        <p:cTn id="61" dur="500" fill="hold"/>
                                        <p:tgtEl>
                                          <p:spTgt spid="4">
                                            <p:graphicEl>
                                              <a:dgm id="{D8BD9816-5AC8-429D-9BF1-8803A7DE13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D8BD9816-5AC8-429D-9BF1-8803A7DE13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553998"/>
          </a:xfrm>
        </p:spPr>
        <p:txBody>
          <a:bodyPr/>
          <a:lstStyle/>
          <a:p>
            <a:pPr algn="ctr"/>
            <a:r>
              <a:rPr lang="en-US" sz="3600" dirty="0">
                <a:solidFill>
                  <a:schemeClr val="tx1"/>
                </a:solidFill>
              </a:rPr>
              <a:t>Rating Configuration</a:t>
            </a:r>
          </a:p>
        </p:txBody>
      </p:sp>
      <p:graphicFrame>
        <p:nvGraphicFramePr>
          <p:cNvPr id="4" name="Diagram 3"/>
          <p:cNvGraphicFramePr/>
          <p:nvPr>
            <p:extLst>
              <p:ext uri="{D42A27DB-BD31-4B8C-83A1-F6EECF244321}">
                <p14:modId xmlns:p14="http://schemas.microsoft.com/office/powerpoint/2010/main" val="1605820252"/>
              </p:ext>
            </p:extLst>
          </p:nvPr>
        </p:nvGraphicFramePr>
        <p:xfrm>
          <a:off x="648073" y="845101"/>
          <a:ext cx="11151917" cy="54693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27242053"/>
      </p:ext>
    </p:extLst>
  </p:cSld>
  <p:clrMapOvr>
    <a:masterClrMapping/>
  </p:clrMapOvr>
  <mc:AlternateContent xmlns:mc="http://schemas.openxmlformats.org/markup-compatibility/2006" xmlns:p14="http://schemas.microsoft.com/office/powerpoint/2010/main">
    <mc:Choice Requires="p14">
      <p:transition spd="slow" p14:dur="2000" advTm="88361"/>
    </mc:Choice>
    <mc:Fallback xmlns="">
      <p:transition spd="slow" advTm="88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7563FFD-F8F5-42A9-9B07-5ABD26BBACDF}"/>
                                            </p:graphicEl>
                                          </p:spTgt>
                                        </p:tgtEl>
                                        <p:attrNameLst>
                                          <p:attrName>style.visibility</p:attrName>
                                        </p:attrNameLst>
                                      </p:cBhvr>
                                      <p:to>
                                        <p:strVal val="visible"/>
                                      </p:to>
                                    </p:set>
                                    <p:animEffect transition="in" filter="fade">
                                      <p:cBhvr>
                                        <p:cTn id="7" dur="500"/>
                                        <p:tgtEl>
                                          <p:spTgt spid="4">
                                            <p:graphicEl>
                                              <a:dgm id="{C7563FFD-F8F5-42A9-9B07-5ABD26BBACD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AD11A637-29A4-4C25-89C4-D1F057AB00BB}"/>
                                            </p:graphicEl>
                                          </p:spTgt>
                                        </p:tgtEl>
                                        <p:attrNameLst>
                                          <p:attrName>style.visibility</p:attrName>
                                        </p:attrNameLst>
                                      </p:cBhvr>
                                      <p:to>
                                        <p:strVal val="visible"/>
                                      </p:to>
                                    </p:set>
                                    <p:animEffect transition="in" filter="fade">
                                      <p:cBhvr>
                                        <p:cTn id="10" dur="500"/>
                                        <p:tgtEl>
                                          <p:spTgt spid="4">
                                            <p:graphicEl>
                                              <a:dgm id="{AD11A637-29A4-4C25-89C4-D1F057AB00B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46504995-D3CA-4791-AB8D-AEAC443960B9}"/>
                                            </p:graphicEl>
                                          </p:spTgt>
                                        </p:tgtEl>
                                        <p:attrNameLst>
                                          <p:attrName>style.visibility</p:attrName>
                                        </p:attrNameLst>
                                      </p:cBhvr>
                                      <p:to>
                                        <p:strVal val="visible"/>
                                      </p:to>
                                    </p:set>
                                    <p:animEffect transition="in" filter="fade">
                                      <p:cBhvr>
                                        <p:cTn id="15" dur="500"/>
                                        <p:tgtEl>
                                          <p:spTgt spid="4">
                                            <p:graphicEl>
                                              <a:dgm id="{46504995-D3CA-4791-AB8D-AEAC443960B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244FB49B-C69E-4993-B449-451BDEDB4CA9}"/>
                                            </p:graphicEl>
                                          </p:spTgt>
                                        </p:tgtEl>
                                        <p:attrNameLst>
                                          <p:attrName>style.visibility</p:attrName>
                                        </p:attrNameLst>
                                      </p:cBhvr>
                                      <p:to>
                                        <p:strVal val="visible"/>
                                      </p:to>
                                    </p:set>
                                    <p:animEffect transition="in" filter="fade">
                                      <p:cBhvr>
                                        <p:cTn id="18" dur="500"/>
                                        <p:tgtEl>
                                          <p:spTgt spid="4">
                                            <p:graphicEl>
                                              <a:dgm id="{244FB49B-C69E-4993-B449-451BDEDB4CA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7F8B0CF1-55BC-460A-8424-B0A28F534CDA}"/>
                                            </p:graphicEl>
                                          </p:spTgt>
                                        </p:tgtEl>
                                        <p:attrNameLst>
                                          <p:attrName>style.visibility</p:attrName>
                                        </p:attrNameLst>
                                      </p:cBhvr>
                                      <p:to>
                                        <p:strVal val="visible"/>
                                      </p:to>
                                    </p:set>
                                    <p:animEffect transition="in" filter="fade">
                                      <p:cBhvr>
                                        <p:cTn id="23" dur="500"/>
                                        <p:tgtEl>
                                          <p:spTgt spid="4">
                                            <p:graphicEl>
                                              <a:dgm id="{7F8B0CF1-55BC-460A-8424-B0A28F534CDA}"/>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4685FC91-3F8B-431F-80BF-F01B222823DC}"/>
                                            </p:graphicEl>
                                          </p:spTgt>
                                        </p:tgtEl>
                                        <p:attrNameLst>
                                          <p:attrName>style.visibility</p:attrName>
                                        </p:attrNameLst>
                                      </p:cBhvr>
                                      <p:to>
                                        <p:strVal val="visible"/>
                                      </p:to>
                                    </p:set>
                                    <p:animEffect transition="in" filter="fade">
                                      <p:cBhvr>
                                        <p:cTn id="26" dur="500"/>
                                        <p:tgtEl>
                                          <p:spTgt spid="4">
                                            <p:graphicEl>
                                              <a:dgm id="{4685FC91-3F8B-431F-80BF-F01B222823D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F0C5CA49-28B6-4953-8463-A311F3FEA5FC}"/>
                                            </p:graphicEl>
                                          </p:spTgt>
                                        </p:tgtEl>
                                        <p:attrNameLst>
                                          <p:attrName>style.visibility</p:attrName>
                                        </p:attrNameLst>
                                      </p:cBhvr>
                                      <p:to>
                                        <p:strVal val="visible"/>
                                      </p:to>
                                    </p:set>
                                    <p:animEffect transition="in" filter="fade">
                                      <p:cBhvr>
                                        <p:cTn id="31" dur="500"/>
                                        <p:tgtEl>
                                          <p:spTgt spid="4">
                                            <p:graphicEl>
                                              <a:dgm id="{F0C5CA49-28B6-4953-8463-A311F3FEA5F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5312B1A3-6E86-4E14-BB61-017695407B50}"/>
                                            </p:graphicEl>
                                          </p:spTgt>
                                        </p:tgtEl>
                                        <p:attrNameLst>
                                          <p:attrName>style.visibility</p:attrName>
                                        </p:attrNameLst>
                                      </p:cBhvr>
                                      <p:to>
                                        <p:strVal val="visible"/>
                                      </p:to>
                                    </p:set>
                                    <p:animEffect transition="in" filter="fade">
                                      <p:cBhvr>
                                        <p:cTn id="34" dur="500"/>
                                        <p:tgtEl>
                                          <p:spTgt spid="4">
                                            <p:graphicEl>
                                              <a:dgm id="{5312B1A3-6E86-4E14-BB61-017695407B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686|14.723|4.98"/>
</p:tagLst>
</file>

<file path=ppt/tags/tag10.xml><?xml version="1.0" encoding="utf-8"?>
<p:tagLst xmlns:a="http://schemas.openxmlformats.org/drawingml/2006/main" xmlns:r="http://schemas.openxmlformats.org/officeDocument/2006/relationships" xmlns:p="http://schemas.openxmlformats.org/presentationml/2006/main">
  <p:tag name="TIMING" val="|14.192|8.888|3.551001|9.269001|8.389999|7.257|5.314999|4.354"/>
</p:tagLst>
</file>

<file path=ppt/tags/tag2.xml><?xml version="1.0" encoding="utf-8"?>
<p:tagLst xmlns:a="http://schemas.openxmlformats.org/drawingml/2006/main" xmlns:r="http://schemas.openxmlformats.org/officeDocument/2006/relationships" xmlns:p="http://schemas.openxmlformats.org/presentationml/2006/main">
  <p:tag name="TIMING" val="|25.659|1.195|2.521|1.518|1.773001|2.098999|1.472|1.727001|3.077"/>
</p:tagLst>
</file>

<file path=ppt/tags/tag3.xml><?xml version="1.0" encoding="utf-8"?>
<p:tagLst xmlns:a="http://schemas.openxmlformats.org/drawingml/2006/main" xmlns:r="http://schemas.openxmlformats.org/officeDocument/2006/relationships" xmlns:p="http://schemas.openxmlformats.org/presentationml/2006/main">
  <p:tag name="TIMING" val="|10.876|8.992|7.041|13.319|10.234|16.135"/>
</p:tagLst>
</file>

<file path=ppt/tags/tag4.xml><?xml version="1.0" encoding="utf-8"?>
<p:tagLst xmlns:a="http://schemas.openxmlformats.org/drawingml/2006/main" xmlns:r="http://schemas.openxmlformats.org/officeDocument/2006/relationships" xmlns:p="http://schemas.openxmlformats.org/presentationml/2006/main">
  <p:tag name="TIMING" val="|2.256|17.567|12.919|10.214|11.734|24.139"/>
</p:tagLst>
</file>

<file path=ppt/tags/tag5.xml><?xml version="1.0" encoding="utf-8"?>
<p:tagLst xmlns:a="http://schemas.openxmlformats.org/drawingml/2006/main" xmlns:r="http://schemas.openxmlformats.org/officeDocument/2006/relationships" xmlns:p="http://schemas.openxmlformats.org/presentationml/2006/main">
  <p:tag name="TIMING" val="|5.704|11.611|7.049"/>
</p:tagLst>
</file>

<file path=ppt/tags/tag6.xml><?xml version="1.0" encoding="utf-8"?>
<p:tagLst xmlns:a="http://schemas.openxmlformats.org/drawingml/2006/main" xmlns:r="http://schemas.openxmlformats.org/officeDocument/2006/relationships" xmlns:p="http://schemas.openxmlformats.org/presentationml/2006/main">
  <p:tag name="TIMING" val="|5.807|3.674|5.789001|6.264999"/>
</p:tagLst>
</file>

<file path=ppt/tags/tag7.xml><?xml version="1.0" encoding="utf-8"?>
<p:tagLst xmlns:a="http://schemas.openxmlformats.org/drawingml/2006/main" xmlns:r="http://schemas.openxmlformats.org/officeDocument/2006/relationships" xmlns:p="http://schemas.openxmlformats.org/presentationml/2006/main">
  <p:tag name="TIMING" val="|3.833|9.788|11.67|14.412"/>
</p:tagLst>
</file>

<file path=ppt/tags/tag8.xml><?xml version="1.0" encoding="utf-8"?>
<p:tagLst xmlns:a="http://schemas.openxmlformats.org/drawingml/2006/main" xmlns:r="http://schemas.openxmlformats.org/officeDocument/2006/relationships" xmlns:p="http://schemas.openxmlformats.org/presentationml/2006/main">
  <p:tag name="TIMING" val="|1.305|25.049|13.255|23.723"/>
</p:tagLst>
</file>

<file path=ppt/tags/tag9.xml><?xml version="1.0" encoding="utf-8"?>
<p:tagLst xmlns:a="http://schemas.openxmlformats.org/drawingml/2006/main" xmlns:r="http://schemas.openxmlformats.org/officeDocument/2006/relationships" xmlns:p="http://schemas.openxmlformats.org/presentationml/2006/main">
  <p:tag name="TIMING" val="|13.443|4.276|3.701|4.198|2.556|2.34"/>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78C53D6872404ABB7B82E43BB922A4" ma:contentTypeVersion="2" ma:contentTypeDescription="Create a new document." ma:contentTypeScope="" ma:versionID="4ba05466b263d79bc3a783d031967433">
  <xsd:schema xmlns:xsd="http://www.w3.org/2001/XMLSchema" xmlns:xs="http://www.w3.org/2001/XMLSchema" xmlns:p="http://schemas.microsoft.com/office/2006/metadata/properties" xmlns:ns2="b1fabdb0-6811-4e35-981a-198c29cbb8c3" targetNamespace="http://schemas.microsoft.com/office/2006/metadata/properties" ma:root="true" ma:fieldsID="97ba2cf3dea9e8ba0e9e6aa2af8ddd76" ns2:_="">
    <xsd:import namespace="b1fabdb0-6811-4e35-981a-198c29cbb8c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abdb0-6811-4e35-981a-198c29cbb8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D99281-FDC0-482F-95A0-EE8448FBBF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abdb0-6811-4e35-981a-198c29cbb8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1fabdb0-6811-4e35-981a-198c29cbb8c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8225</TotalTime>
  <Words>3714</Words>
  <Application>Microsoft Office PowerPoint</Application>
  <PresentationFormat>Widescreen</PresentationFormat>
  <Paragraphs>474</Paragraphs>
  <Slides>27</Slides>
  <Notes>22</Notes>
  <HiddenSlides>19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Consolas</vt:lpstr>
      <vt:lpstr>Segoe</vt:lpstr>
      <vt:lpstr>Segoe UI</vt:lpstr>
      <vt:lpstr>Segoe UI Light</vt:lpstr>
      <vt:lpstr>Segoe UI Semibold</vt:lpstr>
      <vt:lpstr>Segoe UI Semilight</vt:lpstr>
      <vt:lpstr>Wingdings</vt:lpstr>
      <vt:lpstr>WHITE TEMPLATE</vt:lpstr>
      <vt:lpstr>SOFT BLACK TEMPLATE</vt:lpstr>
      <vt:lpstr>سلسلة التوريد وإدارة اللوجستيات</vt:lpstr>
      <vt:lpstr>Transportation flows</vt:lpstr>
      <vt:lpstr>Transportation Management</vt:lpstr>
      <vt:lpstr>Transportation Functions</vt:lpstr>
      <vt:lpstr>PowerPoint Presentation</vt:lpstr>
      <vt:lpstr>تخطيط النقل</vt:lpstr>
      <vt:lpstr>Transportation Execution</vt:lpstr>
      <vt:lpstr>Freight Rating</vt:lpstr>
      <vt:lpstr>Rating Configuration</vt:lpstr>
      <vt:lpstr>Outbound Transportation Flow</vt:lpstr>
      <vt:lpstr>Other Transportation Flows</vt:lpstr>
      <vt:lpstr>Inbound Load Process</vt:lpstr>
      <vt:lpstr>Outbound Load Process</vt:lpstr>
      <vt:lpstr>عملية التقييم</vt:lpstr>
      <vt:lpstr>Rating Profile</vt:lpstr>
      <vt:lpstr>Transportation Template Setup</vt:lpstr>
      <vt:lpstr>Carrier Fuel Index Setup Process</vt:lpstr>
      <vt:lpstr>عملية إعداد المسار</vt:lpstr>
      <vt:lpstr>Inbound Transportation Flow</vt:lpstr>
      <vt:lpstr>النقل الوارد</vt:lpstr>
      <vt:lpstr>النقل الصادر</vt:lpstr>
      <vt:lpstr>Outbound Transportation Flow</vt:lpstr>
      <vt:lpstr>Overview of Multi-Segment Transportation</vt:lpstr>
      <vt:lpstr>Multi-Segment Outbound Transportation Flow</vt:lpstr>
      <vt:lpstr>Multi-Warehouse Delivery Outbound Transportation Flow</vt:lpstr>
      <vt:lpstr>توحيد الموزِّعين</vt:lpstr>
      <vt:lpstr>تسوية عمليات الشحن</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146</cp:revision>
  <dcterms:created xsi:type="dcterms:W3CDTF">2018-07-31T14:16:34Z</dcterms:created>
  <dcterms:modified xsi:type="dcterms:W3CDTF">2021-10-20T01:07:59Z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0x0101007478C53D6872404ABB7B82E43BB922A4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