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9"/>
  </p:notesMasterIdLst>
  <p:handoutMasterIdLst>
    <p:handoutMasterId r:id="rId10"/>
  </p:handoutMasterIdLst>
  <p:sldIdLst>
    <p:sldId id="1725" r:id="rId6"/>
    <p:sldId id="1726" r:id="rId7"/>
    <p:sldId id="1727" r:id="rId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25"/>
            <p14:sldId id="1726"/>
            <p14:sldId id="1727"/>
          </p14:sldIdLst>
        </p14:section>
        <p14:section name="To be Deleted" id="{F26A2E8A-F64C-4800-B444-9108FACED5B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7" autoAdjust="0"/>
    <p:restoredTop sz="92109" autoAdjust="0"/>
  </p:normalViewPr>
  <p:slideViewPr>
    <p:cSldViewPr snapToGrid="0">
      <p:cViewPr varScale="1">
        <p:scale>
          <a:sx n="108" d="100"/>
          <a:sy n="108" d="100"/>
        </p:scale>
        <p:origin x="78" y="11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10/20/2021 3:08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10/20/2021 3:08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627888"/>
            <a:ext cx="10972800" cy="246221"/>
          </a:xfrm>
        </p:spPr>
        <p:txBody>
          <a:bodyPr tIns="0" rtlCol="1"/>
          <a:lstStyle>
            <a:lvl1pPr algn="r" rtl="1">
              <a:spcAft>
                <a:spcPts val="0"/>
              </a:spcAft>
              <a:defRPr sz="1600">
                <a:solidFill>
                  <a:schemeClr val="bg1"/>
                </a:solidFill>
                <a:latin typeface="Segoe" pitchFamily="34" charset="0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1547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742" r:id="rId26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206B663-C722-4301-969E-0C793FA0D3E5}"/>
              </a:ext>
            </a:extLst>
          </p:cNvPr>
          <p:cNvGrpSpPr/>
          <p:nvPr/>
        </p:nvGrpSpPr>
        <p:grpSpPr>
          <a:xfrm>
            <a:off x="3108314" y="4670280"/>
            <a:ext cx="1619250" cy="606265"/>
            <a:chOff x="685800" y="5986886"/>
            <a:chExt cx="1619250" cy="606265"/>
          </a:xfrm>
        </p:grpSpPr>
        <p:sp>
          <p:nvSpPr>
            <p:cNvPr id="5" name="Rounded Rectangle 5">
              <a:extLst>
                <a:ext uri="{FF2B5EF4-FFF2-40B4-BE49-F238E27FC236}">
                  <a16:creationId xmlns:a16="http://schemas.microsoft.com/office/drawing/2014/main" id="{38A35361-7C50-4C6A-AE59-11E2AAD1729B}"/>
                </a:ext>
              </a:extLst>
            </p:cNvPr>
            <p:cNvSpPr/>
            <p:nvPr/>
          </p:nvSpPr>
          <p:spPr bwMode="auto">
            <a:xfrm>
              <a:off x="789467" y="5986886"/>
              <a:ext cx="1384831" cy="585364"/>
            </a:xfrm>
            <a:prstGeom prst="roundRect">
              <a:avLst>
                <a:gd name="adj" fmla="val 21967"/>
              </a:avLst>
            </a:prstGeom>
            <a:gradFill>
              <a:gsLst>
                <a:gs pos="0">
                  <a:schemeClr val="bg1"/>
                </a:gs>
                <a:gs pos="100000">
                  <a:srgbClr val="CFE2FF"/>
                </a:gs>
              </a:gsLst>
              <a:lin ang="5400000" scaled="0"/>
            </a:gradFill>
            <a:ln w="50800">
              <a:solidFill>
                <a:srgbClr val="9C9C9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CC126D-6C8F-4153-949C-B92FAA4FA325}"/>
                </a:ext>
              </a:extLst>
            </p:cNvPr>
            <p:cNvSpPr txBox="1"/>
            <p:nvPr/>
          </p:nvSpPr>
          <p:spPr>
            <a:xfrm>
              <a:off x="685800" y="5992987"/>
              <a:ext cx="1619250" cy="6001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 algn="ctr" rtl="1">
                <a:lnSpc>
                  <a:spcPct val="90000"/>
                </a:lnSpc>
                <a:spcAft>
                  <a:spcPts val="600"/>
                </a:spcAft>
              </a:pPr>
              <a:r>
                <a:rPr lang="ar-sa" sz="2200" b="1" dirty="0">
                  <a:rtl val="0"/>
                </a:rPr>
                <a:t>DEMF</a:t>
              </a:r>
              <a:endParaRPr lang="en-US" sz="2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7" name="Down Arrow 7">
            <a:extLst>
              <a:ext uri="{FF2B5EF4-FFF2-40B4-BE49-F238E27FC236}">
                <a16:creationId xmlns:a16="http://schemas.microsoft.com/office/drawing/2014/main" id="{D3A1A437-0490-498B-9DF2-29EF85C67C35}"/>
              </a:ext>
            </a:extLst>
          </p:cNvPr>
          <p:cNvSpPr/>
          <p:nvPr/>
        </p:nvSpPr>
        <p:spPr bwMode="auto">
          <a:xfrm rot="16200000">
            <a:off x="5662387" y="2958813"/>
            <a:ext cx="744279" cy="1688516"/>
          </a:xfrm>
          <a:prstGeom prst="downArrow">
            <a:avLst>
              <a:gd name="adj1" fmla="val 50000"/>
              <a:gd name="adj2" fmla="val 57731"/>
            </a:avLst>
          </a:prstGeom>
          <a:gradFill>
            <a:gsLst>
              <a:gs pos="0">
                <a:schemeClr val="bg1"/>
              </a:gs>
              <a:gs pos="100000">
                <a:srgbClr val="5CAD33"/>
              </a:gs>
            </a:gsLst>
            <a:lin ang="5400000" scaled="0"/>
          </a:gradFill>
          <a:ln w="38100">
            <a:solidFill>
              <a:srgbClr val="5CAD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579E4F-2495-4DC4-BA67-4B286DA857D8}"/>
              </a:ext>
            </a:extLst>
          </p:cNvPr>
          <p:cNvGrpSpPr/>
          <p:nvPr/>
        </p:nvGrpSpPr>
        <p:grpSpPr>
          <a:xfrm>
            <a:off x="7366692" y="4670280"/>
            <a:ext cx="1619250" cy="606265"/>
            <a:chOff x="685800" y="5986886"/>
            <a:chExt cx="1619250" cy="606265"/>
          </a:xfrm>
        </p:grpSpPr>
        <p:sp>
          <p:nvSpPr>
            <p:cNvPr id="9" name="Rounded Rectangle 9">
              <a:extLst>
                <a:ext uri="{FF2B5EF4-FFF2-40B4-BE49-F238E27FC236}">
                  <a16:creationId xmlns:a16="http://schemas.microsoft.com/office/drawing/2014/main" id="{9135790E-1820-445C-9B48-FAC9A0169D62}"/>
                </a:ext>
              </a:extLst>
            </p:cNvPr>
            <p:cNvSpPr/>
            <p:nvPr/>
          </p:nvSpPr>
          <p:spPr bwMode="auto">
            <a:xfrm>
              <a:off x="789467" y="5986886"/>
              <a:ext cx="1384831" cy="585364"/>
            </a:xfrm>
            <a:prstGeom prst="roundRect">
              <a:avLst>
                <a:gd name="adj" fmla="val 21967"/>
              </a:avLst>
            </a:prstGeom>
            <a:gradFill>
              <a:gsLst>
                <a:gs pos="0">
                  <a:schemeClr val="bg1"/>
                </a:gs>
                <a:gs pos="100000">
                  <a:srgbClr val="CFE2FF"/>
                </a:gs>
              </a:gsLst>
              <a:lin ang="5400000" scaled="0"/>
            </a:gradFill>
            <a:ln w="50800">
              <a:solidFill>
                <a:srgbClr val="9C9C9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ECD454-8CD9-4AD3-8B4D-809367CE8790}"/>
                </a:ext>
              </a:extLst>
            </p:cNvPr>
            <p:cNvSpPr txBox="1"/>
            <p:nvPr/>
          </p:nvSpPr>
          <p:spPr>
            <a:xfrm>
              <a:off x="685800" y="5992987"/>
              <a:ext cx="1619250" cy="6001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 algn="ctr" rtl="1">
                <a:lnSpc>
                  <a:spcPct val="90000"/>
                </a:lnSpc>
                <a:spcAft>
                  <a:spcPts val="600"/>
                </a:spcAft>
              </a:pPr>
              <a:r>
                <a:rPr lang="ar-sa" sz="2200" b="1" dirty="0">
                  <a:rtl val="0"/>
                </a:rPr>
                <a:t>USMF</a:t>
              </a:r>
              <a:endParaRPr lang="en-US" sz="2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356B0DD-B3D5-4092-93C4-EF45A88B6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66" y="2002614"/>
            <a:ext cx="1619250" cy="2295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D023FF-560A-428F-B82C-9A22B99BC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926" y="2929403"/>
            <a:ext cx="1169786" cy="1551756"/>
          </a:xfrm>
          <a:prstGeom prst="rect">
            <a:avLst/>
          </a:prstGeom>
        </p:spPr>
      </p:pic>
      <p:grpSp>
        <p:nvGrpSpPr>
          <p:cNvPr id="13" name="Group 12" descr="¨¨">
            <a:extLst>
              <a:ext uri="{FF2B5EF4-FFF2-40B4-BE49-F238E27FC236}">
                <a16:creationId xmlns:a16="http://schemas.microsoft.com/office/drawing/2014/main" id="{CB4C8FDF-D727-4A49-BEF9-9D36955741DA}"/>
              </a:ext>
            </a:extLst>
          </p:cNvPr>
          <p:cNvGrpSpPr/>
          <p:nvPr/>
        </p:nvGrpSpPr>
        <p:grpSpPr>
          <a:xfrm>
            <a:off x="7051964" y="2002614"/>
            <a:ext cx="2248707" cy="2478545"/>
            <a:chOff x="6875318" y="2002614"/>
            <a:chExt cx="2248707" cy="247854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41C02EE-8884-4E1F-B6BB-4C191A42F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04775" y="2002614"/>
              <a:ext cx="1619250" cy="22955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E8CFD2-3537-4A39-A4A6-5A78A8E16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318" y="2929403"/>
              <a:ext cx="1169785" cy="1551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538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A2DEBF-B89E-49FE-BC7E-05F289A9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000762" y="1291422"/>
            <a:ext cx="8190476" cy="4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3D2DE-92C6-4387-A9FD-9668B6FF9486}"/>
              </a:ext>
            </a:extLst>
          </p:cNvPr>
          <p:cNvSpPr txBox="1"/>
          <p:nvPr/>
        </p:nvSpPr>
        <p:spPr>
          <a:xfrm flipH="1">
            <a:off x="2489794" y="1537361"/>
            <a:ext cx="2439579" cy="30777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شركة التوزيع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0BEE9-3086-47D2-AA9A-2AFD2988D202}"/>
              </a:ext>
            </a:extLst>
          </p:cNvPr>
          <p:cNvSpPr txBox="1"/>
          <p:nvPr/>
        </p:nvSpPr>
        <p:spPr>
          <a:xfrm flipH="1">
            <a:off x="7483027" y="2067823"/>
            <a:ext cx="1679755" cy="30777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شركة المبيعات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3F426-E605-4467-919F-1074AB0FC423}"/>
              </a:ext>
            </a:extLst>
          </p:cNvPr>
          <p:cNvSpPr txBox="1"/>
          <p:nvPr/>
        </p:nvSpPr>
        <p:spPr>
          <a:xfrm flipH="1">
            <a:off x="3127285" y="3152001"/>
            <a:ext cx="924932" cy="5539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أمر الشراء </a:t>
            </a:r>
          </a:p>
          <a:p>
            <a:pPr algn="ctr" rtl="1"/>
            <a:r>
              <a:rPr lang="ar-sa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أمر المبيعات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C8BD4D-6E72-439C-A600-06C2B4861F0C}"/>
              </a:ext>
            </a:extLst>
          </p:cNvPr>
          <p:cNvSpPr txBox="1"/>
          <p:nvPr/>
        </p:nvSpPr>
        <p:spPr>
          <a:xfrm flipH="1">
            <a:off x="5434544" y="3094567"/>
            <a:ext cx="937757" cy="5539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أمر الشراء </a:t>
            </a:r>
          </a:p>
          <a:p>
            <a:pPr algn="ctr" rtl="1"/>
            <a:r>
              <a:rPr lang="ar-sa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بين الشركات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F184F-4301-4CCD-A091-1F211FD1511E}"/>
              </a:ext>
            </a:extLst>
          </p:cNvPr>
          <p:cNvSpPr txBox="1"/>
          <p:nvPr/>
        </p:nvSpPr>
        <p:spPr>
          <a:xfrm flipH="1">
            <a:off x="8189740" y="3152001"/>
            <a:ext cx="1099852" cy="55399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أمر المبيعات</a:t>
            </a:r>
          </a:p>
          <a:p>
            <a:pPr algn="ctr" rtl="1"/>
            <a:r>
              <a:rPr lang="ar-sa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الأصلي</a:t>
            </a:r>
          </a:p>
        </p:txBody>
      </p:sp>
    </p:spTree>
    <p:extLst>
      <p:ext uri="{BB962C8B-B14F-4D97-AF65-F5344CB8AC3E}">
        <p14:creationId xmlns:p14="http://schemas.microsoft.com/office/powerpoint/2010/main" val="192126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31">
            <a:extLst>
              <a:ext uri="{FF2B5EF4-FFF2-40B4-BE49-F238E27FC236}">
                <a16:creationId xmlns:a16="http://schemas.microsoft.com/office/drawing/2014/main" id="{3745F20E-2DCD-4524-AD96-5FFEE6ED6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978226" y="1241087"/>
            <a:ext cx="8173863" cy="5159713"/>
          </a:xfrm>
          <a:prstGeom prst="rect">
            <a:avLst/>
          </a:prstGeom>
        </p:spPr>
      </p:pic>
      <p:grpSp>
        <p:nvGrpSpPr>
          <p:cNvPr id="94" name="Group 4">
            <a:extLst>
              <a:ext uri="{FF2B5EF4-FFF2-40B4-BE49-F238E27FC236}">
                <a16:creationId xmlns:a16="http://schemas.microsoft.com/office/drawing/2014/main" id="{F52A6ABA-BD1F-4C93-BA9F-24D5EF62F5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94330" y="2935768"/>
            <a:ext cx="630421" cy="595889"/>
            <a:chOff x="645" y="1325"/>
            <a:chExt cx="1104" cy="1003"/>
          </a:xfrm>
        </p:grpSpPr>
        <p:sp>
          <p:nvSpPr>
            <p:cNvPr id="95" name="AutoShape 3">
              <a:extLst>
                <a:ext uri="{FF2B5EF4-FFF2-40B4-BE49-F238E27FC236}">
                  <a16:creationId xmlns:a16="http://schemas.microsoft.com/office/drawing/2014/main" id="{D23F1F99-2309-4FE8-A71F-FE8B46CE4C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80F6B96A-A8F9-43CD-A2D3-CDD159245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17FB15F0-5FF1-44C6-9762-D449D27AA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98" name="Oval 7">
              <a:extLst>
                <a:ext uri="{FF2B5EF4-FFF2-40B4-BE49-F238E27FC236}">
                  <a16:creationId xmlns:a16="http://schemas.microsoft.com/office/drawing/2014/main" id="{46583E3A-9F0E-4851-BC83-DF747F56E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99" name="Oval 8">
              <a:extLst>
                <a:ext uri="{FF2B5EF4-FFF2-40B4-BE49-F238E27FC236}">
                  <a16:creationId xmlns:a16="http://schemas.microsoft.com/office/drawing/2014/main" id="{A0BF94BA-04F2-48F8-80B9-14E7CC305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00" name="Rectangle 9">
              <a:extLst>
                <a:ext uri="{FF2B5EF4-FFF2-40B4-BE49-F238E27FC236}">
                  <a16:creationId xmlns:a16="http://schemas.microsoft.com/office/drawing/2014/main" id="{D5CEFC69-2991-467D-B8CE-5B747824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01" name="Oval 10">
              <a:extLst>
                <a:ext uri="{FF2B5EF4-FFF2-40B4-BE49-F238E27FC236}">
                  <a16:creationId xmlns:a16="http://schemas.microsoft.com/office/drawing/2014/main" id="{028C60B9-2971-4876-B4CE-11578A849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02" name="Line 11">
              <a:extLst>
                <a:ext uri="{FF2B5EF4-FFF2-40B4-BE49-F238E27FC236}">
                  <a16:creationId xmlns:a16="http://schemas.microsoft.com/office/drawing/2014/main" id="{B5D93E92-3F1A-4B01-85AE-8D9E8BE23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03" name="Line 12">
              <a:extLst>
                <a:ext uri="{FF2B5EF4-FFF2-40B4-BE49-F238E27FC236}">
                  <a16:creationId xmlns:a16="http://schemas.microsoft.com/office/drawing/2014/main" id="{D123F65F-5C17-416D-BE17-26A5E8411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04" name="Line 13">
              <a:extLst>
                <a:ext uri="{FF2B5EF4-FFF2-40B4-BE49-F238E27FC236}">
                  <a16:creationId xmlns:a16="http://schemas.microsoft.com/office/drawing/2014/main" id="{A4CA72EC-0CA1-4BD7-8882-9EC6A203C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05" name="Line 14">
              <a:extLst>
                <a:ext uri="{FF2B5EF4-FFF2-40B4-BE49-F238E27FC236}">
                  <a16:creationId xmlns:a16="http://schemas.microsoft.com/office/drawing/2014/main" id="{B0F67FBB-FF42-4EA8-8212-09EA2744B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06" name="Line 15">
              <a:extLst>
                <a:ext uri="{FF2B5EF4-FFF2-40B4-BE49-F238E27FC236}">
                  <a16:creationId xmlns:a16="http://schemas.microsoft.com/office/drawing/2014/main" id="{45FFCF9E-E24A-433B-B2EC-6761B8BEA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366D6072-2ABF-4AB7-B857-B11E5600E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08" name="Line 17">
              <a:extLst>
                <a:ext uri="{FF2B5EF4-FFF2-40B4-BE49-F238E27FC236}">
                  <a16:creationId xmlns:a16="http://schemas.microsoft.com/office/drawing/2014/main" id="{5020D489-F8DB-4A78-BA5D-174CF6B3F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grpSp>
        <p:nvGrpSpPr>
          <p:cNvPr id="109" name="Group 4">
            <a:extLst>
              <a:ext uri="{FF2B5EF4-FFF2-40B4-BE49-F238E27FC236}">
                <a16:creationId xmlns:a16="http://schemas.microsoft.com/office/drawing/2014/main" id="{9756BE61-EDB5-4F02-97A7-86E16A702E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1319" y="2935768"/>
            <a:ext cx="633926" cy="599202"/>
            <a:chOff x="645" y="1325"/>
            <a:chExt cx="1104" cy="1003"/>
          </a:xfrm>
        </p:grpSpPr>
        <p:sp>
          <p:nvSpPr>
            <p:cNvPr id="110" name="AutoShape 3">
              <a:extLst>
                <a:ext uri="{FF2B5EF4-FFF2-40B4-BE49-F238E27FC236}">
                  <a16:creationId xmlns:a16="http://schemas.microsoft.com/office/drawing/2014/main" id="{D5F7EEE3-F8FE-4D36-A9AA-4339F4F719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4A7F65DF-F5A9-43E9-A3BF-1E1ACEA9A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8CB4FB37-17E0-49AD-9489-B34E36A4F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13" name="Oval 7">
              <a:extLst>
                <a:ext uri="{FF2B5EF4-FFF2-40B4-BE49-F238E27FC236}">
                  <a16:creationId xmlns:a16="http://schemas.microsoft.com/office/drawing/2014/main" id="{334F5DD4-9FFB-4C8D-BC8E-DC99B9C77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14" name="Oval 8">
              <a:extLst>
                <a:ext uri="{FF2B5EF4-FFF2-40B4-BE49-F238E27FC236}">
                  <a16:creationId xmlns:a16="http://schemas.microsoft.com/office/drawing/2014/main" id="{24F0FD54-8A0E-4E5A-9D60-607992C96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15" name="Rectangle 9">
              <a:extLst>
                <a:ext uri="{FF2B5EF4-FFF2-40B4-BE49-F238E27FC236}">
                  <a16:creationId xmlns:a16="http://schemas.microsoft.com/office/drawing/2014/main" id="{7D8F17EF-6203-42A0-859D-11C801845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16" name="Oval 10">
              <a:extLst>
                <a:ext uri="{FF2B5EF4-FFF2-40B4-BE49-F238E27FC236}">
                  <a16:creationId xmlns:a16="http://schemas.microsoft.com/office/drawing/2014/main" id="{C9F13989-71B4-4BBE-8447-28B95CD13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17" name="Line 11">
              <a:extLst>
                <a:ext uri="{FF2B5EF4-FFF2-40B4-BE49-F238E27FC236}">
                  <a16:creationId xmlns:a16="http://schemas.microsoft.com/office/drawing/2014/main" id="{36524AEE-D0A3-4B50-9C63-11928E5D8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18" name="Line 12">
              <a:extLst>
                <a:ext uri="{FF2B5EF4-FFF2-40B4-BE49-F238E27FC236}">
                  <a16:creationId xmlns:a16="http://schemas.microsoft.com/office/drawing/2014/main" id="{3FDBE469-A137-442D-B35B-462668388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19" name="Line 13">
              <a:extLst>
                <a:ext uri="{FF2B5EF4-FFF2-40B4-BE49-F238E27FC236}">
                  <a16:creationId xmlns:a16="http://schemas.microsoft.com/office/drawing/2014/main" id="{9E5B2BF6-5DE0-4673-BB6B-3262BF60F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20" name="Line 14">
              <a:extLst>
                <a:ext uri="{FF2B5EF4-FFF2-40B4-BE49-F238E27FC236}">
                  <a16:creationId xmlns:a16="http://schemas.microsoft.com/office/drawing/2014/main" id="{3A2BB6DF-6905-4B17-BDD9-CF2A0908F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21" name="Line 15">
              <a:extLst>
                <a:ext uri="{FF2B5EF4-FFF2-40B4-BE49-F238E27FC236}">
                  <a16:creationId xmlns:a16="http://schemas.microsoft.com/office/drawing/2014/main" id="{C87A7EC3-992D-4362-87D8-566A536B2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22" name="Line 16">
              <a:extLst>
                <a:ext uri="{FF2B5EF4-FFF2-40B4-BE49-F238E27FC236}">
                  <a16:creationId xmlns:a16="http://schemas.microsoft.com/office/drawing/2014/main" id="{E199BA28-8041-4B87-8150-41AD38A38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23" name="Line 17">
              <a:extLst>
                <a:ext uri="{FF2B5EF4-FFF2-40B4-BE49-F238E27FC236}">
                  <a16:creationId xmlns:a16="http://schemas.microsoft.com/office/drawing/2014/main" id="{B1AAB501-25DC-4546-ADD5-A7B312625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grpSp>
        <p:nvGrpSpPr>
          <p:cNvPr id="124" name="Group 4">
            <a:extLst>
              <a:ext uri="{FF2B5EF4-FFF2-40B4-BE49-F238E27FC236}">
                <a16:creationId xmlns:a16="http://schemas.microsoft.com/office/drawing/2014/main" id="{0F8D84A9-400B-4C53-87BF-0D8288D2B5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359" y="2921359"/>
            <a:ext cx="726325" cy="686540"/>
            <a:chOff x="645" y="1325"/>
            <a:chExt cx="1104" cy="1003"/>
          </a:xfrm>
        </p:grpSpPr>
        <p:sp>
          <p:nvSpPr>
            <p:cNvPr id="125" name="AutoShape 3">
              <a:extLst>
                <a:ext uri="{FF2B5EF4-FFF2-40B4-BE49-F238E27FC236}">
                  <a16:creationId xmlns:a16="http://schemas.microsoft.com/office/drawing/2014/main" id="{CA037A36-D618-40AB-979B-04DA04CCBC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26" name="Rectangle 5">
              <a:extLst>
                <a:ext uri="{FF2B5EF4-FFF2-40B4-BE49-F238E27FC236}">
                  <a16:creationId xmlns:a16="http://schemas.microsoft.com/office/drawing/2014/main" id="{4E325146-EE91-451A-96AC-BA7F9BB60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0816AC47-46F6-4D30-AE28-6D4D3463D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28" name="Oval 7">
              <a:extLst>
                <a:ext uri="{FF2B5EF4-FFF2-40B4-BE49-F238E27FC236}">
                  <a16:creationId xmlns:a16="http://schemas.microsoft.com/office/drawing/2014/main" id="{585F18FC-A369-4D98-83CB-8087D0C75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CB21554F-0ACD-4035-A8F7-6FCAC8E2F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30" name="Rectangle 9">
              <a:extLst>
                <a:ext uri="{FF2B5EF4-FFF2-40B4-BE49-F238E27FC236}">
                  <a16:creationId xmlns:a16="http://schemas.microsoft.com/office/drawing/2014/main" id="{ECA1E4AA-60CA-4389-B947-4FF3C5DD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31" name="Oval 10">
              <a:extLst>
                <a:ext uri="{FF2B5EF4-FFF2-40B4-BE49-F238E27FC236}">
                  <a16:creationId xmlns:a16="http://schemas.microsoft.com/office/drawing/2014/main" id="{3DD0076C-82AC-4610-8B42-0B788B6C1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32" name="Line 11">
              <a:extLst>
                <a:ext uri="{FF2B5EF4-FFF2-40B4-BE49-F238E27FC236}">
                  <a16:creationId xmlns:a16="http://schemas.microsoft.com/office/drawing/2014/main" id="{9CCFEDE3-DC58-4721-AAD2-C23DEA93F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33" name="Line 12">
              <a:extLst>
                <a:ext uri="{FF2B5EF4-FFF2-40B4-BE49-F238E27FC236}">
                  <a16:creationId xmlns:a16="http://schemas.microsoft.com/office/drawing/2014/main" id="{E3B7D63A-1E78-47FF-A288-4CE55BCAA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34" name="Line 13">
              <a:extLst>
                <a:ext uri="{FF2B5EF4-FFF2-40B4-BE49-F238E27FC236}">
                  <a16:creationId xmlns:a16="http://schemas.microsoft.com/office/drawing/2014/main" id="{76C44B16-6E04-414E-B54B-E57E0F7FB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35" name="Line 14">
              <a:extLst>
                <a:ext uri="{FF2B5EF4-FFF2-40B4-BE49-F238E27FC236}">
                  <a16:creationId xmlns:a16="http://schemas.microsoft.com/office/drawing/2014/main" id="{79DF2F44-5BF7-4845-AC3F-490E8B7FD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36" name="Line 15">
              <a:extLst>
                <a:ext uri="{FF2B5EF4-FFF2-40B4-BE49-F238E27FC236}">
                  <a16:creationId xmlns:a16="http://schemas.microsoft.com/office/drawing/2014/main" id="{9DB10B4F-3A8F-4E27-A02B-F625839FE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37" name="Line 16">
              <a:extLst>
                <a:ext uri="{FF2B5EF4-FFF2-40B4-BE49-F238E27FC236}">
                  <a16:creationId xmlns:a16="http://schemas.microsoft.com/office/drawing/2014/main" id="{A43C0C46-29F2-40D8-8722-D0A79B5BA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38" name="Line 17">
              <a:extLst>
                <a:ext uri="{FF2B5EF4-FFF2-40B4-BE49-F238E27FC236}">
                  <a16:creationId xmlns:a16="http://schemas.microsoft.com/office/drawing/2014/main" id="{EBB15FAA-43BE-4D27-8769-C7923146B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grpSp>
        <p:nvGrpSpPr>
          <p:cNvPr id="154" name="Group 4">
            <a:extLst>
              <a:ext uri="{FF2B5EF4-FFF2-40B4-BE49-F238E27FC236}">
                <a16:creationId xmlns:a16="http://schemas.microsoft.com/office/drawing/2014/main" id="{DEE3A9E5-0037-4AEF-BF03-545BCABC33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82319" y="4947874"/>
            <a:ext cx="507742" cy="479930"/>
            <a:chOff x="645" y="1325"/>
            <a:chExt cx="1104" cy="1003"/>
          </a:xfrm>
        </p:grpSpPr>
        <p:sp>
          <p:nvSpPr>
            <p:cNvPr id="155" name="AutoShape 3">
              <a:extLst>
                <a:ext uri="{FF2B5EF4-FFF2-40B4-BE49-F238E27FC236}">
                  <a16:creationId xmlns:a16="http://schemas.microsoft.com/office/drawing/2014/main" id="{6C40FE72-33E9-43EB-8DF0-21929B2CBC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56" name="Rectangle 5">
              <a:extLst>
                <a:ext uri="{FF2B5EF4-FFF2-40B4-BE49-F238E27FC236}">
                  <a16:creationId xmlns:a16="http://schemas.microsoft.com/office/drawing/2014/main" id="{C7D91D94-90A1-4F10-B308-76D3B20DD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A3CB0A12-2375-4753-BB6E-989378F46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58" name="Oval 7">
              <a:extLst>
                <a:ext uri="{FF2B5EF4-FFF2-40B4-BE49-F238E27FC236}">
                  <a16:creationId xmlns:a16="http://schemas.microsoft.com/office/drawing/2014/main" id="{46D643F3-1093-407B-9079-8486AF73E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59" name="Oval 8">
              <a:extLst>
                <a:ext uri="{FF2B5EF4-FFF2-40B4-BE49-F238E27FC236}">
                  <a16:creationId xmlns:a16="http://schemas.microsoft.com/office/drawing/2014/main" id="{5C1EF53A-5E54-4081-A9C5-C2AEF1CE2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60" name="Rectangle 9">
              <a:extLst>
                <a:ext uri="{FF2B5EF4-FFF2-40B4-BE49-F238E27FC236}">
                  <a16:creationId xmlns:a16="http://schemas.microsoft.com/office/drawing/2014/main" id="{2FDDE27A-FD04-4394-83D2-4BCE18826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61" name="Oval 10">
              <a:extLst>
                <a:ext uri="{FF2B5EF4-FFF2-40B4-BE49-F238E27FC236}">
                  <a16:creationId xmlns:a16="http://schemas.microsoft.com/office/drawing/2014/main" id="{634B189D-EDF7-471C-8CAA-D821F71B2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62" name="Line 11">
              <a:extLst>
                <a:ext uri="{FF2B5EF4-FFF2-40B4-BE49-F238E27FC236}">
                  <a16:creationId xmlns:a16="http://schemas.microsoft.com/office/drawing/2014/main" id="{577F2EFE-7564-4178-944E-A20B7F545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63" name="Line 12">
              <a:extLst>
                <a:ext uri="{FF2B5EF4-FFF2-40B4-BE49-F238E27FC236}">
                  <a16:creationId xmlns:a16="http://schemas.microsoft.com/office/drawing/2014/main" id="{2F8F9439-95A3-41EF-8166-AEA947A02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64" name="Line 13">
              <a:extLst>
                <a:ext uri="{FF2B5EF4-FFF2-40B4-BE49-F238E27FC236}">
                  <a16:creationId xmlns:a16="http://schemas.microsoft.com/office/drawing/2014/main" id="{620AB4FC-7274-43D6-9511-4294608B4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65" name="Line 14">
              <a:extLst>
                <a:ext uri="{FF2B5EF4-FFF2-40B4-BE49-F238E27FC236}">
                  <a16:creationId xmlns:a16="http://schemas.microsoft.com/office/drawing/2014/main" id="{308C3166-4271-475C-84ED-86861CDBF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66" name="Line 15">
              <a:extLst>
                <a:ext uri="{FF2B5EF4-FFF2-40B4-BE49-F238E27FC236}">
                  <a16:creationId xmlns:a16="http://schemas.microsoft.com/office/drawing/2014/main" id="{7C6A4E05-B0A0-41D0-92F7-F839A19ED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67" name="Line 16">
              <a:extLst>
                <a:ext uri="{FF2B5EF4-FFF2-40B4-BE49-F238E27FC236}">
                  <a16:creationId xmlns:a16="http://schemas.microsoft.com/office/drawing/2014/main" id="{42C9BF21-FE73-4B5F-B360-A141E832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68" name="Line 17">
              <a:extLst>
                <a:ext uri="{FF2B5EF4-FFF2-40B4-BE49-F238E27FC236}">
                  <a16:creationId xmlns:a16="http://schemas.microsoft.com/office/drawing/2014/main" id="{02E50583-9319-4036-99AD-5D0075CFA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grpSp>
        <p:nvGrpSpPr>
          <p:cNvPr id="169" name="Group 4">
            <a:extLst>
              <a:ext uri="{FF2B5EF4-FFF2-40B4-BE49-F238E27FC236}">
                <a16:creationId xmlns:a16="http://schemas.microsoft.com/office/drawing/2014/main" id="{FAC0A998-3406-475F-9E54-CC17EBE27B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50219" y="4955636"/>
            <a:ext cx="507742" cy="479930"/>
            <a:chOff x="645" y="1325"/>
            <a:chExt cx="1104" cy="1003"/>
          </a:xfrm>
        </p:grpSpPr>
        <p:sp>
          <p:nvSpPr>
            <p:cNvPr id="170" name="AutoShape 3">
              <a:extLst>
                <a:ext uri="{FF2B5EF4-FFF2-40B4-BE49-F238E27FC236}">
                  <a16:creationId xmlns:a16="http://schemas.microsoft.com/office/drawing/2014/main" id="{FD3C7E24-C096-4739-AABE-CBDA02C163B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71" name="Rectangle 5">
              <a:extLst>
                <a:ext uri="{FF2B5EF4-FFF2-40B4-BE49-F238E27FC236}">
                  <a16:creationId xmlns:a16="http://schemas.microsoft.com/office/drawing/2014/main" id="{6D3EF5AB-1551-47C4-A201-BBF74ADB3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72" name="Freeform 6">
              <a:extLst>
                <a:ext uri="{FF2B5EF4-FFF2-40B4-BE49-F238E27FC236}">
                  <a16:creationId xmlns:a16="http://schemas.microsoft.com/office/drawing/2014/main" id="{E17A9E17-C675-49B2-936C-1F8950042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73" name="Oval 7">
              <a:extLst>
                <a:ext uri="{FF2B5EF4-FFF2-40B4-BE49-F238E27FC236}">
                  <a16:creationId xmlns:a16="http://schemas.microsoft.com/office/drawing/2014/main" id="{D640E667-B44B-4DB0-98B7-7CE5E10EF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74" name="Oval 8">
              <a:extLst>
                <a:ext uri="{FF2B5EF4-FFF2-40B4-BE49-F238E27FC236}">
                  <a16:creationId xmlns:a16="http://schemas.microsoft.com/office/drawing/2014/main" id="{B1FBE44E-EAB6-4930-8CC9-A7846AD71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75" name="Rectangle 9">
              <a:extLst>
                <a:ext uri="{FF2B5EF4-FFF2-40B4-BE49-F238E27FC236}">
                  <a16:creationId xmlns:a16="http://schemas.microsoft.com/office/drawing/2014/main" id="{B0563832-57A2-491C-A11B-BBC8E1C2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76" name="Oval 10">
              <a:extLst>
                <a:ext uri="{FF2B5EF4-FFF2-40B4-BE49-F238E27FC236}">
                  <a16:creationId xmlns:a16="http://schemas.microsoft.com/office/drawing/2014/main" id="{5EA5B881-DDBF-4478-BBDC-464702989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77" name="Line 11">
              <a:extLst>
                <a:ext uri="{FF2B5EF4-FFF2-40B4-BE49-F238E27FC236}">
                  <a16:creationId xmlns:a16="http://schemas.microsoft.com/office/drawing/2014/main" id="{7E6F0247-4C08-4BBE-9997-FFF872209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78" name="Line 12">
              <a:extLst>
                <a:ext uri="{FF2B5EF4-FFF2-40B4-BE49-F238E27FC236}">
                  <a16:creationId xmlns:a16="http://schemas.microsoft.com/office/drawing/2014/main" id="{4DA9038E-7C3B-47DF-97E7-21A196843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79" name="Line 13">
              <a:extLst>
                <a:ext uri="{FF2B5EF4-FFF2-40B4-BE49-F238E27FC236}">
                  <a16:creationId xmlns:a16="http://schemas.microsoft.com/office/drawing/2014/main" id="{E1EE56C2-212F-4B7E-B21E-E727270FE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80" name="Line 14">
              <a:extLst>
                <a:ext uri="{FF2B5EF4-FFF2-40B4-BE49-F238E27FC236}">
                  <a16:creationId xmlns:a16="http://schemas.microsoft.com/office/drawing/2014/main" id="{730ECC00-CDE8-4D34-975B-7EB6AADBD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81" name="Line 15">
              <a:extLst>
                <a:ext uri="{FF2B5EF4-FFF2-40B4-BE49-F238E27FC236}">
                  <a16:creationId xmlns:a16="http://schemas.microsoft.com/office/drawing/2014/main" id="{4EF46812-A7CF-465B-8372-A2F36842D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82" name="Line 16">
              <a:extLst>
                <a:ext uri="{FF2B5EF4-FFF2-40B4-BE49-F238E27FC236}">
                  <a16:creationId xmlns:a16="http://schemas.microsoft.com/office/drawing/2014/main" id="{E0D340FA-559E-4C0B-B3BD-74846662F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83" name="Line 17">
              <a:extLst>
                <a:ext uri="{FF2B5EF4-FFF2-40B4-BE49-F238E27FC236}">
                  <a16:creationId xmlns:a16="http://schemas.microsoft.com/office/drawing/2014/main" id="{C64F2B8D-5EA2-49E1-AE32-45E11ADBC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grpSp>
        <p:nvGrpSpPr>
          <p:cNvPr id="184" name="Group 4">
            <a:extLst>
              <a:ext uri="{FF2B5EF4-FFF2-40B4-BE49-F238E27FC236}">
                <a16:creationId xmlns:a16="http://schemas.microsoft.com/office/drawing/2014/main" id="{F2048F67-6F41-4675-BA60-0B75C57773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86131" y="4923231"/>
            <a:ext cx="507742" cy="479930"/>
            <a:chOff x="645" y="1325"/>
            <a:chExt cx="1104" cy="1003"/>
          </a:xfrm>
        </p:grpSpPr>
        <p:sp>
          <p:nvSpPr>
            <p:cNvPr id="185" name="AutoShape 3">
              <a:extLst>
                <a:ext uri="{FF2B5EF4-FFF2-40B4-BE49-F238E27FC236}">
                  <a16:creationId xmlns:a16="http://schemas.microsoft.com/office/drawing/2014/main" id="{EF321726-1C1D-4EDC-BB59-4413A49C568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5" y="1328"/>
              <a:ext cx="1104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86" name="Rectangle 5">
              <a:extLst>
                <a:ext uri="{FF2B5EF4-FFF2-40B4-BE49-F238E27FC236}">
                  <a16:creationId xmlns:a16="http://schemas.microsoft.com/office/drawing/2014/main" id="{BFDE2955-ED8D-489D-812D-0B0833AB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441"/>
              <a:ext cx="680" cy="9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16AC5E6A-50EA-4C9A-B53F-FAF166E3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325"/>
              <a:ext cx="786" cy="900"/>
            </a:xfrm>
            <a:custGeom>
              <a:avLst/>
              <a:gdLst>
                <a:gd name="T0" fmla="*/ 205 w 237"/>
                <a:gd name="T1" fmla="*/ 0 h 271"/>
                <a:gd name="T2" fmla="*/ 0 w 237"/>
                <a:gd name="T3" fmla="*/ 0 h 271"/>
                <a:gd name="T4" fmla="*/ 0 w 237"/>
                <a:gd name="T5" fmla="*/ 63 h 271"/>
                <a:gd name="T6" fmla="*/ 31 w 237"/>
                <a:gd name="T7" fmla="*/ 63 h 271"/>
                <a:gd name="T8" fmla="*/ 31 w 237"/>
                <a:gd name="T9" fmla="*/ 271 h 271"/>
                <a:gd name="T10" fmla="*/ 237 w 237"/>
                <a:gd name="T11" fmla="*/ 271 h 271"/>
                <a:gd name="T12" fmla="*/ 237 w 237"/>
                <a:gd name="T13" fmla="*/ 31 h 271"/>
                <a:gd name="T14" fmla="*/ 205 w 237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71">
                  <a:moveTo>
                    <a:pt x="20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71"/>
                    <a:pt x="31" y="271"/>
                    <a:pt x="31" y="271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7" y="31"/>
                    <a:pt x="237" y="31"/>
                    <a:pt x="237" y="31"/>
                  </a:cubicBezTo>
                  <a:cubicBezTo>
                    <a:pt x="237" y="14"/>
                    <a:pt x="223" y="0"/>
                    <a:pt x="205" y="0"/>
                  </a:cubicBezTo>
                  <a:close/>
                </a:path>
              </a:pathLst>
            </a:custGeom>
            <a:solidFill>
              <a:srgbClr val="C1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88" name="Oval 7">
              <a:extLst>
                <a:ext uri="{FF2B5EF4-FFF2-40B4-BE49-F238E27FC236}">
                  <a16:creationId xmlns:a16="http://schemas.microsoft.com/office/drawing/2014/main" id="{417F07F8-97EF-4EE0-915B-FCA099874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25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89" name="Oval 8">
              <a:extLst>
                <a:ext uri="{FF2B5EF4-FFF2-40B4-BE49-F238E27FC236}">
                  <a16:creationId xmlns:a16="http://schemas.microsoft.com/office/drawing/2014/main" id="{32B37499-19B6-44A1-916F-CE24CDFBA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119"/>
              <a:ext cx="209" cy="209"/>
            </a:xfrm>
            <a:prstGeom prst="ellipse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90" name="Rectangle 9">
              <a:extLst>
                <a:ext uri="{FF2B5EF4-FFF2-40B4-BE49-F238E27FC236}">
                  <a16:creationId xmlns:a16="http://schemas.microsoft.com/office/drawing/2014/main" id="{11B1EE6C-9ECF-4707-8280-5DB850FB0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9"/>
              <a:ext cx="680" cy="209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91" name="Oval 10">
              <a:extLst>
                <a:ext uri="{FF2B5EF4-FFF2-40B4-BE49-F238E27FC236}">
                  <a16:creationId xmlns:a16="http://schemas.microsoft.com/office/drawing/2014/main" id="{666854CC-494D-4D0B-879A-0CD68AC2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119"/>
              <a:ext cx="209" cy="209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92" name="Line 11">
              <a:extLst>
                <a:ext uri="{FF2B5EF4-FFF2-40B4-BE49-F238E27FC236}">
                  <a16:creationId xmlns:a16="http://schemas.microsoft.com/office/drawing/2014/main" id="{8A7320DE-C877-470B-A3E0-B0AECCAE7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31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93" name="Line 12">
              <a:extLst>
                <a:ext uri="{FF2B5EF4-FFF2-40B4-BE49-F238E27FC236}">
                  <a16:creationId xmlns:a16="http://schemas.microsoft.com/office/drawing/2014/main" id="{B8FED129-1F82-4FCC-A151-465D94C55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23"/>
              <a:ext cx="527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94" name="Line 13">
              <a:extLst>
                <a:ext uri="{FF2B5EF4-FFF2-40B4-BE49-F238E27FC236}">
                  <a16:creationId xmlns:a16="http://schemas.microsoft.com/office/drawing/2014/main" id="{881F579E-3BEF-4503-8CBA-AE946D23E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0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95" name="Line 14">
              <a:extLst>
                <a:ext uri="{FF2B5EF4-FFF2-40B4-BE49-F238E27FC236}">
                  <a16:creationId xmlns:a16="http://schemas.microsoft.com/office/drawing/2014/main" id="{40C584C0-78A6-4C1E-A64C-CA1486ACD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976"/>
              <a:ext cx="46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96" name="Line 15">
              <a:extLst>
                <a:ext uri="{FF2B5EF4-FFF2-40B4-BE49-F238E27FC236}">
                  <a16:creationId xmlns:a16="http://schemas.microsoft.com/office/drawing/2014/main" id="{A64D0BA8-8931-49E8-B059-39477BB2E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56"/>
              <a:ext cx="372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97" name="Line 16">
              <a:extLst>
                <a:ext uri="{FF2B5EF4-FFF2-40B4-BE49-F238E27FC236}">
                  <a16:creationId xmlns:a16="http://schemas.microsoft.com/office/drawing/2014/main" id="{ECE0311F-C485-490E-91E0-BDF1AEF57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87"/>
              <a:ext cx="501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98" name="Line 17">
              <a:extLst>
                <a:ext uri="{FF2B5EF4-FFF2-40B4-BE49-F238E27FC236}">
                  <a16:creationId xmlns:a16="http://schemas.microsoft.com/office/drawing/2014/main" id="{A462F5D3-29B6-4486-96FA-632673DBA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610"/>
              <a:ext cx="428" cy="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grpSp>
        <p:nvGrpSpPr>
          <p:cNvPr id="199" name="Group 40">
            <a:extLst>
              <a:ext uri="{FF2B5EF4-FFF2-40B4-BE49-F238E27FC236}">
                <a16:creationId xmlns:a16="http://schemas.microsoft.com/office/drawing/2014/main" id="{0616B270-A9C3-4032-B930-626EAEE375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95401" y="1995230"/>
            <a:ext cx="617755" cy="1053245"/>
            <a:chOff x="6941" y="1229"/>
            <a:chExt cx="722" cy="1160"/>
          </a:xfrm>
        </p:grpSpPr>
        <p:sp>
          <p:nvSpPr>
            <p:cNvPr id="200" name="AutoShape 39">
              <a:extLst>
                <a:ext uri="{FF2B5EF4-FFF2-40B4-BE49-F238E27FC236}">
                  <a16:creationId xmlns:a16="http://schemas.microsoft.com/office/drawing/2014/main" id="{6627F598-9D80-41EA-A2ED-80231A9ABC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941" y="1229"/>
              <a:ext cx="720" cy="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01" name="Rectangle 41">
              <a:extLst>
                <a:ext uri="{FF2B5EF4-FFF2-40B4-BE49-F238E27FC236}">
                  <a16:creationId xmlns:a16="http://schemas.microsoft.com/office/drawing/2014/main" id="{01C06619-0C67-468B-AB57-3D64B774A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0" y="1474"/>
              <a:ext cx="89" cy="73"/>
            </a:xfrm>
            <a:prstGeom prst="rect">
              <a:avLst/>
            </a:prstGeom>
            <a:solidFill>
              <a:srgbClr val="E0B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02" name="Freeform 42">
              <a:extLst>
                <a:ext uri="{FF2B5EF4-FFF2-40B4-BE49-F238E27FC236}">
                  <a16:creationId xmlns:a16="http://schemas.microsoft.com/office/drawing/2014/main" id="{88B295E9-B2BE-4B87-B99F-264B7C321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0" y="1493"/>
              <a:ext cx="89" cy="45"/>
            </a:xfrm>
            <a:custGeom>
              <a:avLst/>
              <a:gdLst>
                <a:gd name="T0" fmla="*/ 0 w 89"/>
                <a:gd name="T1" fmla="*/ 16 h 45"/>
                <a:gd name="T2" fmla="*/ 89 w 89"/>
                <a:gd name="T3" fmla="*/ 0 h 45"/>
                <a:gd name="T4" fmla="*/ 0 w 89"/>
                <a:gd name="T5" fmla="*/ 45 h 45"/>
                <a:gd name="T6" fmla="*/ 0 w 89"/>
                <a:gd name="T7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5">
                  <a:moveTo>
                    <a:pt x="0" y="16"/>
                  </a:moveTo>
                  <a:lnTo>
                    <a:pt x="89" y="0"/>
                  </a:lnTo>
                  <a:lnTo>
                    <a:pt x="0" y="4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C39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03" name="Freeform 43">
              <a:extLst>
                <a:ext uri="{FF2B5EF4-FFF2-40B4-BE49-F238E27FC236}">
                  <a16:creationId xmlns:a16="http://schemas.microsoft.com/office/drawing/2014/main" id="{1F895D5D-09B5-4B84-B506-CECA297CB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2" y="1259"/>
              <a:ext cx="293" cy="270"/>
            </a:xfrm>
            <a:custGeom>
              <a:avLst/>
              <a:gdLst>
                <a:gd name="T0" fmla="*/ 159 w 165"/>
                <a:gd name="T1" fmla="*/ 61 h 152"/>
                <a:gd name="T2" fmla="*/ 81 w 165"/>
                <a:gd name="T3" fmla="*/ 7 h 152"/>
                <a:gd name="T4" fmla="*/ 20 w 165"/>
                <a:gd name="T5" fmla="*/ 17 h 152"/>
                <a:gd name="T6" fmla="*/ 12 w 165"/>
                <a:gd name="T7" fmla="*/ 76 h 152"/>
                <a:gd name="T8" fmla="*/ 0 w 165"/>
                <a:gd name="T9" fmla="*/ 93 h 152"/>
                <a:gd name="T10" fmla="*/ 3 w 165"/>
                <a:gd name="T11" fmla="*/ 107 h 152"/>
                <a:gd name="T12" fmla="*/ 18 w 165"/>
                <a:gd name="T13" fmla="*/ 104 h 152"/>
                <a:gd name="T14" fmla="*/ 27 w 165"/>
                <a:gd name="T15" fmla="*/ 152 h 152"/>
                <a:gd name="T16" fmla="*/ 104 w 165"/>
                <a:gd name="T17" fmla="*/ 138 h 152"/>
                <a:gd name="T18" fmla="*/ 104 w 165"/>
                <a:gd name="T19" fmla="*/ 138 h 152"/>
                <a:gd name="T20" fmla="*/ 105 w 165"/>
                <a:gd name="T21" fmla="*/ 138 h 152"/>
                <a:gd name="T22" fmla="*/ 105 w 165"/>
                <a:gd name="T23" fmla="*/ 138 h 152"/>
                <a:gd name="T24" fmla="*/ 105 w 165"/>
                <a:gd name="T25" fmla="*/ 138 h 152"/>
                <a:gd name="T26" fmla="*/ 159 w 165"/>
                <a:gd name="T27" fmla="*/ 6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2">
                  <a:moveTo>
                    <a:pt x="159" y="61"/>
                  </a:moveTo>
                  <a:cubicBezTo>
                    <a:pt x="152" y="25"/>
                    <a:pt x="118" y="0"/>
                    <a:pt x="81" y="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13" y="74"/>
                    <a:pt x="12" y="76"/>
                  </a:cubicBezTo>
                  <a:cubicBezTo>
                    <a:pt x="11" y="84"/>
                    <a:pt x="7" y="90"/>
                    <a:pt x="0" y="9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41" y="131"/>
                    <a:pt x="165" y="97"/>
                    <a:pt x="159" y="61"/>
                  </a:cubicBezTo>
                  <a:close/>
                </a:path>
              </a:pathLst>
            </a:custGeom>
            <a:solidFill>
              <a:srgbClr val="E0B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04" name="Freeform 45">
              <a:extLst>
                <a:ext uri="{FF2B5EF4-FFF2-40B4-BE49-F238E27FC236}">
                  <a16:creationId xmlns:a16="http://schemas.microsoft.com/office/drawing/2014/main" id="{102C356B-C69F-4FB9-BBB6-00FC74A7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3" y="1371"/>
              <a:ext cx="43" cy="71"/>
            </a:xfrm>
            <a:custGeom>
              <a:avLst/>
              <a:gdLst>
                <a:gd name="T0" fmla="*/ 0 w 24"/>
                <a:gd name="T1" fmla="*/ 2 h 40"/>
                <a:gd name="T2" fmla="*/ 7 w 24"/>
                <a:gd name="T3" fmla="*/ 40 h 40"/>
                <a:gd name="T4" fmla="*/ 22 w 24"/>
                <a:gd name="T5" fmla="*/ 18 h 40"/>
                <a:gd name="T6" fmla="*/ 0 w 24"/>
                <a:gd name="T7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0">
                  <a:moveTo>
                    <a:pt x="0" y="2"/>
                  </a:moveTo>
                  <a:cubicBezTo>
                    <a:pt x="7" y="40"/>
                    <a:pt x="7" y="40"/>
                    <a:pt x="7" y="40"/>
                  </a:cubicBezTo>
                  <a:cubicBezTo>
                    <a:pt x="17" y="38"/>
                    <a:pt x="24" y="28"/>
                    <a:pt x="22" y="18"/>
                  </a:cubicBezTo>
                  <a:cubicBezTo>
                    <a:pt x="21" y="7"/>
                    <a:pt x="10" y="0"/>
                    <a:pt x="0" y="2"/>
                  </a:cubicBezTo>
                  <a:close/>
                </a:path>
              </a:pathLst>
            </a:custGeom>
            <a:solidFill>
              <a:srgbClr val="C39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05" name="Freeform 46">
              <a:extLst>
                <a:ext uri="{FF2B5EF4-FFF2-40B4-BE49-F238E27FC236}">
                  <a16:creationId xmlns:a16="http://schemas.microsoft.com/office/drawing/2014/main" id="{E2C650DE-DC97-4FE3-9F0C-82C75B469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1" y="1892"/>
              <a:ext cx="508" cy="121"/>
            </a:xfrm>
            <a:custGeom>
              <a:avLst/>
              <a:gdLst>
                <a:gd name="T0" fmla="*/ 34 w 286"/>
                <a:gd name="T1" fmla="*/ 0 h 68"/>
                <a:gd name="T2" fmla="*/ 0 w 286"/>
                <a:gd name="T3" fmla="*/ 34 h 68"/>
                <a:gd name="T4" fmla="*/ 34 w 286"/>
                <a:gd name="T5" fmla="*/ 68 h 68"/>
                <a:gd name="T6" fmla="*/ 252 w 286"/>
                <a:gd name="T7" fmla="*/ 68 h 68"/>
                <a:gd name="T8" fmla="*/ 286 w 286"/>
                <a:gd name="T9" fmla="*/ 34 h 68"/>
                <a:gd name="T10" fmla="*/ 286 w 286"/>
                <a:gd name="T11" fmla="*/ 0 h 68"/>
                <a:gd name="T12" fmla="*/ 34 w 286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252" y="68"/>
                    <a:pt x="252" y="68"/>
                    <a:pt x="252" y="68"/>
                  </a:cubicBezTo>
                  <a:cubicBezTo>
                    <a:pt x="271" y="68"/>
                    <a:pt x="286" y="53"/>
                    <a:pt x="286" y="34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06" name="Freeform 47">
              <a:extLst>
                <a:ext uri="{FF2B5EF4-FFF2-40B4-BE49-F238E27FC236}">
                  <a16:creationId xmlns:a16="http://schemas.microsoft.com/office/drawing/2014/main" id="{0D55E707-847E-452E-B771-9FC96CC2C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" y="1538"/>
              <a:ext cx="153" cy="354"/>
            </a:xfrm>
            <a:custGeom>
              <a:avLst/>
              <a:gdLst>
                <a:gd name="T0" fmla="*/ 61 w 86"/>
                <a:gd name="T1" fmla="*/ 0 h 200"/>
                <a:gd name="T2" fmla="*/ 0 w 86"/>
                <a:gd name="T3" fmla="*/ 100 h 200"/>
                <a:gd name="T4" fmla="*/ 0 w 86"/>
                <a:gd name="T5" fmla="*/ 200 h 200"/>
                <a:gd name="T6" fmla="*/ 86 w 86"/>
                <a:gd name="T7" fmla="*/ 200 h 200"/>
                <a:gd name="T8" fmla="*/ 86 w 86"/>
                <a:gd name="T9" fmla="*/ 0 h 200"/>
                <a:gd name="T10" fmla="*/ 61 w 86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00">
                  <a:moveTo>
                    <a:pt x="61" y="0"/>
                  </a:moveTo>
                  <a:cubicBezTo>
                    <a:pt x="8" y="0"/>
                    <a:pt x="0" y="61"/>
                    <a:pt x="0" y="1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6" y="200"/>
                    <a:pt x="86" y="200"/>
                    <a:pt x="86" y="20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63" y="0"/>
                    <a:pt x="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07" name="Freeform 48">
              <a:extLst>
                <a:ext uri="{FF2B5EF4-FFF2-40B4-BE49-F238E27FC236}">
                  <a16:creationId xmlns:a16="http://schemas.microsoft.com/office/drawing/2014/main" id="{2C7A2EFD-22F5-4D4D-A7E7-31E21C27F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" y="2302"/>
              <a:ext cx="189" cy="84"/>
            </a:xfrm>
            <a:custGeom>
              <a:avLst/>
              <a:gdLst>
                <a:gd name="T0" fmla="*/ 52 w 106"/>
                <a:gd name="T1" fmla="*/ 0 h 47"/>
                <a:gd name="T2" fmla="*/ 0 w 106"/>
                <a:gd name="T3" fmla="*/ 47 h 47"/>
                <a:gd name="T4" fmla="*/ 52 w 106"/>
                <a:gd name="T5" fmla="*/ 47 h 47"/>
                <a:gd name="T6" fmla="*/ 106 w 106"/>
                <a:gd name="T7" fmla="*/ 47 h 47"/>
                <a:gd name="T8" fmla="*/ 106 w 106"/>
                <a:gd name="T9" fmla="*/ 0 h 47"/>
                <a:gd name="T10" fmla="*/ 52 w 106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7">
                  <a:moveTo>
                    <a:pt x="52" y="0"/>
                  </a:moveTo>
                  <a:cubicBezTo>
                    <a:pt x="25" y="0"/>
                    <a:pt x="3" y="20"/>
                    <a:pt x="0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563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08" name="Rectangle 49">
              <a:extLst>
                <a:ext uri="{FF2B5EF4-FFF2-40B4-BE49-F238E27FC236}">
                  <a16:creationId xmlns:a16="http://schemas.microsoft.com/office/drawing/2014/main" id="{B78B160C-90CE-4378-86E9-DE34E045F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" y="1951"/>
              <a:ext cx="128" cy="351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09" name="Freeform 50">
              <a:extLst>
                <a:ext uri="{FF2B5EF4-FFF2-40B4-BE49-F238E27FC236}">
                  <a16:creationId xmlns:a16="http://schemas.microsoft.com/office/drawing/2014/main" id="{DCAFFC4C-5118-4420-8DF2-A44F34107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" y="2160"/>
              <a:ext cx="69" cy="130"/>
            </a:xfrm>
            <a:custGeom>
              <a:avLst/>
              <a:gdLst>
                <a:gd name="T0" fmla="*/ 0 w 69"/>
                <a:gd name="T1" fmla="*/ 130 h 130"/>
                <a:gd name="T2" fmla="*/ 69 w 69"/>
                <a:gd name="T3" fmla="*/ 130 h 130"/>
                <a:gd name="T4" fmla="*/ 60 w 69"/>
                <a:gd name="T5" fmla="*/ 0 h 130"/>
                <a:gd name="T6" fmla="*/ 7 w 69"/>
                <a:gd name="T7" fmla="*/ 0 h 130"/>
                <a:gd name="T8" fmla="*/ 0 w 69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30">
                  <a:moveTo>
                    <a:pt x="0" y="130"/>
                  </a:moveTo>
                  <a:lnTo>
                    <a:pt x="69" y="130"/>
                  </a:lnTo>
                  <a:lnTo>
                    <a:pt x="60" y="0"/>
                  </a:lnTo>
                  <a:lnTo>
                    <a:pt x="7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10" name="Freeform 51">
              <a:extLst>
                <a:ext uri="{FF2B5EF4-FFF2-40B4-BE49-F238E27FC236}">
                  <a16:creationId xmlns:a16="http://schemas.microsoft.com/office/drawing/2014/main" id="{987DA94D-FBA6-42C2-AB94-3AC411F43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3" y="2052"/>
              <a:ext cx="35" cy="131"/>
            </a:xfrm>
            <a:custGeom>
              <a:avLst/>
              <a:gdLst>
                <a:gd name="T0" fmla="*/ 0 w 35"/>
                <a:gd name="T1" fmla="*/ 131 h 131"/>
                <a:gd name="T2" fmla="*/ 35 w 35"/>
                <a:gd name="T3" fmla="*/ 131 h 131"/>
                <a:gd name="T4" fmla="*/ 34 w 35"/>
                <a:gd name="T5" fmla="*/ 0 h 131"/>
                <a:gd name="T6" fmla="*/ 3 w 35"/>
                <a:gd name="T7" fmla="*/ 0 h 131"/>
                <a:gd name="T8" fmla="*/ 0 w 35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31">
                  <a:moveTo>
                    <a:pt x="0" y="131"/>
                  </a:moveTo>
                  <a:lnTo>
                    <a:pt x="35" y="131"/>
                  </a:lnTo>
                  <a:lnTo>
                    <a:pt x="34" y="0"/>
                  </a:lnTo>
                  <a:lnTo>
                    <a:pt x="3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11" name="Oval 52">
              <a:extLst>
                <a:ext uri="{FF2B5EF4-FFF2-40B4-BE49-F238E27FC236}">
                  <a16:creationId xmlns:a16="http://schemas.microsoft.com/office/drawing/2014/main" id="{5E7B67F6-013D-4606-B570-DA66D08AB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" y="2311"/>
              <a:ext cx="78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12" name="Oval 53">
              <a:extLst>
                <a:ext uri="{FF2B5EF4-FFF2-40B4-BE49-F238E27FC236}">
                  <a16:creationId xmlns:a16="http://schemas.microsoft.com/office/drawing/2014/main" id="{D129B139-9770-407A-B4A8-33394D8A5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6" y="2309"/>
              <a:ext cx="78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13" name="Freeform 54">
              <a:extLst>
                <a:ext uri="{FF2B5EF4-FFF2-40B4-BE49-F238E27FC236}">
                  <a16:creationId xmlns:a16="http://schemas.microsoft.com/office/drawing/2014/main" id="{A75DB395-4A12-43C2-900B-9C0872F67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" y="2249"/>
              <a:ext cx="357" cy="55"/>
            </a:xfrm>
            <a:custGeom>
              <a:avLst/>
              <a:gdLst>
                <a:gd name="T0" fmla="*/ 0 w 201"/>
                <a:gd name="T1" fmla="*/ 31 h 31"/>
                <a:gd name="T2" fmla="*/ 26 w 201"/>
                <a:gd name="T3" fmla="*/ 14 h 31"/>
                <a:gd name="T4" fmla="*/ 101 w 201"/>
                <a:gd name="T5" fmla="*/ 0 h 31"/>
                <a:gd name="T6" fmla="*/ 175 w 201"/>
                <a:gd name="T7" fmla="*/ 14 h 31"/>
                <a:gd name="T8" fmla="*/ 201 w 201"/>
                <a:gd name="T9" fmla="*/ 31 h 31"/>
                <a:gd name="T10" fmla="*/ 0 w 201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31">
                  <a:moveTo>
                    <a:pt x="0" y="31"/>
                  </a:moveTo>
                  <a:cubicBezTo>
                    <a:pt x="5" y="21"/>
                    <a:pt x="14" y="17"/>
                    <a:pt x="26" y="1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75" y="14"/>
                    <a:pt x="175" y="14"/>
                    <a:pt x="175" y="14"/>
                  </a:cubicBezTo>
                  <a:cubicBezTo>
                    <a:pt x="187" y="17"/>
                    <a:pt x="197" y="21"/>
                    <a:pt x="201" y="31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14" name="Rectangle 55">
              <a:extLst>
                <a:ext uri="{FF2B5EF4-FFF2-40B4-BE49-F238E27FC236}">
                  <a16:creationId xmlns:a16="http://schemas.microsoft.com/office/drawing/2014/main" id="{14F99857-D6BF-40A8-B700-B272B1EEA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" y="2304"/>
              <a:ext cx="39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15" name="Rectangle 56">
              <a:extLst>
                <a:ext uri="{FF2B5EF4-FFF2-40B4-BE49-F238E27FC236}">
                  <a16:creationId xmlns:a16="http://schemas.microsoft.com/office/drawing/2014/main" id="{569C483A-207B-4F51-8E37-01FFF360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" y="2304"/>
              <a:ext cx="39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16" name="Freeform 57">
              <a:extLst>
                <a:ext uri="{FF2B5EF4-FFF2-40B4-BE49-F238E27FC236}">
                  <a16:creationId xmlns:a16="http://schemas.microsoft.com/office/drawing/2014/main" id="{9B0C8BB2-24B4-4CC9-A6E1-5624EA4C3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" y="2311"/>
              <a:ext cx="20" cy="78"/>
            </a:xfrm>
            <a:custGeom>
              <a:avLst/>
              <a:gdLst>
                <a:gd name="T0" fmla="*/ 0 w 11"/>
                <a:gd name="T1" fmla="*/ 41 h 44"/>
                <a:gd name="T2" fmla="*/ 2 w 11"/>
                <a:gd name="T3" fmla="*/ 44 h 44"/>
                <a:gd name="T4" fmla="*/ 8 w 11"/>
                <a:gd name="T5" fmla="*/ 44 h 44"/>
                <a:gd name="T6" fmla="*/ 11 w 11"/>
                <a:gd name="T7" fmla="*/ 41 h 44"/>
                <a:gd name="T8" fmla="*/ 11 w 11"/>
                <a:gd name="T9" fmla="*/ 2 h 44"/>
                <a:gd name="T10" fmla="*/ 8 w 11"/>
                <a:gd name="T11" fmla="*/ 0 h 44"/>
                <a:gd name="T12" fmla="*/ 2 w 11"/>
                <a:gd name="T13" fmla="*/ 0 h 44"/>
                <a:gd name="T14" fmla="*/ 0 w 11"/>
                <a:gd name="T15" fmla="*/ 2 h 44"/>
                <a:gd name="T16" fmla="*/ 0 w 11"/>
                <a:gd name="T17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4">
                  <a:moveTo>
                    <a:pt x="0" y="41"/>
                  </a:moveTo>
                  <a:cubicBezTo>
                    <a:pt x="0" y="43"/>
                    <a:pt x="1" y="44"/>
                    <a:pt x="2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11" y="43"/>
                    <a:pt x="11" y="4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17" name="Freeform 58">
              <a:extLst>
                <a:ext uri="{FF2B5EF4-FFF2-40B4-BE49-F238E27FC236}">
                  <a16:creationId xmlns:a16="http://schemas.microsoft.com/office/drawing/2014/main" id="{6A22DEB7-0100-42AE-BB07-E370231FA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2" y="2311"/>
              <a:ext cx="18" cy="78"/>
            </a:xfrm>
            <a:custGeom>
              <a:avLst/>
              <a:gdLst>
                <a:gd name="T0" fmla="*/ 0 w 10"/>
                <a:gd name="T1" fmla="*/ 41 h 44"/>
                <a:gd name="T2" fmla="*/ 2 w 10"/>
                <a:gd name="T3" fmla="*/ 44 h 44"/>
                <a:gd name="T4" fmla="*/ 8 w 10"/>
                <a:gd name="T5" fmla="*/ 44 h 44"/>
                <a:gd name="T6" fmla="*/ 10 w 10"/>
                <a:gd name="T7" fmla="*/ 41 h 44"/>
                <a:gd name="T8" fmla="*/ 10 w 10"/>
                <a:gd name="T9" fmla="*/ 2 h 44"/>
                <a:gd name="T10" fmla="*/ 8 w 10"/>
                <a:gd name="T11" fmla="*/ 0 h 44"/>
                <a:gd name="T12" fmla="*/ 2 w 10"/>
                <a:gd name="T13" fmla="*/ 0 h 44"/>
                <a:gd name="T14" fmla="*/ 0 w 10"/>
                <a:gd name="T15" fmla="*/ 2 h 44"/>
                <a:gd name="T16" fmla="*/ 0 w 10"/>
                <a:gd name="T17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44">
                  <a:moveTo>
                    <a:pt x="0" y="41"/>
                  </a:moveTo>
                  <a:cubicBezTo>
                    <a:pt x="0" y="43"/>
                    <a:pt x="1" y="44"/>
                    <a:pt x="2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10" y="43"/>
                    <a:pt x="10" y="4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18" name="Rectangle 59">
              <a:extLst>
                <a:ext uri="{FF2B5EF4-FFF2-40B4-BE49-F238E27FC236}">
                  <a16:creationId xmlns:a16="http://schemas.microsoft.com/office/drawing/2014/main" id="{CC5697C0-CFAC-4DD2-901B-762D8C919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" y="2256"/>
              <a:ext cx="39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19" name="Freeform 60">
              <a:extLst>
                <a:ext uri="{FF2B5EF4-FFF2-40B4-BE49-F238E27FC236}">
                  <a16:creationId xmlns:a16="http://schemas.microsoft.com/office/drawing/2014/main" id="{0DF868B4-9616-4FA8-B8AB-1A8779DEF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7" y="2027"/>
              <a:ext cx="227" cy="30"/>
            </a:xfrm>
            <a:custGeom>
              <a:avLst/>
              <a:gdLst>
                <a:gd name="T0" fmla="*/ 0 w 128"/>
                <a:gd name="T1" fmla="*/ 9 h 17"/>
                <a:gd name="T2" fmla="*/ 8 w 128"/>
                <a:gd name="T3" fmla="*/ 17 h 17"/>
                <a:gd name="T4" fmla="*/ 120 w 128"/>
                <a:gd name="T5" fmla="*/ 17 h 17"/>
                <a:gd name="T6" fmla="*/ 128 w 128"/>
                <a:gd name="T7" fmla="*/ 9 h 17"/>
                <a:gd name="T8" fmla="*/ 128 w 128"/>
                <a:gd name="T9" fmla="*/ 9 h 17"/>
                <a:gd name="T10" fmla="*/ 120 w 128"/>
                <a:gd name="T11" fmla="*/ 0 h 17"/>
                <a:gd name="T12" fmla="*/ 8 w 128"/>
                <a:gd name="T13" fmla="*/ 0 h 17"/>
                <a:gd name="T14" fmla="*/ 0 w 128"/>
                <a:gd name="T1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7">
                  <a:moveTo>
                    <a:pt x="0" y="9"/>
                  </a:moveTo>
                  <a:cubicBezTo>
                    <a:pt x="0" y="13"/>
                    <a:pt x="4" y="17"/>
                    <a:pt x="8" y="1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5" y="17"/>
                    <a:pt x="128" y="13"/>
                    <a:pt x="128" y="9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8" y="4"/>
                    <a:pt x="125" y="0"/>
                    <a:pt x="12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20" name="Freeform 61">
              <a:extLst>
                <a:ext uri="{FF2B5EF4-FFF2-40B4-BE49-F238E27FC236}">
                  <a16:creationId xmlns:a16="http://schemas.microsoft.com/office/drawing/2014/main" id="{AAA4BBCA-E488-4FA7-858B-2C30FC11B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4" y="2011"/>
              <a:ext cx="435" cy="32"/>
            </a:xfrm>
            <a:custGeom>
              <a:avLst/>
              <a:gdLst>
                <a:gd name="T0" fmla="*/ 245 w 245"/>
                <a:gd name="T1" fmla="*/ 0 h 18"/>
                <a:gd name="T2" fmla="*/ 245 w 245"/>
                <a:gd name="T3" fmla="*/ 0 h 18"/>
                <a:gd name="T4" fmla="*/ 227 w 245"/>
                <a:gd name="T5" fmla="*/ 18 h 18"/>
                <a:gd name="T6" fmla="*/ 17 w 245"/>
                <a:gd name="T7" fmla="*/ 18 h 18"/>
                <a:gd name="T8" fmla="*/ 0 w 245"/>
                <a:gd name="T9" fmla="*/ 0 h 18"/>
                <a:gd name="T10" fmla="*/ 0 w 245"/>
                <a:gd name="T11" fmla="*/ 0 h 18"/>
                <a:gd name="T12" fmla="*/ 245 w 24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8">
                  <a:moveTo>
                    <a:pt x="245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45" y="10"/>
                    <a:pt x="237" y="18"/>
                    <a:pt x="22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8" y="18"/>
                    <a:pt x="0" y="1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21" name="Freeform 62">
              <a:extLst>
                <a:ext uri="{FF2B5EF4-FFF2-40B4-BE49-F238E27FC236}">
                  <a16:creationId xmlns:a16="http://schemas.microsoft.com/office/drawing/2014/main" id="{4B1BE17F-7F9E-4E1D-851B-2BF34FEEC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1" y="1534"/>
              <a:ext cx="32" cy="387"/>
            </a:xfrm>
            <a:custGeom>
              <a:avLst/>
              <a:gdLst>
                <a:gd name="T0" fmla="*/ 0 w 18"/>
                <a:gd name="T1" fmla="*/ 0 h 218"/>
                <a:gd name="T2" fmla="*/ 0 w 18"/>
                <a:gd name="T3" fmla="*/ 0 h 218"/>
                <a:gd name="T4" fmla="*/ 18 w 18"/>
                <a:gd name="T5" fmla="*/ 18 h 218"/>
                <a:gd name="T6" fmla="*/ 18 w 18"/>
                <a:gd name="T7" fmla="*/ 200 h 218"/>
                <a:gd name="T8" fmla="*/ 0 w 18"/>
                <a:gd name="T9" fmla="*/ 218 h 218"/>
                <a:gd name="T10" fmla="*/ 0 w 18"/>
                <a:gd name="T11" fmla="*/ 218 h 218"/>
                <a:gd name="T12" fmla="*/ 0 w 18"/>
                <a:gd name="T1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8"/>
                    <a:pt x="18" y="18"/>
                  </a:cubicBezTo>
                  <a:cubicBezTo>
                    <a:pt x="18" y="200"/>
                    <a:pt x="18" y="200"/>
                    <a:pt x="18" y="200"/>
                  </a:cubicBezTo>
                  <a:cubicBezTo>
                    <a:pt x="18" y="210"/>
                    <a:pt x="10" y="218"/>
                    <a:pt x="0" y="218"/>
                  </a:cubicBezTo>
                  <a:cubicBezTo>
                    <a:pt x="0" y="218"/>
                    <a:pt x="0" y="218"/>
                    <a:pt x="0" y="2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22" name="Freeform 63">
              <a:extLst>
                <a:ext uri="{FF2B5EF4-FFF2-40B4-BE49-F238E27FC236}">
                  <a16:creationId xmlns:a16="http://schemas.microsoft.com/office/drawing/2014/main" id="{546E559A-54CE-47B7-9C80-B3F18F2F2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" y="1749"/>
              <a:ext cx="226" cy="328"/>
            </a:xfrm>
            <a:custGeom>
              <a:avLst/>
              <a:gdLst>
                <a:gd name="T0" fmla="*/ 0 w 127"/>
                <a:gd name="T1" fmla="*/ 185 h 185"/>
                <a:gd name="T2" fmla="*/ 98 w 127"/>
                <a:gd name="T3" fmla="*/ 185 h 185"/>
                <a:gd name="T4" fmla="*/ 127 w 127"/>
                <a:gd name="T5" fmla="*/ 156 h 185"/>
                <a:gd name="T6" fmla="*/ 127 w 127"/>
                <a:gd name="T7" fmla="*/ 0 h 185"/>
                <a:gd name="T8" fmla="*/ 114 w 127"/>
                <a:gd name="T9" fmla="*/ 0 h 185"/>
                <a:gd name="T10" fmla="*/ 114 w 127"/>
                <a:gd name="T11" fmla="*/ 156 h 185"/>
                <a:gd name="T12" fmla="*/ 98 w 127"/>
                <a:gd name="T13" fmla="*/ 172 h 185"/>
                <a:gd name="T14" fmla="*/ 0 w 127"/>
                <a:gd name="T15" fmla="*/ 172 h 185"/>
                <a:gd name="T16" fmla="*/ 0 w 127"/>
                <a:gd name="T17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85">
                  <a:moveTo>
                    <a:pt x="0" y="185"/>
                  </a:moveTo>
                  <a:cubicBezTo>
                    <a:pt x="98" y="185"/>
                    <a:pt x="98" y="185"/>
                    <a:pt x="98" y="185"/>
                  </a:cubicBezTo>
                  <a:cubicBezTo>
                    <a:pt x="114" y="185"/>
                    <a:pt x="127" y="172"/>
                    <a:pt x="127" y="156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156"/>
                    <a:pt x="114" y="156"/>
                    <a:pt x="114" y="156"/>
                  </a:cubicBezTo>
                  <a:cubicBezTo>
                    <a:pt x="114" y="165"/>
                    <a:pt x="107" y="172"/>
                    <a:pt x="98" y="172"/>
                  </a:cubicBezTo>
                  <a:cubicBezTo>
                    <a:pt x="0" y="172"/>
                    <a:pt x="0" y="172"/>
                    <a:pt x="0" y="172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23" name="Freeform 64">
              <a:extLst>
                <a:ext uri="{FF2B5EF4-FFF2-40B4-BE49-F238E27FC236}">
                  <a16:creationId xmlns:a16="http://schemas.microsoft.com/office/drawing/2014/main" id="{7FDBB1FE-5AA3-4C3A-96F5-1F6E16F10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" y="2073"/>
              <a:ext cx="56" cy="50"/>
            </a:xfrm>
            <a:custGeom>
              <a:avLst/>
              <a:gdLst>
                <a:gd name="T0" fmla="*/ 31 w 31"/>
                <a:gd name="T1" fmla="*/ 0 h 28"/>
                <a:gd name="T2" fmla="*/ 31 w 31"/>
                <a:gd name="T3" fmla="*/ 15 h 28"/>
                <a:gd name="T4" fmla="*/ 19 w 31"/>
                <a:gd name="T5" fmla="*/ 28 h 28"/>
                <a:gd name="T6" fmla="*/ 12 w 31"/>
                <a:gd name="T7" fmla="*/ 28 h 28"/>
                <a:gd name="T8" fmla="*/ 0 w 31"/>
                <a:gd name="T9" fmla="*/ 15 h 28"/>
                <a:gd name="T10" fmla="*/ 0 w 31"/>
                <a:gd name="T11" fmla="*/ 0 h 28"/>
                <a:gd name="T12" fmla="*/ 31 w 31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8">
                  <a:moveTo>
                    <a:pt x="31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22"/>
                    <a:pt x="26" y="28"/>
                    <a:pt x="19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24" name="Freeform 65">
              <a:extLst>
                <a:ext uri="{FF2B5EF4-FFF2-40B4-BE49-F238E27FC236}">
                  <a16:creationId xmlns:a16="http://schemas.microsoft.com/office/drawing/2014/main" id="{CB2A71B8-BE4A-4ABB-B1F6-3E70520F0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" y="1720"/>
              <a:ext cx="50" cy="57"/>
            </a:xfrm>
            <a:custGeom>
              <a:avLst/>
              <a:gdLst>
                <a:gd name="T0" fmla="*/ 0 w 28"/>
                <a:gd name="T1" fmla="*/ 0 h 32"/>
                <a:gd name="T2" fmla="*/ 15 w 28"/>
                <a:gd name="T3" fmla="*/ 0 h 32"/>
                <a:gd name="T4" fmla="*/ 28 w 28"/>
                <a:gd name="T5" fmla="*/ 13 h 32"/>
                <a:gd name="T6" fmla="*/ 28 w 28"/>
                <a:gd name="T7" fmla="*/ 19 h 32"/>
                <a:gd name="T8" fmla="*/ 15 w 28"/>
                <a:gd name="T9" fmla="*/ 32 h 32"/>
                <a:gd name="T10" fmla="*/ 0 w 28"/>
                <a:gd name="T11" fmla="*/ 32 h 32"/>
                <a:gd name="T12" fmla="*/ 0 w 28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2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2" y="0"/>
                    <a:pt x="28" y="6"/>
                    <a:pt x="28" y="13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26"/>
                    <a:pt x="22" y="32"/>
                    <a:pt x="15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25" name="Freeform 66">
              <a:extLst>
                <a:ext uri="{FF2B5EF4-FFF2-40B4-BE49-F238E27FC236}">
                  <a16:creationId xmlns:a16="http://schemas.microsoft.com/office/drawing/2014/main" id="{62888CF7-B22D-4136-B2CB-7C163D845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" y="1873"/>
              <a:ext cx="222" cy="19"/>
            </a:xfrm>
            <a:custGeom>
              <a:avLst/>
              <a:gdLst>
                <a:gd name="T0" fmla="*/ 0 w 222"/>
                <a:gd name="T1" fmla="*/ 0 h 19"/>
                <a:gd name="T2" fmla="*/ 222 w 222"/>
                <a:gd name="T3" fmla="*/ 11 h 19"/>
                <a:gd name="T4" fmla="*/ 222 w 222"/>
                <a:gd name="T5" fmla="*/ 19 h 19"/>
                <a:gd name="T6" fmla="*/ 0 w 222"/>
                <a:gd name="T7" fmla="*/ 19 h 19"/>
                <a:gd name="T8" fmla="*/ 0 w 22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9">
                  <a:moveTo>
                    <a:pt x="0" y="0"/>
                  </a:moveTo>
                  <a:lnTo>
                    <a:pt x="222" y="11"/>
                  </a:lnTo>
                  <a:lnTo>
                    <a:pt x="222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26" name="Freeform 67">
              <a:extLst>
                <a:ext uri="{FF2B5EF4-FFF2-40B4-BE49-F238E27FC236}">
                  <a16:creationId xmlns:a16="http://schemas.microsoft.com/office/drawing/2014/main" id="{22AAABBE-9A8A-4F70-A4BB-66FF5E994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" y="1662"/>
              <a:ext cx="77" cy="218"/>
            </a:xfrm>
            <a:custGeom>
              <a:avLst/>
              <a:gdLst>
                <a:gd name="T0" fmla="*/ 59 w 77"/>
                <a:gd name="T1" fmla="*/ 218 h 218"/>
                <a:gd name="T2" fmla="*/ 0 w 77"/>
                <a:gd name="T3" fmla="*/ 3 h 218"/>
                <a:gd name="T4" fmla="*/ 7 w 77"/>
                <a:gd name="T5" fmla="*/ 0 h 218"/>
                <a:gd name="T6" fmla="*/ 77 w 77"/>
                <a:gd name="T7" fmla="*/ 213 h 218"/>
                <a:gd name="T8" fmla="*/ 59 w 77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218">
                  <a:moveTo>
                    <a:pt x="59" y="218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7" y="213"/>
                  </a:lnTo>
                  <a:lnTo>
                    <a:pt x="59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27" name="Oval 68">
              <a:extLst>
                <a:ext uri="{FF2B5EF4-FFF2-40B4-BE49-F238E27FC236}">
                  <a16:creationId xmlns:a16="http://schemas.microsoft.com/office/drawing/2014/main" id="{ACAD7942-548A-494A-83C2-C7A48B133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" y="1864"/>
              <a:ext cx="28" cy="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28" name="Freeform 69">
              <a:extLst>
                <a:ext uri="{FF2B5EF4-FFF2-40B4-BE49-F238E27FC236}">
                  <a16:creationId xmlns:a16="http://schemas.microsoft.com/office/drawing/2014/main" id="{15BC921A-CA1F-4A26-968C-8569DA2B1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" y="1586"/>
              <a:ext cx="75" cy="306"/>
            </a:xfrm>
            <a:custGeom>
              <a:avLst/>
              <a:gdLst>
                <a:gd name="T0" fmla="*/ 42 w 42"/>
                <a:gd name="T1" fmla="*/ 152 h 173"/>
                <a:gd name="T2" fmla="*/ 21 w 42"/>
                <a:gd name="T3" fmla="*/ 173 h 173"/>
                <a:gd name="T4" fmla="*/ 21 w 42"/>
                <a:gd name="T5" fmla="*/ 173 h 173"/>
                <a:gd name="T6" fmla="*/ 0 w 42"/>
                <a:gd name="T7" fmla="*/ 152 h 173"/>
                <a:gd name="T8" fmla="*/ 0 w 42"/>
                <a:gd name="T9" fmla="*/ 21 h 173"/>
                <a:gd name="T10" fmla="*/ 21 w 42"/>
                <a:gd name="T11" fmla="*/ 0 h 173"/>
                <a:gd name="T12" fmla="*/ 21 w 42"/>
                <a:gd name="T13" fmla="*/ 0 h 173"/>
                <a:gd name="T14" fmla="*/ 42 w 42"/>
                <a:gd name="T15" fmla="*/ 21 h 173"/>
                <a:gd name="T16" fmla="*/ 42 w 42"/>
                <a:gd name="T17" fmla="*/ 15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73">
                  <a:moveTo>
                    <a:pt x="42" y="152"/>
                  </a:moveTo>
                  <a:cubicBezTo>
                    <a:pt x="42" y="164"/>
                    <a:pt x="33" y="173"/>
                    <a:pt x="21" y="173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9" y="173"/>
                    <a:pt x="0" y="164"/>
                    <a:pt x="0" y="15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0"/>
                    <a:pt x="42" y="10"/>
                    <a:pt x="42" y="21"/>
                  </a:cubicBezTo>
                  <a:lnTo>
                    <a:pt x="42" y="152"/>
                  </a:lnTo>
                  <a:close/>
                </a:path>
              </a:pathLst>
            </a:custGeom>
            <a:solidFill>
              <a:srgbClr val="E0B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29" name="Freeform 70">
              <a:extLst>
                <a:ext uri="{FF2B5EF4-FFF2-40B4-BE49-F238E27FC236}">
                  <a16:creationId xmlns:a16="http://schemas.microsoft.com/office/drawing/2014/main" id="{6D1C635D-EBED-44ED-99E4-05EA731ED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7" y="1818"/>
              <a:ext cx="286" cy="74"/>
            </a:xfrm>
            <a:custGeom>
              <a:avLst/>
              <a:gdLst>
                <a:gd name="T0" fmla="*/ 140 w 161"/>
                <a:gd name="T1" fmla="*/ 0 h 42"/>
                <a:gd name="T2" fmla="*/ 161 w 161"/>
                <a:gd name="T3" fmla="*/ 21 h 42"/>
                <a:gd name="T4" fmla="*/ 161 w 161"/>
                <a:gd name="T5" fmla="*/ 21 h 42"/>
                <a:gd name="T6" fmla="*/ 140 w 161"/>
                <a:gd name="T7" fmla="*/ 42 h 42"/>
                <a:gd name="T8" fmla="*/ 21 w 161"/>
                <a:gd name="T9" fmla="*/ 42 h 42"/>
                <a:gd name="T10" fmla="*/ 0 w 161"/>
                <a:gd name="T11" fmla="*/ 21 h 42"/>
                <a:gd name="T12" fmla="*/ 0 w 161"/>
                <a:gd name="T13" fmla="*/ 21 h 42"/>
                <a:gd name="T14" fmla="*/ 21 w 161"/>
                <a:gd name="T15" fmla="*/ 0 h 42"/>
                <a:gd name="T16" fmla="*/ 140 w 161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2">
                  <a:moveTo>
                    <a:pt x="140" y="0"/>
                  </a:moveTo>
                  <a:cubicBezTo>
                    <a:pt x="152" y="0"/>
                    <a:pt x="161" y="10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33"/>
                    <a:pt x="152" y="42"/>
                    <a:pt x="140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E0B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30" name="Freeform 71">
              <a:extLst>
                <a:ext uri="{FF2B5EF4-FFF2-40B4-BE49-F238E27FC236}">
                  <a16:creationId xmlns:a16="http://schemas.microsoft.com/office/drawing/2014/main" id="{361CDD5E-A6A0-41B7-AD7C-7C641394C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" y="1818"/>
              <a:ext cx="148" cy="74"/>
            </a:xfrm>
            <a:custGeom>
              <a:avLst/>
              <a:gdLst>
                <a:gd name="T0" fmla="*/ 83 w 83"/>
                <a:gd name="T1" fmla="*/ 42 h 42"/>
                <a:gd name="T2" fmla="*/ 0 w 83"/>
                <a:gd name="T3" fmla="*/ 42 h 42"/>
                <a:gd name="T4" fmla="*/ 41 w 83"/>
                <a:gd name="T5" fmla="*/ 0 h 42"/>
                <a:gd name="T6" fmla="*/ 83 w 83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42">
                  <a:moveTo>
                    <a:pt x="83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4" y="0"/>
                    <a:pt x="83" y="19"/>
                    <a:pt x="83" y="42"/>
                  </a:cubicBezTo>
                  <a:close/>
                </a:path>
              </a:pathLst>
            </a:custGeom>
            <a:solidFill>
              <a:srgbClr val="E0B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231" name="Rectangle 73">
              <a:extLst>
                <a:ext uri="{FF2B5EF4-FFF2-40B4-BE49-F238E27FC236}">
                  <a16:creationId xmlns:a16="http://schemas.microsoft.com/office/drawing/2014/main" id="{76BF2F83-866B-4FEF-9D62-C29D561FF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7" y="1582"/>
              <a:ext cx="92" cy="14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grpSp>
        <p:nvGrpSpPr>
          <p:cNvPr id="55" name="Group 4">
            <a:extLst>
              <a:ext uri="{FF2B5EF4-FFF2-40B4-BE49-F238E27FC236}">
                <a16:creationId xmlns:a16="http://schemas.microsoft.com/office/drawing/2014/main" id="{189D39C3-841B-4929-B472-BEA9F23ED3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90343" y="4350687"/>
            <a:ext cx="189477" cy="528226"/>
            <a:chOff x="5597" y="1291"/>
            <a:chExt cx="820" cy="22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E90FE7-2E97-4D75-A09F-6D834724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" y="1502"/>
              <a:ext cx="820" cy="2075"/>
            </a:xfrm>
            <a:prstGeom prst="rect">
              <a:avLst/>
            </a:prstGeom>
            <a:solidFill>
              <a:srgbClr val="C9A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7BFE2B-E7CC-4B52-B13D-F987FDE9B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9" y="1595"/>
              <a:ext cx="696" cy="612"/>
            </a:xfrm>
            <a:prstGeom prst="rect">
              <a:avLst/>
            </a:prstGeom>
            <a:noFill/>
            <a:ln w="19" cap="flat">
              <a:solidFill>
                <a:srgbClr val="563F2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9A8E73-08DD-437B-AB85-FCE2B17B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" y="1787"/>
              <a:ext cx="252" cy="104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A32441-40FE-4CB2-A663-BE4E04CB4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" y="1841"/>
              <a:ext cx="252" cy="50"/>
            </a:xfrm>
            <a:prstGeom prst="rect">
              <a:avLst/>
            </a:prstGeom>
            <a:solidFill>
              <a:srgbClr val="563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6CED25A-F05E-4E7A-A37B-30379F51E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9" y="2207"/>
              <a:ext cx="696" cy="612"/>
            </a:xfrm>
            <a:prstGeom prst="rect">
              <a:avLst/>
            </a:prstGeom>
            <a:noFill/>
            <a:ln w="19" cap="flat">
              <a:solidFill>
                <a:srgbClr val="563F2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24A35D1-0402-40B2-9202-2BC366CBD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" y="2399"/>
              <a:ext cx="252" cy="104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C4F8E6A-652F-4311-8E0B-B158B8128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" y="2449"/>
              <a:ext cx="252" cy="54"/>
            </a:xfrm>
            <a:prstGeom prst="rect">
              <a:avLst/>
            </a:prstGeom>
            <a:solidFill>
              <a:srgbClr val="563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9378EE-F2CB-40BC-B89E-7C7FB54F0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9" y="2819"/>
              <a:ext cx="696" cy="608"/>
            </a:xfrm>
            <a:prstGeom prst="rect">
              <a:avLst/>
            </a:prstGeom>
            <a:noFill/>
            <a:ln w="19" cap="flat">
              <a:solidFill>
                <a:srgbClr val="563F2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AABFA0-A4E7-4DBA-8925-D740B8100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" y="3011"/>
              <a:ext cx="252" cy="104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4850528-E4E1-41BD-A69E-FFE9490CF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" y="3061"/>
              <a:ext cx="252" cy="54"/>
            </a:xfrm>
            <a:prstGeom prst="rect">
              <a:avLst/>
            </a:prstGeom>
            <a:solidFill>
              <a:srgbClr val="563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B594D96-F6BF-4C6A-913E-8EB6BC30D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" y="1525"/>
              <a:ext cx="38" cy="35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67" name="Oval 22">
              <a:extLst>
                <a:ext uri="{FF2B5EF4-FFF2-40B4-BE49-F238E27FC236}">
                  <a16:creationId xmlns:a16="http://schemas.microsoft.com/office/drawing/2014/main" id="{024123DD-2C6E-4A74-A5F4-8DDE7A846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7" y="1291"/>
              <a:ext cx="7" cy="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grpSp>
        <p:nvGrpSpPr>
          <p:cNvPr id="68" name="Group 4">
            <a:extLst>
              <a:ext uri="{FF2B5EF4-FFF2-40B4-BE49-F238E27FC236}">
                <a16:creationId xmlns:a16="http://schemas.microsoft.com/office/drawing/2014/main" id="{37749E9A-B862-4B47-A358-6A47C768AD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31116" y="4309142"/>
            <a:ext cx="637859" cy="360371"/>
            <a:chOff x="2285" y="2133"/>
            <a:chExt cx="2101" cy="1187"/>
          </a:xfrm>
        </p:grpSpPr>
        <p:sp>
          <p:nvSpPr>
            <p:cNvPr id="69" name="AutoShape 3">
              <a:extLst>
                <a:ext uri="{FF2B5EF4-FFF2-40B4-BE49-F238E27FC236}">
                  <a16:creationId xmlns:a16="http://schemas.microsoft.com/office/drawing/2014/main" id="{E3C297A1-697F-4B32-9D9E-1A3FE3199C0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89" y="2133"/>
              <a:ext cx="2097" cy="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883084B-A558-4548-9D7A-83C05C09A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" y="2137"/>
              <a:ext cx="1465" cy="710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D4B6663-AFD4-492F-9082-C820857B2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" y="2243"/>
              <a:ext cx="353" cy="497"/>
            </a:xfrm>
            <a:prstGeom prst="ellipse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07271A0D-F9BB-46A1-935B-98A178B635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" y="2188"/>
              <a:ext cx="1351" cy="607"/>
            </a:xfrm>
            <a:custGeom>
              <a:avLst/>
              <a:gdLst>
                <a:gd name="T0" fmla="*/ 1351 w 1351"/>
                <a:gd name="T1" fmla="*/ 607 h 607"/>
                <a:gd name="T2" fmla="*/ 0 w 1351"/>
                <a:gd name="T3" fmla="*/ 607 h 607"/>
                <a:gd name="T4" fmla="*/ 0 w 1351"/>
                <a:gd name="T5" fmla="*/ 0 h 607"/>
                <a:gd name="T6" fmla="*/ 1351 w 1351"/>
                <a:gd name="T7" fmla="*/ 0 h 607"/>
                <a:gd name="T8" fmla="*/ 1351 w 1351"/>
                <a:gd name="T9" fmla="*/ 607 h 607"/>
                <a:gd name="T10" fmla="*/ 24 w 1351"/>
                <a:gd name="T11" fmla="*/ 588 h 607"/>
                <a:gd name="T12" fmla="*/ 1327 w 1351"/>
                <a:gd name="T13" fmla="*/ 588 h 607"/>
                <a:gd name="T14" fmla="*/ 1327 w 1351"/>
                <a:gd name="T15" fmla="*/ 20 h 607"/>
                <a:gd name="T16" fmla="*/ 24 w 1351"/>
                <a:gd name="T17" fmla="*/ 20 h 607"/>
                <a:gd name="T18" fmla="*/ 24 w 1351"/>
                <a:gd name="T19" fmla="*/ 588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1" h="607">
                  <a:moveTo>
                    <a:pt x="1351" y="607"/>
                  </a:moveTo>
                  <a:lnTo>
                    <a:pt x="0" y="607"/>
                  </a:lnTo>
                  <a:lnTo>
                    <a:pt x="0" y="0"/>
                  </a:lnTo>
                  <a:lnTo>
                    <a:pt x="1351" y="0"/>
                  </a:lnTo>
                  <a:lnTo>
                    <a:pt x="1351" y="607"/>
                  </a:lnTo>
                  <a:close/>
                  <a:moveTo>
                    <a:pt x="24" y="588"/>
                  </a:moveTo>
                  <a:lnTo>
                    <a:pt x="1327" y="588"/>
                  </a:lnTo>
                  <a:lnTo>
                    <a:pt x="1327" y="20"/>
                  </a:lnTo>
                  <a:lnTo>
                    <a:pt x="24" y="20"/>
                  </a:lnTo>
                  <a:lnTo>
                    <a:pt x="24" y="588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CD80DD-6B0E-4DE4-A3DB-94DB48E80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2243"/>
              <a:ext cx="114" cy="162"/>
            </a:xfrm>
            <a:prstGeom prst="ellipse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8542210-A9D6-43F4-9772-6A1E1DD2D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2579"/>
              <a:ext cx="114" cy="161"/>
            </a:xfrm>
            <a:prstGeom prst="ellipse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8725FC2-FEFF-4EDA-BB56-AF8604A73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2243"/>
              <a:ext cx="114" cy="162"/>
            </a:xfrm>
            <a:prstGeom prst="ellipse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16F2F7-CF3E-4A66-8255-32EC87E70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2579"/>
              <a:ext cx="114" cy="161"/>
            </a:xfrm>
            <a:prstGeom prst="ellipse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5DA5E3F-F010-4A1E-9A39-424612355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2713"/>
              <a:ext cx="471" cy="75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0B8AFC94-1E09-494C-918C-F2341543F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8" y="2417"/>
              <a:ext cx="153" cy="150"/>
            </a:xfrm>
            <a:custGeom>
              <a:avLst/>
              <a:gdLst>
                <a:gd name="T0" fmla="*/ 20 w 39"/>
                <a:gd name="T1" fmla="*/ 38 h 38"/>
                <a:gd name="T2" fmla="*/ 0 w 39"/>
                <a:gd name="T3" fmla="*/ 19 h 38"/>
                <a:gd name="T4" fmla="*/ 20 w 39"/>
                <a:gd name="T5" fmla="*/ 0 h 38"/>
                <a:gd name="T6" fmla="*/ 39 w 39"/>
                <a:gd name="T7" fmla="*/ 19 h 38"/>
                <a:gd name="T8" fmla="*/ 20 w 39"/>
                <a:gd name="T9" fmla="*/ 38 h 38"/>
                <a:gd name="T10" fmla="*/ 20 w 39"/>
                <a:gd name="T11" fmla="*/ 6 h 38"/>
                <a:gd name="T12" fmla="*/ 6 w 39"/>
                <a:gd name="T13" fmla="*/ 19 h 38"/>
                <a:gd name="T14" fmla="*/ 20 w 39"/>
                <a:gd name="T15" fmla="*/ 33 h 38"/>
                <a:gd name="T16" fmla="*/ 33 w 39"/>
                <a:gd name="T17" fmla="*/ 19 h 38"/>
                <a:gd name="T18" fmla="*/ 20 w 39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20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0" y="0"/>
                    <a:pt x="39" y="8"/>
                    <a:pt x="39" y="19"/>
                  </a:cubicBezTo>
                  <a:cubicBezTo>
                    <a:pt x="39" y="30"/>
                    <a:pt x="30" y="38"/>
                    <a:pt x="20" y="38"/>
                  </a:cubicBezTo>
                  <a:close/>
                  <a:moveTo>
                    <a:pt x="20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7"/>
                    <a:pt x="12" y="33"/>
                    <a:pt x="20" y="33"/>
                  </a:cubicBezTo>
                  <a:cubicBezTo>
                    <a:pt x="27" y="33"/>
                    <a:pt x="33" y="27"/>
                    <a:pt x="33" y="19"/>
                  </a:cubicBezTo>
                  <a:cubicBezTo>
                    <a:pt x="33" y="12"/>
                    <a:pt x="27" y="6"/>
                    <a:pt x="20" y="6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CF2714E-7030-4855-9EF8-793EBE49C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2429"/>
              <a:ext cx="129" cy="126"/>
            </a:xfrm>
            <a:prstGeom prst="ellipse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AEA47F00-10F7-41C8-B6FB-91E8B62DB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2460"/>
              <a:ext cx="39" cy="16"/>
            </a:xfrm>
            <a:custGeom>
              <a:avLst/>
              <a:gdLst>
                <a:gd name="T0" fmla="*/ 10 w 10"/>
                <a:gd name="T1" fmla="*/ 4 h 4"/>
                <a:gd name="T2" fmla="*/ 5 w 10"/>
                <a:gd name="T3" fmla="*/ 0 h 4"/>
                <a:gd name="T4" fmla="*/ 0 w 10"/>
                <a:gd name="T5" fmla="*/ 4 h 4"/>
                <a:gd name="T6" fmla="*/ 10 w 1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10" y="2"/>
                    <a:pt x="8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lnTo>
                    <a:pt x="10" y="4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12ED26BC-E06B-469B-A903-C1C3D0438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" y="2460"/>
              <a:ext cx="39" cy="16"/>
            </a:xfrm>
            <a:custGeom>
              <a:avLst/>
              <a:gdLst>
                <a:gd name="T0" fmla="*/ 10 w 10"/>
                <a:gd name="T1" fmla="*/ 4 h 4"/>
                <a:gd name="T2" fmla="*/ 5 w 10"/>
                <a:gd name="T3" fmla="*/ 0 h 4"/>
                <a:gd name="T4" fmla="*/ 0 w 10"/>
                <a:gd name="T5" fmla="*/ 4 h 4"/>
                <a:gd name="T6" fmla="*/ 10 w 1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10" y="4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E1FC402C-9BB9-428A-A7F1-7C5074BAA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9" y="2512"/>
              <a:ext cx="23" cy="7"/>
            </a:xfrm>
            <a:custGeom>
              <a:avLst/>
              <a:gdLst>
                <a:gd name="T0" fmla="*/ 0 w 6"/>
                <a:gd name="T1" fmla="*/ 0 h 2"/>
                <a:gd name="T2" fmla="*/ 3 w 6"/>
                <a:gd name="T3" fmla="*/ 2 h 2"/>
                <a:gd name="T4" fmla="*/ 6 w 6"/>
                <a:gd name="T5" fmla="*/ 0 h 2"/>
                <a:gd name="T6" fmla="*/ 0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0" y="1"/>
                    <a:pt x="2" y="2"/>
                    <a:pt x="3" y="2"/>
                  </a:cubicBezTo>
                  <a:cubicBezTo>
                    <a:pt x="5" y="2"/>
                    <a:pt x="6" y="1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90C606F9-FC85-42A6-9319-8C24AB046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" y="2539"/>
              <a:ext cx="55" cy="12"/>
            </a:xfrm>
            <a:custGeom>
              <a:avLst/>
              <a:gdLst>
                <a:gd name="T0" fmla="*/ 13 w 14"/>
                <a:gd name="T1" fmla="*/ 3 h 3"/>
                <a:gd name="T2" fmla="*/ 1 w 14"/>
                <a:gd name="T3" fmla="*/ 3 h 3"/>
                <a:gd name="T4" fmla="*/ 0 w 14"/>
                <a:gd name="T5" fmla="*/ 1 h 3"/>
                <a:gd name="T6" fmla="*/ 1 w 14"/>
                <a:gd name="T7" fmla="*/ 0 h 3"/>
                <a:gd name="T8" fmla="*/ 13 w 14"/>
                <a:gd name="T9" fmla="*/ 0 h 3"/>
                <a:gd name="T10" fmla="*/ 14 w 14"/>
                <a:gd name="T11" fmla="*/ 1 h 3"/>
                <a:gd name="T12" fmla="*/ 13 w 1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1"/>
                    <a:pt x="14" y="1"/>
                  </a:cubicBezTo>
                  <a:cubicBezTo>
                    <a:pt x="14" y="2"/>
                    <a:pt x="13" y="3"/>
                    <a:pt x="13" y="3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84" name="Oval 22">
              <a:extLst>
                <a:ext uri="{FF2B5EF4-FFF2-40B4-BE49-F238E27FC236}">
                  <a16:creationId xmlns:a16="http://schemas.microsoft.com/office/drawing/2014/main" id="{0BFD00D9-07DA-4AAC-8788-BCC4971B0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2827"/>
              <a:ext cx="491" cy="493"/>
            </a:xfrm>
            <a:prstGeom prst="ellipse">
              <a:avLst/>
            </a:prstGeom>
            <a:solidFill>
              <a:srgbClr val="BB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85" name="Oval 23">
              <a:extLst>
                <a:ext uri="{FF2B5EF4-FFF2-40B4-BE49-F238E27FC236}">
                  <a16:creationId xmlns:a16="http://schemas.microsoft.com/office/drawing/2014/main" id="{21E45C30-0A04-4B9B-9D66-C1CF1193F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748"/>
              <a:ext cx="318" cy="320"/>
            </a:xfrm>
            <a:prstGeom prst="ellipse">
              <a:avLst/>
            </a:prstGeom>
            <a:solidFill>
              <a:srgbClr val="DD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86" name="Oval 24">
              <a:extLst>
                <a:ext uri="{FF2B5EF4-FFF2-40B4-BE49-F238E27FC236}">
                  <a16:creationId xmlns:a16="http://schemas.microsoft.com/office/drawing/2014/main" id="{9A59261B-3F43-4427-9196-2D9EFE87F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3008"/>
              <a:ext cx="256" cy="257"/>
            </a:xfrm>
            <a:prstGeom prst="ellipse">
              <a:avLst/>
            </a:prstGeom>
            <a:solidFill>
              <a:srgbClr val="BB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grpSp>
        <p:nvGrpSpPr>
          <p:cNvPr id="87" name="Group 4">
            <a:extLst>
              <a:ext uri="{FF2B5EF4-FFF2-40B4-BE49-F238E27FC236}">
                <a16:creationId xmlns:a16="http://schemas.microsoft.com/office/drawing/2014/main" id="{832DB536-1C5C-4EDD-A36D-F4F3DD6BF5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54873" y="4596307"/>
            <a:ext cx="282894" cy="185678"/>
            <a:chOff x="3319" y="2332"/>
            <a:chExt cx="937" cy="615"/>
          </a:xfrm>
        </p:grpSpPr>
        <p:sp>
          <p:nvSpPr>
            <p:cNvPr id="88" name="AutoShape 3">
              <a:extLst>
                <a:ext uri="{FF2B5EF4-FFF2-40B4-BE49-F238E27FC236}">
                  <a16:creationId xmlns:a16="http://schemas.microsoft.com/office/drawing/2014/main" id="{E2BE9998-A90A-4609-B922-98310E4194D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19" y="2332"/>
              <a:ext cx="937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A5493956-5942-41AB-B23E-2E4DAF216E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9" y="2335"/>
              <a:ext cx="934" cy="615"/>
            </a:xfrm>
            <a:custGeom>
              <a:avLst/>
              <a:gdLst>
                <a:gd name="T0" fmla="*/ 275 w 275"/>
                <a:gd name="T1" fmla="*/ 165 h 180"/>
                <a:gd name="T2" fmla="*/ 260 w 275"/>
                <a:gd name="T3" fmla="*/ 180 h 180"/>
                <a:gd name="T4" fmla="*/ 15 w 275"/>
                <a:gd name="T5" fmla="*/ 180 h 180"/>
                <a:gd name="T6" fmla="*/ 0 w 275"/>
                <a:gd name="T7" fmla="*/ 165 h 180"/>
                <a:gd name="T8" fmla="*/ 0 w 275"/>
                <a:gd name="T9" fmla="*/ 15 h 180"/>
                <a:gd name="T10" fmla="*/ 15 w 275"/>
                <a:gd name="T11" fmla="*/ 0 h 180"/>
                <a:gd name="T12" fmla="*/ 260 w 275"/>
                <a:gd name="T13" fmla="*/ 0 h 180"/>
                <a:gd name="T14" fmla="*/ 275 w 275"/>
                <a:gd name="T15" fmla="*/ 15 h 180"/>
                <a:gd name="T16" fmla="*/ 275 w 275"/>
                <a:gd name="T17" fmla="*/ 16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80">
                  <a:moveTo>
                    <a:pt x="275" y="165"/>
                  </a:moveTo>
                  <a:cubicBezTo>
                    <a:pt x="275" y="173"/>
                    <a:pt x="268" y="180"/>
                    <a:pt x="260" y="180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6" y="180"/>
                    <a:pt x="0" y="173"/>
                    <a:pt x="0" y="16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8" y="0"/>
                    <a:pt x="275" y="7"/>
                    <a:pt x="275" y="15"/>
                  </a:cubicBezTo>
                  <a:lnTo>
                    <a:pt x="275" y="16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90" name="Rectangle 6">
              <a:extLst>
                <a:ext uri="{FF2B5EF4-FFF2-40B4-BE49-F238E27FC236}">
                  <a16:creationId xmlns:a16="http://schemas.microsoft.com/office/drawing/2014/main" id="{F3FB80E3-F3EA-49B5-A19E-60BF8AC53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" y="2445"/>
              <a:ext cx="934" cy="99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91" name="Rectangle 7">
              <a:extLst>
                <a:ext uri="{FF2B5EF4-FFF2-40B4-BE49-F238E27FC236}">
                  <a16:creationId xmlns:a16="http://schemas.microsoft.com/office/drawing/2014/main" id="{5FF44158-A7F9-42D4-850E-7B3C34FF7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2643"/>
              <a:ext cx="520" cy="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AB36D860-6901-4EFC-BAA1-CE4CA466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2643"/>
              <a:ext cx="176" cy="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C7096A1B-7723-446D-A91C-7D84FA4A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915" y="4716109"/>
            <a:ext cx="773582" cy="429768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3278D56A-2118-41CC-9DD1-BE2536A19B07}"/>
              </a:ext>
            </a:extLst>
          </p:cNvPr>
          <p:cNvSpPr txBox="1"/>
          <p:nvPr/>
        </p:nvSpPr>
        <p:spPr>
          <a:xfrm flipH="1">
            <a:off x="4350491" y="1485879"/>
            <a:ext cx="2698239" cy="184666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التسليم المباشر لتجارة شركة المخزون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C85799A-C134-4D2E-A516-6766C42BC150}"/>
              </a:ext>
            </a:extLst>
          </p:cNvPr>
          <p:cNvSpPr txBox="1"/>
          <p:nvPr/>
        </p:nvSpPr>
        <p:spPr>
          <a:xfrm flipH="1">
            <a:off x="8633322" y="2082955"/>
            <a:ext cx="702115" cy="184666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موظف المبيعات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B71409E-BB3E-4BCD-8785-1B3E825B6520}"/>
              </a:ext>
            </a:extLst>
          </p:cNvPr>
          <p:cNvSpPr txBox="1"/>
          <p:nvPr/>
        </p:nvSpPr>
        <p:spPr>
          <a:xfrm flipH="1">
            <a:off x="5848163" y="1895518"/>
            <a:ext cx="1972399" cy="184666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الشركة </a:t>
            </a:r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 val="0"/>
              </a:rPr>
              <a:t>A</a:t>
            </a:r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: شركة البيع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32FB114-9DF5-44B2-BC72-8A92E38B5FEE}"/>
              </a:ext>
            </a:extLst>
          </p:cNvPr>
          <p:cNvSpPr txBox="1"/>
          <p:nvPr/>
        </p:nvSpPr>
        <p:spPr>
          <a:xfrm flipH="1">
            <a:off x="8418806" y="3612186"/>
            <a:ext cx="918521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إنشاء أمر مبيعات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7B007A6-8A1A-4690-B9C3-9BE37F29C65B}"/>
              </a:ext>
            </a:extLst>
          </p:cNvPr>
          <p:cNvSpPr txBox="1"/>
          <p:nvPr/>
        </p:nvSpPr>
        <p:spPr>
          <a:xfrm flipH="1">
            <a:off x="7882910" y="3796380"/>
            <a:ext cx="1835439" cy="16158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المستند: أمر المبيعات الأصلي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FEB59A9-242D-47F2-AD81-B693B5E00EC7}"/>
              </a:ext>
            </a:extLst>
          </p:cNvPr>
          <p:cNvSpPr txBox="1"/>
          <p:nvPr/>
        </p:nvSpPr>
        <p:spPr>
          <a:xfrm flipH="1">
            <a:off x="7195437" y="3109481"/>
            <a:ext cx="381516" cy="13849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إنشاء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5E4E23D-45C2-4F1A-A60C-B2AE2B55CDF6}"/>
              </a:ext>
            </a:extLst>
          </p:cNvPr>
          <p:cNvSpPr txBox="1"/>
          <p:nvPr/>
        </p:nvSpPr>
        <p:spPr>
          <a:xfrm flipH="1">
            <a:off x="4889596" y="3796380"/>
            <a:ext cx="2439770" cy="16158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المستند: أمر الشراء المشترك بين الشركات الشقيقة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1469F3D-986B-46C2-8468-253E6AE01AF3}"/>
              </a:ext>
            </a:extLst>
          </p:cNvPr>
          <p:cNvSpPr txBox="1"/>
          <p:nvPr/>
        </p:nvSpPr>
        <p:spPr>
          <a:xfrm flipH="1">
            <a:off x="2147951" y="3796380"/>
            <a:ext cx="2188100" cy="16158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المستند: أمر المبيعات المشترك بين الشركات الشقيقة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7E4356A-87D3-497E-93A6-04AC612A53AC}"/>
              </a:ext>
            </a:extLst>
          </p:cNvPr>
          <p:cNvSpPr txBox="1"/>
          <p:nvPr/>
        </p:nvSpPr>
        <p:spPr>
          <a:xfrm flipH="1">
            <a:off x="4357559" y="3133866"/>
            <a:ext cx="381515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إنشاء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93EFCF0-4CB0-41A9-8B8B-C53706B55F5A}"/>
              </a:ext>
            </a:extLst>
          </p:cNvPr>
          <p:cNvSpPr txBox="1"/>
          <p:nvPr/>
        </p:nvSpPr>
        <p:spPr>
          <a:xfrm flipH="1">
            <a:off x="4283822" y="5058354"/>
            <a:ext cx="381515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إنشاء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F6B9A-2570-4D9D-9873-709D4856B794}"/>
              </a:ext>
            </a:extLst>
          </p:cNvPr>
          <p:cNvSpPr txBox="1"/>
          <p:nvPr/>
        </p:nvSpPr>
        <p:spPr>
          <a:xfrm flipH="1">
            <a:off x="7143052" y="5109998"/>
            <a:ext cx="381515" cy="1384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إنشاء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46ACCF0-CD5C-49F8-8200-1A77AACE3DB3}"/>
              </a:ext>
            </a:extLst>
          </p:cNvPr>
          <p:cNvSpPr txBox="1"/>
          <p:nvPr/>
        </p:nvSpPr>
        <p:spPr>
          <a:xfrm flipH="1">
            <a:off x="8310345" y="5730276"/>
            <a:ext cx="1441100" cy="16158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المستند: فاتورة المبيعات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6B4F6D7-5533-4155-B849-0FFFF5A3981E}"/>
              </a:ext>
            </a:extLst>
          </p:cNvPr>
          <p:cNvSpPr txBox="1"/>
          <p:nvPr/>
        </p:nvSpPr>
        <p:spPr>
          <a:xfrm flipH="1">
            <a:off x="5157299" y="5730276"/>
            <a:ext cx="1574149" cy="16158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المستند: فاتورة المورد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DB0D3F5-455F-4A04-B47F-AF751CEBF12B}"/>
              </a:ext>
            </a:extLst>
          </p:cNvPr>
          <p:cNvSpPr txBox="1"/>
          <p:nvPr/>
        </p:nvSpPr>
        <p:spPr>
          <a:xfrm flipH="1">
            <a:off x="2535229" y="5730276"/>
            <a:ext cx="1441100" cy="161583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المستند: فاتورة المبيعات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20136F4-C615-4C7F-A911-0FDBB4EFDA64}"/>
              </a:ext>
            </a:extLst>
          </p:cNvPr>
          <p:cNvSpPr txBox="1"/>
          <p:nvPr/>
        </p:nvSpPr>
        <p:spPr>
          <a:xfrm flipH="1">
            <a:off x="7330520" y="6033879"/>
            <a:ext cx="2452594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المستند: إيصال تعبئة أمر المبيعات الأصلي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580F59B-33AB-4AAB-844E-99F2274CFFAD}"/>
              </a:ext>
            </a:extLst>
          </p:cNvPr>
          <p:cNvSpPr txBox="1"/>
          <p:nvPr/>
        </p:nvSpPr>
        <p:spPr>
          <a:xfrm flipH="1">
            <a:off x="4695420" y="6035018"/>
            <a:ext cx="2407710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المستند: إيصال استلام منتج أمر المبيعات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4D00202-04A0-44EF-84CA-E6E299165C88}"/>
              </a:ext>
            </a:extLst>
          </p:cNvPr>
          <p:cNvSpPr txBox="1"/>
          <p:nvPr/>
        </p:nvSpPr>
        <p:spPr>
          <a:xfrm flipH="1">
            <a:off x="2414695" y="6033879"/>
            <a:ext cx="198612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المستند: إيصال تعبئة أمر المبيعات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D371B30-1061-478D-9286-7AE6EA9AA57B}"/>
              </a:ext>
            </a:extLst>
          </p:cNvPr>
          <p:cNvSpPr txBox="1"/>
          <p:nvPr/>
        </p:nvSpPr>
        <p:spPr>
          <a:xfrm flipH="1">
            <a:off x="2157775" y="1927864"/>
            <a:ext cx="2192716" cy="184666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الشركة </a:t>
            </a:r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 val="0"/>
              </a:rPr>
              <a:t>B</a:t>
            </a:r>
            <a:r>
              <a:rPr lang="ar-sa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rPr>
              <a:t>: شركة التسليم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2B7588-49A7-4E13-9B66-3153A1742AE9}"/>
              </a:ext>
            </a:extLst>
          </p:cNvPr>
          <p:cNvCxnSpPr>
            <a:cxnSpLocks/>
          </p:cNvCxnSpPr>
          <p:nvPr/>
        </p:nvCxnSpPr>
        <p:spPr>
          <a:xfrm>
            <a:off x="6265586" y="5179247"/>
            <a:ext cx="837544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8DEDA7BF-9A06-4EFA-8467-101801A95B01}"/>
              </a:ext>
            </a:extLst>
          </p:cNvPr>
          <p:cNvCxnSpPr>
            <a:cxnSpLocks/>
          </p:cNvCxnSpPr>
          <p:nvPr/>
        </p:nvCxnSpPr>
        <p:spPr>
          <a:xfrm>
            <a:off x="3338848" y="5148440"/>
            <a:ext cx="837544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51192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78C53D6872404ABB7B82E43BB922A4" ma:contentTypeVersion="2" ma:contentTypeDescription="Create a new document." ma:contentTypeScope="" ma:versionID="4ba05466b263d79bc3a783d031967433">
  <xsd:schema xmlns:xsd="http://www.w3.org/2001/XMLSchema" xmlns:xs="http://www.w3.org/2001/XMLSchema" xmlns:p="http://schemas.microsoft.com/office/2006/metadata/properties" xmlns:ns2="b1fabdb0-6811-4e35-981a-198c29cbb8c3" targetNamespace="http://schemas.microsoft.com/office/2006/metadata/properties" ma:root="true" ma:fieldsID="97ba2cf3dea9e8ba0e9e6aa2af8ddd76" ns2:_="">
    <xsd:import namespace="b1fabdb0-6811-4e35-981a-198c29cbb8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abdb0-6811-4e35-981a-198c29cbb8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b1fabdb0-6811-4e35-981a-198c29cbb8c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DD99281-FDC0-482F-95A0-EE8448FBBF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fabdb0-6811-4e35-981a-198c29cbb8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2272</TotalTime>
  <Words>94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Consolas</vt:lpstr>
      <vt:lpstr>Segoe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PowerPoint Presentation</vt:lpstr>
      <vt:lpstr>PowerPoint Presentation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Ali Sayed</cp:lastModifiedBy>
  <cp:revision>89</cp:revision>
  <dcterms:created xsi:type="dcterms:W3CDTF">2018-07-31T14:16:34Z</dcterms:created>
  <dcterms:modified xsi:type="dcterms:W3CDTF">2021-10-20T01:10:00Z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0x0101007478C53D6872404ABB7B82E43BB922A4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