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29" r:id="rId4"/>
    <p:sldMasterId id="2147484642" r:id="rId5"/>
  </p:sldMasterIdLst>
  <p:notesMasterIdLst>
    <p:notesMasterId r:id="rId8"/>
  </p:notesMasterIdLst>
  <p:handoutMasterIdLst>
    <p:handoutMasterId r:id="rId9"/>
  </p:handoutMasterIdLst>
  <p:sldIdLst>
    <p:sldId id="1720" r:id="rId6"/>
    <p:sldId id="264" r:id="rId7"/>
  </p:sldIdLst>
  <p:sldSz cx="12192000" cy="6858000"/>
  <p:notesSz cx="6858000" cy="9144000"/>
  <p:defaultTextStyle>
    <a:defPPr>
      <a:defRPr lang="en-US"/>
    </a:defPPr>
    <a:lvl1pPr marL="0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1pPr>
    <a:lvl2pPr marL="457183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2pPr>
    <a:lvl3pPr marL="914367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3pPr>
    <a:lvl4pPr marL="1371550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4pPr>
    <a:lvl5pPr marL="1828734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5pPr>
    <a:lvl6pPr marL="2285918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6pPr>
    <a:lvl7pPr marL="2743101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7pPr>
    <a:lvl8pPr marL="3200284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8pPr>
    <a:lvl9pPr marL="3657469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Brand Template" id="{E9D1FD4D-DAAF-4829-BBBC-AD8AC9ACFE8A}">
          <p14:sldIdLst/>
        </p14:section>
        <p14:section name="White Template" id="{A073DAE3-B461-442F-A3D3-6642BD875E45}">
          <p14:sldIdLst>
            <p14:sldId id="1720"/>
            <p14:sldId id="264"/>
          </p14:sldIdLst>
        </p14:section>
        <p14:section name="To be Deleted" id="{F26A2E8A-F64C-4800-B444-9108FACED5B0}">
          <p14:sldIdLst/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>
    <p:extLst>
      <p:ext uri="{19B8F6BF-5375-455C-9EA6-DF929625EA0E}">
        <p15:presenceInfo xmlns:p15="http://schemas.microsoft.com/office/powerpoint/2012/main" userId="S-1-5-21-2127521184-1604012920-1887927527-2598260" providerId="AD"/>
      </p:ext>
    </p:extLst>
  </p:cmAuthor>
  <p:cmAuthor id="3" name="Mary Feil-Jacobs" initials="MF" lastIdx="28" clrIdx="3">
    <p:extLst>
      <p:ext uri="{19B8F6BF-5375-455C-9EA6-DF929625EA0E}">
        <p15:presenceInfo xmlns:p15="http://schemas.microsoft.com/office/powerpoint/2012/main" userId="S-1-5-21-2127521184-1604012920-1887927527-6500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8D4"/>
    <a:srgbClr val="1A1A1A"/>
    <a:srgbClr val="FFFFFF"/>
    <a:srgbClr val="00BCF2"/>
    <a:srgbClr val="40CDF5"/>
    <a:srgbClr val="40587C"/>
    <a:srgbClr val="00B0E3"/>
    <a:srgbClr val="00188F"/>
    <a:srgbClr val="005291"/>
    <a:srgbClr val="BA6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677" autoAdjust="0"/>
    <p:restoredTop sz="92109" autoAdjust="0"/>
  </p:normalViewPr>
  <p:slideViewPr>
    <p:cSldViewPr snapToGrid="0">
      <p:cViewPr varScale="1">
        <p:scale>
          <a:sx n="112" d="100"/>
          <a:sy n="112" d="100"/>
        </p:scale>
        <p:origin x="78" y="108"/>
      </p:cViewPr>
      <p:guideLst/>
    </p:cSldViewPr>
  </p:slideViewPr>
  <p:outlineViewPr>
    <p:cViewPr>
      <p:scale>
        <a:sx n="33" d="100"/>
        <a:sy n="33" d="100"/>
      </p:scale>
      <p:origin x="0" y="-6516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84" d="100"/>
          <a:sy n="84" d="100"/>
        </p:scale>
        <p:origin x="2934" y="3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753C1C2-EEC0-41D0-95BD-E61D670C4BB5}" type="doc">
      <dgm:prSet loTypeId="urn:microsoft.com/office/officeart/2005/8/layout/hierarchy4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D174DE97-9F06-4B12-912C-200346F1A596}">
      <dgm:prSet phldrT="[Text]"/>
      <dgm:spPr/>
      <dgm:t>
        <a:bodyPr/>
        <a:lstStyle/>
        <a:p>
          <a:r>
            <a:rPr lang="en-US" dirty="0"/>
            <a:t>Product Information Management</a:t>
          </a:r>
        </a:p>
      </dgm:t>
    </dgm:pt>
    <dgm:pt modelId="{DEF98391-25FC-412D-B015-709FAAA881B8}" type="parTrans" cxnId="{ACA2BC93-D43F-46B2-B8D7-0DFA17464821}">
      <dgm:prSet/>
      <dgm:spPr/>
      <dgm:t>
        <a:bodyPr/>
        <a:lstStyle/>
        <a:p>
          <a:endParaRPr lang="en-US"/>
        </a:p>
      </dgm:t>
    </dgm:pt>
    <dgm:pt modelId="{0D26B3C3-BE03-419E-A852-766E92096F18}" type="sibTrans" cxnId="{ACA2BC93-D43F-46B2-B8D7-0DFA17464821}">
      <dgm:prSet/>
      <dgm:spPr/>
      <dgm:t>
        <a:bodyPr/>
        <a:lstStyle/>
        <a:p>
          <a:endParaRPr lang="en-US"/>
        </a:p>
      </dgm:t>
    </dgm:pt>
    <dgm:pt modelId="{FBCABD96-5F73-417C-8F2F-9C0E7A2632F8}">
      <dgm:prSet phldrT="[Text]"/>
      <dgm:spPr/>
      <dgm:t>
        <a:bodyPr/>
        <a:lstStyle/>
        <a:p>
          <a:r>
            <a:rPr lang="en-US" dirty="0"/>
            <a:t>Need to understand the creation and features of products that will be stored in the warehouse</a:t>
          </a:r>
        </a:p>
      </dgm:t>
    </dgm:pt>
    <dgm:pt modelId="{B776583E-A65A-43AB-A7C3-56BE3AFBF81C}" type="parTrans" cxnId="{E728E37E-81C7-4092-AB99-2096C1ED9E1F}">
      <dgm:prSet/>
      <dgm:spPr/>
      <dgm:t>
        <a:bodyPr/>
        <a:lstStyle/>
        <a:p>
          <a:endParaRPr lang="en-US"/>
        </a:p>
      </dgm:t>
    </dgm:pt>
    <dgm:pt modelId="{7F6FD78B-1870-473D-A2B4-B25A6A625B8C}" type="sibTrans" cxnId="{E728E37E-81C7-4092-AB99-2096C1ED9E1F}">
      <dgm:prSet/>
      <dgm:spPr/>
      <dgm:t>
        <a:bodyPr/>
        <a:lstStyle/>
        <a:p>
          <a:endParaRPr lang="en-US"/>
        </a:p>
      </dgm:t>
    </dgm:pt>
    <dgm:pt modelId="{647C63BD-4FC0-47C3-B27E-42DB9FFB3D73}">
      <dgm:prSet phldrT="[Text]"/>
      <dgm:spPr/>
      <dgm:t>
        <a:bodyPr/>
        <a:lstStyle/>
        <a:p>
          <a:r>
            <a:rPr lang="en-US" dirty="0"/>
            <a:t>Storage Dimensions</a:t>
          </a:r>
        </a:p>
      </dgm:t>
    </dgm:pt>
    <dgm:pt modelId="{260D40A8-0F56-4D28-AB56-96C06E6D5572}" type="parTrans" cxnId="{BA261F67-AB2A-490A-9C37-2D365D58FA2C}">
      <dgm:prSet/>
      <dgm:spPr/>
      <dgm:t>
        <a:bodyPr/>
        <a:lstStyle/>
        <a:p>
          <a:endParaRPr lang="en-US"/>
        </a:p>
      </dgm:t>
    </dgm:pt>
    <dgm:pt modelId="{D7E5A1B2-63A0-4156-B9E5-878A775AE917}" type="sibTrans" cxnId="{BA261F67-AB2A-490A-9C37-2D365D58FA2C}">
      <dgm:prSet/>
      <dgm:spPr/>
      <dgm:t>
        <a:bodyPr/>
        <a:lstStyle/>
        <a:p>
          <a:endParaRPr lang="en-US"/>
        </a:p>
      </dgm:t>
    </dgm:pt>
    <dgm:pt modelId="{5B1BCB67-46F4-4332-A157-68CCB9C373B3}">
      <dgm:prSet phldrT="[Text]"/>
      <dgm:spPr/>
      <dgm:t>
        <a:bodyPr/>
        <a:lstStyle/>
        <a:p>
          <a:r>
            <a:rPr lang="en-US" dirty="0"/>
            <a:t>Information that is recorded when an item is placed in a warehouse</a:t>
          </a:r>
        </a:p>
      </dgm:t>
    </dgm:pt>
    <dgm:pt modelId="{A6AA3D63-18F0-4519-AAB0-BAA56386C7BF}" type="parTrans" cxnId="{CDEA79B9-B633-4EE9-9593-EE6602DC1246}">
      <dgm:prSet/>
      <dgm:spPr/>
      <dgm:t>
        <a:bodyPr/>
        <a:lstStyle/>
        <a:p>
          <a:endParaRPr lang="en-US"/>
        </a:p>
      </dgm:t>
    </dgm:pt>
    <dgm:pt modelId="{53C3DA33-0389-4BD5-A87B-2BEC829CB1C2}" type="sibTrans" cxnId="{CDEA79B9-B633-4EE9-9593-EE6602DC1246}">
      <dgm:prSet/>
      <dgm:spPr/>
      <dgm:t>
        <a:bodyPr/>
        <a:lstStyle/>
        <a:p>
          <a:endParaRPr lang="en-US"/>
        </a:p>
      </dgm:t>
    </dgm:pt>
    <dgm:pt modelId="{775FB31B-A479-4CA1-8FEC-939A8755D789}">
      <dgm:prSet phldrT="[Text]"/>
      <dgm:spPr/>
      <dgm:t>
        <a:bodyPr/>
        <a:lstStyle/>
        <a:p>
          <a:r>
            <a:rPr lang="en-US" dirty="0"/>
            <a:t>Required and Optional information</a:t>
          </a:r>
        </a:p>
      </dgm:t>
    </dgm:pt>
    <dgm:pt modelId="{C3472DC6-9721-4A5B-B59B-06E1F6D60ACE}" type="parTrans" cxnId="{F089F103-DAD6-4DCE-B7ED-A90B6FB8CC19}">
      <dgm:prSet/>
      <dgm:spPr/>
      <dgm:t>
        <a:bodyPr/>
        <a:lstStyle/>
        <a:p>
          <a:endParaRPr lang="en-US"/>
        </a:p>
      </dgm:t>
    </dgm:pt>
    <dgm:pt modelId="{ADBE301E-FCA7-412F-8B82-396428DB7CCA}" type="sibTrans" cxnId="{F089F103-DAD6-4DCE-B7ED-A90B6FB8CC19}">
      <dgm:prSet/>
      <dgm:spPr/>
      <dgm:t>
        <a:bodyPr/>
        <a:lstStyle/>
        <a:p>
          <a:endParaRPr lang="en-US"/>
        </a:p>
      </dgm:t>
    </dgm:pt>
    <dgm:pt modelId="{5F5AFA07-EF18-4DA8-931F-CDA9C82B3556}">
      <dgm:prSet phldrT="[Text]"/>
      <dgm:spPr/>
      <dgm:t>
        <a:bodyPr/>
        <a:lstStyle/>
        <a:p>
          <a:r>
            <a:rPr lang="en-US" dirty="0"/>
            <a:t>Tracking Dimensions</a:t>
          </a:r>
        </a:p>
      </dgm:t>
    </dgm:pt>
    <dgm:pt modelId="{D44DD136-2B00-469E-A7F1-AADF89D7554E}" type="parTrans" cxnId="{57EF299C-7C81-4440-B0FD-AD02A57F74E6}">
      <dgm:prSet/>
      <dgm:spPr/>
      <dgm:t>
        <a:bodyPr/>
        <a:lstStyle/>
        <a:p>
          <a:endParaRPr lang="en-US"/>
        </a:p>
      </dgm:t>
    </dgm:pt>
    <dgm:pt modelId="{8793A7CD-C285-413C-8C07-A33C8C1552C4}" type="sibTrans" cxnId="{57EF299C-7C81-4440-B0FD-AD02A57F74E6}">
      <dgm:prSet/>
      <dgm:spPr/>
      <dgm:t>
        <a:bodyPr/>
        <a:lstStyle/>
        <a:p>
          <a:endParaRPr lang="en-US"/>
        </a:p>
      </dgm:t>
    </dgm:pt>
    <dgm:pt modelId="{BFEBD0BE-E2DC-429B-A7C9-7693EFAD86F1}">
      <dgm:prSet phldrT="[Text]"/>
      <dgm:spPr/>
      <dgm:t>
        <a:bodyPr/>
        <a:lstStyle/>
        <a:p>
          <a:r>
            <a:rPr lang="en-US" dirty="0"/>
            <a:t>Concepts behind using serial and/or batch numbers on a product</a:t>
          </a:r>
        </a:p>
      </dgm:t>
    </dgm:pt>
    <dgm:pt modelId="{51F3126C-4172-4F4B-956C-37B557BCEE1E}" type="parTrans" cxnId="{5DD29E2A-6394-46EB-B0F1-7015767DAEF8}">
      <dgm:prSet/>
      <dgm:spPr/>
      <dgm:t>
        <a:bodyPr/>
        <a:lstStyle/>
        <a:p>
          <a:endParaRPr lang="en-US"/>
        </a:p>
      </dgm:t>
    </dgm:pt>
    <dgm:pt modelId="{D91A7965-8748-4E54-94B5-A47C16DF7EE3}" type="sibTrans" cxnId="{5DD29E2A-6394-46EB-B0F1-7015767DAEF8}">
      <dgm:prSet/>
      <dgm:spPr/>
      <dgm:t>
        <a:bodyPr/>
        <a:lstStyle/>
        <a:p>
          <a:endParaRPr lang="en-US"/>
        </a:p>
      </dgm:t>
    </dgm:pt>
    <dgm:pt modelId="{6BF0DD52-5741-4253-BDD5-DB8D2846F59C}">
      <dgm:prSet phldrT="[Text]"/>
      <dgm:spPr/>
      <dgm:t>
        <a:bodyPr/>
        <a:lstStyle/>
        <a:p>
          <a:r>
            <a:rPr lang="en-US" dirty="0"/>
            <a:t>Site and Warehouse setup </a:t>
          </a:r>
        </a:p>
      </dgm:t>
    </dgm:pt>
    <dgm:pt modelId="{2D355689-F409-4D5F-859F-59430FF5C810}" type="parTrans" cxnId="{7742982C-770E-40F6-9E71-262A1895D70F}">
      <dgm:prSet/>
      <dgm:spPr/>
      <dgm:t>
        <a:bodyPr/>
        <a:lstStyle/>
        <a:p>
          <a:endParaRPr lang="en-US"/>
        </a:p>
      </dgm:t>
    </dgm:pt>
    <dgm:pt modelId="{5305E024-D308-4E6B-99D4-D32A5E7349F4}" type="sibTrans" cxnId="{7742982C-770E-40F6-9E71-262A1895D70F}">
      <dgm:prSet/>
      <dgm:spPr/>
      <dgm:t>
        <a:bodyPr/>
        <a:lstStyle/>
        <a:p>
          <a:endParaRPr lang="en-US"/>
        </a:p>
      </dgm:t>
    </dgm:pt>
    <dgm:pt modelId="{D51A15AE-42CC-492C-B832-992CD436BB4E}">
      <dgm:prSet phldrT="[Text]"/>
      <dgm:spPr/>
      <dgm:t>
        <a:bodyPr/>
        <a:lstStyle/>
        <a:p>
          <a:r>
            <a:rPr lang="en-US" dirty="0"/>
            <a:t>Concepts regarding virtual and physical warehouses and sites and the various set up options</a:t>
          </a:r>
        </a:p>
      </dgm:t>
    </dgm:pt>
    <dgm:pt modelId="{8400206A-70FE-46FB-AEBC-D4B117FC4BA8}" type="parTrans" cxnId="{3B3B9966-2E31-4569-989B-69AFBC0D5DCF}">
      <dgm:prSet/>
      <dgm:spPr/>
      <dgm:t>
        <a:bodyPr/>
        <a:lstStyle/>
        <a:p>
          <a:endParaRPr lang="en-US"/>
        </a:p>
      </dgm:t>
    </dgm:pt>
    <dgm:pt modelId="{3FEBF4E2-B823-44A7-9ADA-76A00A9ED035}" type="sibTrans" cxnId="{3B3B9966-2E31-4569-989B-69AFBC0D5DCF}">
      <dgm:prSet/>
      <dgm:spPr/>
      <dgm:t>
        <a:bodyPr/>
        <a:lstStyle/>
        <a:p>
          <a:endParaRPr lang="en-US"/>
        </a:p>
      </dgm:t>
    </dgm:pt>
    <dgm:pt modelId="{3EF764C0-25B0-43E6-A5C2-92926019DD99}" type="pres">
      <dgm:prSet presAssocID="{1753C1C2-EEC0-41D0-95BD-E61D670C4BB5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351B772-D769-4B2C-A1E0-3B60A5E1EF05}" type="pres">
      <dgm:prSet presAssocID="{D174DE97-9F06-4B12-912C-200346F1A596}" presName="vertOne" presStyleCnt="0"/>
      <dgm:spPr/>
    </dgm:pt>
    <dgm:pt modelId="{158A8021-80AE-4AE8-840D-BDE087B245FB}" type="pres">
      <dgm:prSet presAssocID="{D174DE97-9F06-4B12-912C-200346F1A596}" presName="txOne" presStyleLbl="node0" presStyleIdx="0" presStyleCnt="4">
        <dgm:presLayoutVars>
          <dgm:chPref val="3"/>
        </dgm:presLayoutVars>
      </dgm:prSet>
      <dgm:spPr/>
    </dgm:pt>
    <dgm:pt modelId="{76ECFAD4-B164-422D-9E88-3FBBAD2E5E0B}" type="pres">
      <dgm:prSet presAssocID="{D174DE97-9F06-4B12-912C-200346F1A596}" presName="parTransOne" presStyleCnt="0"/>
      <dgm:spPr/>
    </dgm:pt>
    <dgm:pt modelId="{813379B4-96C0-4F7A-9437-8E4089C1F0BA}" type="pres">
      <dgm:prSet presAssocID="{D174DE97-9F06-4B12-912C-200346F1A596}" presName="horzOne" presStyleCnt="0"/>
      <dgm:spPr/>
    </dgm:pt>
    <dgm:pt modelId="{E94BA964-2621-49FD-B3C1-77DEB2763D77}" type="pres">
      <dgm:prSet presAssocID="{FBCABD96-5F73-417C-8F2F-9C0E7A2632F8}" presName="vertTwo" presStyleCnt="0"/>
      <dgm:spPr/>
    </dgm:pt>
    <dgm:pt modelId="{44A17A98-854E-4750-8125-083685BD98D3}" type="pres">
      <dgm:prSet presAssocID="{FBCABD96-5F73-417C-8F2F-9C0E7A2632F8}" presName="txTwo" presStyleLbl="node2" presStyleIdx="0" presStyleCnt="5">
        <dgm:presLayoutVars>
          <dgm:chPref val="3"/>
        </dgm:presLayoutVars>
      </dgm:prSet>
      <dgm:spPr/>
    </dgm:pt>
    <dgm:pt modelId="{448FBD85-85D2-472C-B042-78C19468E823}" type="pres">
      <dgm:prSet presAssocID="{FBCABD96-5F73-417C-8F2F-9C0E7A2632F8}" presName="horzTwo" presStyleCnt="0"/>
      <dgm:spPr/>
    </dgm:pt>
    <dgm:pt modelId="{B29CAD29-DD7B-4181-837D-70EF72759486}" type="pres">
      <dgm:prSet presAssocID="{0D26B3C3-BE03-419E-A852-766E92096F18}" presName="sibSpaceOne" presStyleCnt="0"/>
      <dgm:spPr/>
    </dgm:pt>
    <dgm:pt modelId="{67383467-1A8D-43A9-A5B7-5B8EBC4D9DE0}" type="pres">
      <dgm:prSet presAssocID="{647C63BD-4FC0-47C3-B27E-42DB9FFB3D73}" presName="vertOne" presStyleCnt="0"/>
      <dgm:spPr/>
    </dgm:pt>
    <dgm:pt modelId="{BBCC5317-B7C9-407D-925C-D05D8108A142}" type="pres">
      <dgm:prSet presAssocID="{647C63BD-4FC0-47C3-B27E-42DB9FFB3D73}" presName="txOne" presStyleLbl="node0" presStyleIdx="1" presStyleCnt="4">
        <dgm:presLayoutVars>
          <dgm:chPref val="3"/>
        </dgm:presLayoutVars>
      </dgm:prSet>
      <dgm:spPr/>
    </dgm:pt>
    <dgm:pt modelId="{23BE569B-B55B-4320-8219-8D41357227CC}" type="pres">
      <dgm:prSet presAssocID="{647C63BD-4FC0-47C3-B27E-42DB9FFB3D73}" presName="parTransOne" presStyleCnt="0"/>
      <dgm:spPr/>
    </dgm:pt>
    <dgm:pt modelId="{E9E415C7-ABF9-4D33-A313-63D9CCC217FF}" type="pres">
      <dgm:prSet presAssocID="{647C63BD-4FC0-47C3-B27E-42DB9FFB3D73}" presName="horzOne" presStyleCnt="0"/>
      <dgm:spPr/>
    </dgm:pt>
    <dgm:pt modelId="{D2874B4D-DE2C-4632-B5E7-0674ED0998C3}" type="pres">
      <dgm:prSet presAssocID="{5B1BCB67-46F4-4332-A157-68CCB9C373B3}" presName="vertTwo" presStyleCnt="0"/>
      <dgm:spPr/>
    </dgm:pt>
    <dgm:pt modelId="{D8504F37-37F7-4AA0-9A24-D1F1D89FE299}" type="pres">
      <dgm:prSet presAssocID="{5B1BCB67-46F4-4332-A157-68CCB9C373B3}" presName="txTwo" presStyleLbl="node2" presStyleIdx="1" presStyleCnt="5">
        <dgm:presLayoutVars>
          <dgm:chPref val="3"/>
        </dgm:presLayoutVars>
      </dgm:prSet>
      <dgm:spPr/>
    </dgm:pt>
    <dgm:pt modelId="{C2305AFA-535D-499D-B4BD-D8DCAEF26B20}" type="pres">
      <dgm:prSet presAssocID="{5B1BCB67-46F4-4332-A157-68CCB9C373B3}" presName="horzTwo" presStyleCnt="0"/>
      <dgm:spPr/>
    </dgm:pt>
    <dgm:pt modelId="{46497690-40B7-4BA7-8360-577B8C61FB0B}" type="pres">
      <dgm:prSet presAssocID="{53C3DA33-0389-4BD5-A87B-2BEC829CB1C2}" presName="sibSpaceTwo" presStyleCnt="0"/>
      <dgm:spPr/>
    </dgm:pt>
    <dgm:pt modelId="{7B2C8642-5573-434F-BABA-9D96F106295B}" type="pres">
      <dgm:prSet presAssocID="{775FB31B-A479-4CA1-8FEC-939A8755D789}" presName="vertTwo" presStyleCnt="0"/>
      <dgm:spPr/>
    </dgm:pt>
    <dgm:pt modelId="{2B944484-E378-4C01-955B-7A47EB483C04}" type="pres">
      <dgm:prSet presAssocID="{775FB31B-A479-4CA1-8FEC-939A8755D789}" presName="txTwo" presStyleLbl="node2" presStyleIdx="2" presStyleCnt="5">
        <dgm:presLayoutVars>
          <dgm:chPref val="3"/>
        </dgm:presLayoutVars>
      </dgm:prSet>
      <dgm:spPr/>
    </dgm:pt>
    <dgm:pt modelId="{4A63467B-3AA0-45FF-B2C6-3AF1FEECF032}" type="pres">
      <dgm:prSet presAssocID="{775FB31B-A479-4CA1-8FEC-939A8755D789}" presName="horzTwo" presStyleCnt="0"/>
      <dgm:spPr/>
    </dgm:pt>
    <dgm:pt modelId="{445E8C3D-E9E7-4A72-B075-A3B5686902E0}" type="pres">
      <dgm:prSet presAssocID="{D7E5A1B2-63A0-4156-B9E5-878A775AE917}" presName="sibSpaceOne" presStyleCnt="0"/>
      <dgm:spPr/>
    </dgm:pt>
    <dgm:pt modelId="{FAFB08FB-0119-4D80-AABF-549B1B6A1109}" type="pres">
      <dgm:prSet presAssocID="{5F5AFA07-EF18-4DA8-931F-CDA9C82B3556}" presName="vertOne" presStyleCnt="0"/>
      <dgm:spPr/>
    </dgm:pt>
    <dgm:pt modelId="{C85278CA-1DE0-43B3-9E90-894C5ACB0AC8}" type="pres">
      <dgm:prSet presAssocID="{5F5AFA07-EF18-4DA8-931F-CDA9C82B3556}" presName="txOne" presStyleLbl="node0" presStyleIdx="2" presStyleCnt="4">
        <dgm:presLayoutVars>
          <dgm:chPref val="3"/>
        </dgm:presLayoutVars>
      </dgm:prSet>
      <dgm:spPr/>
    </dgm:pt>
    <dgm:pt modelId="{CED69B9A-63D9-4780-A0CE-E187F509C639}" type="pres">
      <dgm:prSet presAssocID="{5F5AFA07-EF18-4DA8-931F-CDA9C82B3556}" presName="parTransOne" presStyleCnt="0"/>
      <dgm:spPr/>
    </dgm:pt>
    <dgm:pt modelId="{C30C75DD-EFA2-472C-AB01-F7AA385100C7}" type="pres">
      <dgm:prSet presAssocID="{5F5AFA07-EF18-4DA8-931F-CDA9C82B3556}" presName="horzOne" presStyleCnt="0"/>
      <dgm:spPr/>
    </dgm:pt>
    <dgm:pt modelId="{5B9C75B8-D79D-486B-8C40-83517C048302}" type="pres">
      <dgm:prSet presAssocID="{BFEBD0BE-E2DC-429B-A7C9-7693EFAD86F1}" presName="vertTwo" presStyleCnt="0"/>
      <dgm:spPr/>
    </dgm:pt>
    <dgm:pt modelId="{25DFF9D0-2249-46ED-81EC-769D96D186C4}" type="pres">
      <dgm:prSet presAssocID="{BFEBD0BE-E2DC-429B-A7C9-7693EFAD86F1}" presName="txTwo" presStyleLbl="node2" presStyleIdx="3" presStyleCnt="5">
        <dgm:presLayoutVars>
          <dgm:chPref val="3"/>
        </dgm:presLayoutVars>
      </dgm:prSet>
      <dgm:spPr/>
    </dgm:pt>
    <dgm:pt modelId="{85D732FF-2007-4738-A57B-FFB8A0104BF3}" type="pres">
      <dgm:prSet presAssocID="{BFEBD0BE-E2DC-429B-A7C9-7693EFAD86F1}" presName="horzTwo" presStyleCnt="0"/>
      <dgm:spPr/>
    </dgm:pt>
    <dgm:pt modelId="{0B3AD31A-BCB9-4583-B80C-B7C9EEAEA521}" type="pres">
      <dgm:prSet presAssocID="{8793A7CD-C285-413C-8C07-A33C8C1552C4}" presName="sibSpaceOne" presStyleCnt="0"/>
      <dgm:spPr/>
    </dgm:pt>
    <dgm:pt modelId="{EB96EEE5-01EF-4316-93F0-61DF13170A27}" type="pres">
      <dgm:prSet presAssocID="{6BF0DD52-5741-4253-BDD5-DB8D2846F59C}" presName="vertOne" presStyleCnt="0"/>
      <dgm:spPr/>
    </dgm:pt>
    <dgm:pt modelId="{8762D90F-BCEE-476F-87A7-A8F70F80FF0D}" type="pres">
      <dgm:prSet presAssocID="{6BF0DD52-5741-4253-BDD5-DB8D2846F59C}" presName="txOne" presStyleLbl="node0" presStyleIdx="3" presStyleCnt="4">
        <dgm:presLayoutVars>
          <dgm:chPref val="3"/>
        </dgm:presLayoutVars>
      </dgm:prSet>
      <dgm:spPr/>
    </dgm:pt>
    <dgm:pt modelId="{67269489-6D02-4A67-9A0A-4E6A6AA74838}" type="pres">
      <dgm:prSet presAssocID="{6BF0DD52-5741-4253-BDD5-DB8D2846F59C}" presName="parTransOne" presStyleCnt="0"/>
      <dgm:spPr/>
    </dgm:pt>
    <dgm:pt modelId="{7A17A0D0-E082-4335-93F0-BA69A4F78C5D}" type="pres">
      <dgm:prSet presAssocID="{6BF0DD52-5741-4253-BDD5-DB8D2846F59C}" presName="horzOne" presStyleCnt="0"/>
      <dgm:spPr/>
    </dgm:pt>
    <dgm:pt modelId="{C1027AEF-E2FB-4E22-A424-141024144155}" type="pres">
      <dgm:prSet presAssocID="{D51A15AE-42CC-492C-B832-992CD436BB4E}" presName="vertTwo" presStyleCnt="0"/>
      <dgm:spPr/>
    </dgm:pt>
    <dgm:pt modelId="{3F55FFB9-9A29-4366-9B28-2EC17CCE6D95}" type="pres">
      <dgm:prSet presAssocID="{D51A15AE-42CC-492C-B832-992CD436BB4E}" presName="txTwo" presStyleLbl="node2" presStyleIdx="4" presStyleCnt="5">
        <dgm:presLayoutVars>
          <dgm:chPref val="3"/>
        </dgm:presLayoutVars>
      </dgm:prSet>
      <dgm:spPr/>
    </dgm:pt>
    <dgm:pt modelId="{5BF2A543-30E5-463A-8CA6-EE12C408BC7F}" type="pres">
      <dgm:prSet presAssocID="{D51A15AE-42CC-492C-B832-992CD436BB4E}" presName="horzTwo" presStyleCnt="0"/>
      <dgm:spPr/>
    </dgm:pt>
  </dgm:ptLst>
  <dgm:cxnLst>
    <dgm:cxn modelId="{F089F103-DAD6-4DCE-B7ED-A90B6FB8CC19}" srcId="{647C63BD-4FC0-47C3-B27E-42DB9FFB3D73}" destId="{775FB31B-A479-4CA1-8FEC-939A8755D789}" srcOrd="1" destOrd="0" parTransId="{C3472DC6-9721-4A5B-B59B-06E1F6D60ACE}" sibTransId="{ADBE301E-FCA7-412F-8B82-396428DB7CCA}"/>
    <dgm:cxn modelId="{0152A005-D6C3-47DA-B8CC-C7694AEF92EC}" type="presOf" srcId="{BFEBD0BE-E2DC-429B-A7C9-7693EFAD86F1}" destId="{25DFF9D0-2249-46ED-81EC-769D96D186C4}" srcOrd="0" destOrd="0" presId="urn:microsoft.com/office/officeart/2005/8/layout/hierarchy4"/>
    <dgm:cxn modelId="{5DD29E2A-6394-46EB-B0F1-7015767DAEF8}" srcId="{5F5AFA07-EF18-4DA8-931F-CDA9C82B3556}" destId="{BFEBD0BE-E2DC-429B-A7C9-7693EFAD86F1}" srcOrd="0" destOrd="0" parTransId="{51F3126C-4172-4F4B-956C-37B557BCEE1E}" sibTransId="{D91A7965-8748-4E54-94B5-A47C16DF7EE3}"/>
    <dgm:cxn modelId="{7742982C-770E-40F6-9E71-262A1895D70F}" srcId="{1753C1C2-EEC0-41D0-95BD-E61D670C4BB5}" destId="{6BF0DD52-5741-4253-BDD5-DB8D2846F59C}" srcOrd="3" destOrd="0" parTransId="{2D355689-F409-4D5F-859F-59430FF5C810}" sibTransId="{5305E024-D308-4E6B-99D4-D32A5E7349F4}"/>
    <dgm:cxn modelId="{1741BE3A-18A6-48E6-BA9A-21FD184D738F}" type="presOf" srcId="{FBCABD96-5F73-417C-8F2F-9C0E7A2632F8}" destId="{44A17A98-854E-4750-8125-083685BD98D3}" srcOrd="0" destOrd="0" presId="urn:microsoft.com/office/officeart/2005/8/layout/hierarchy4"/>
    <dgm:cxn modelId="{3B3B9966-2E31-4569-989B-69AFBC0D5DCF}" srcId="{6BF0DD52-5741-4253-BDD5-DB8D2846F59C}" destId="{D51A15AE-42CC-492C-B832-992CD436BB4E}" srcOrd="0" destOrd="0" parTransId="{8400206A-70FE-46FB-AEBC-D4B117FC4BA8}" sibTransId="{3FEBF4E2-B823-44A7-9ADA-76A00A9ED035}"/>
    <dgm:cxn modelId="{BA261F67-AB2A-490A-9C37-2D365D58FA2C}" srcId="{1753C1C2-EEC0-41D0-95BD-E61D670C4BB5}" destId="{647C63BD-4FC0-47C3-B27E-42DB9FFB3D73}" srcOrd="1" destOrd="0" parTransId="{260D40A8-0F56-4D28-AB56-96C06E6D5572}" sibTransId="{D7E5A1B2-63A0-4156-B9E5-878A775AE917}"/>
    <dgm:cxn modelId="{88CDC468-ADF2-40EE-AB38-8A015D2AF6E5}" type="presOf" srcId="{6BF0DD52-5741-4253-BDD5-DB8D2846F59C}" destId="{8762D90F-BCEE-476F-87A7-A8F70F80FF0D}" srcOrd="0" destOrd="0" presId="urn:microsoft.com/office/officeart/2005/8/layout/hierarchy4"/>
    <dgm:cxn modelId="{BAEC827B-F11F-4192-910F-0C27E8DFB33C}" type="presOf" srcId="{5B1BCB67-46F4-4332-A157-68CCB9C373B3}" destId="{D8504F37-37F7-4AA0-9A24-D1F1D89FE299}" srcOrd="0" destOrd="0" presId="urn:microsoft.com/office/officeart/2005/8/layout/hierarchy4"/>
    <dgm:cxn modelId="{E728E37E-81C7-4092-AB99-2096C1ED9E1F}" srcId="{D174DE97-9F06-4B12-912C-200346F1A596}" destId="{FBCABD96-5F73-417C-8F2F-9C0E7A2632F8}" srcOrd="0" destOrd="0" parTransId="{B776583E-A65A-43AB-A7C3-56BE3AFBF81C}" sibTransId="{7F6FD78B-1870-473D-A2B4-B25A6A625B8C}"/>
    <dgm:cxn modelId="{ACA2BC93-D43F-46B2-B8D7-0DFA17464821}" srcId="{1753C1C2-EEC0-41D0-95BD-E61D670C4BB5}" destId="{D174DE97-9F06-4B12-912C-200346F1A596}" srcOrd="0" destOrd="0" parTransId="{DEF98391-25FC-412D-B015-709FAAA881B8}" sibTransId="{0D26B3C3-BE03-419E-A852-766E92096F18}"/>
    <dgm:cxn modelId="{57EF299C-7C81-4440-B0FD-AD02A57F74E6}" srcId="{1753C1C2-EEC0-41D0-95BD-E61D670C4BB5}" destId="{5F5AFA07-EF18-4DA8-931F-CDA9C82B3556}" srcOrd="2" destOrd="0" parTransId="{D44DD136-2B00-469E-A7F1-AADF89D7554E}" sibTransId="{8793A7CD-C285-413C-8C07-A33C8C1552C4}"/>
    <dgm:cxn modelId="{CC3289A3-4BC4-4C64-9697-32CD811A3058}" type="presOf" srcId="{D51A15AE-42CC-492C-B832-992CD436BB4E}" destId="{3F55FFB9-9A29-4366-9B28-2EC17CCE6D95}" srcOrd="0" destOrd="0" presId="urn:microsoft.com/office/officeart/2005/8/layout/hierarchy4"/>
    <dgm:cxn modelId="{CDEA79B9-B633-4EE9-9593-EE6602DC1246}" srcId="{647C63BD-4FC0-47C3-B27E-42DB9FFB3D73}" destId="{5B1BCB67-46F4-4332-A157-68CCB9C373B3}" srcOrd="0" destOrd="0" parTransId="{A6AA3D63-18F0-4519-AAB0-BAA56386C7BF}" sibTransId="{53C3DA33-0389-4BD5-A87B-2BEC829CB1C2}"/>
    <dgm:cxn modelId="{D54EECBD-542D-4A4B-934E-A94868BD30CA}" type="presOf" srcId="{D174DE97-9F06-4B12-912C-200346F1A596}" destId="{158A8021-80AE-4AE8-840D-BDE087B245FB}" srcOrd="0" destOrd="0" presId="urn:microsoft.com/office/officeart/2005/8/layout/hierarchy4"/>
    <dgm:cxn modelId="{F25A44D0-29B3-4CB1-B640-20D4E9C204E8}" type="presOf" srcId="{1753C1C2-EEC0-41D0-95BD-E61D670C4BB5}" destId="{3EF764C0-25B0-43E6-A5C2-92926019DD99}" srcOrd="0" destOrd="0" presId="urn:microsoft.com/office/officeart/2005/8/layout/hierarchy4"/>
    <dgm:cxn modelId="{A69071E6-68CA-479D-9BD8-325872C5A648}" type="presOf" srcId="{775FB31B-A479-4CA1-8FEC-939A8755D789}" destId="{2B944484-E378-4C01-955B-7A47EB483C04}" srcOrd="0" destOrd="0" presId="urn:microsoft.com/office/officeart/2005/8/layout/hierarchy4"/>
    <dgm:cxn modelId="{998D31E9-CBB5-4F08-B136-50DD0ECA2C43}" type="presOf" srcId="{647C63BD-4FC0-47C3-B27E-42DB9FFB3D73}" destId="{BBCC5317-B7C9-407D-925C-D05D8108A142}" srcOrd="0" destOrd="0" presId="urn:microsoft.com/office/officeart/2005/8/layout/hierarchy4"/>
    <dgm:cxn modelId="{997F5CF7-CE87-4960-ACB3-0747A8D323D5}" type="presOf" srcId="{5F5AFA07-EF18-4DA8-931F-CDA9C82B3556}" destId="{C85278CA-1DE0-43B3-9E90-894C5ACB0AC8}" srcOrd="0" destOrd="0" presId="urn:microsoft.com/office/officeart/2005/8/layout/hierarchy4"/>
    <dgm:cxn modelId="{C2CC3B97-ACFD-46EF-BEE1-23018E458FDE}" type="presParOf" srcId="{3EF764C0-25B0-43E6-A5C2-92926019DD99}" destId="{D351B772-D769-4B2C-A1E0-3B60A5E1EF05}" srcOrd="0" destOrd="0" presId="urn:microsoft.com/office/officeart/2005/8/layout/hierarchy4"/>
    <dgm:cxn modelId="{9D681FF2-032F-483A-BD1D-F61A48D3FCE8}" type="presParOf" srcId="{D351B772-D769-4B2C-A1E0-3B60A5E1EF05}" destId="{158A8021-80AE-4AE8-840D-BDE087B245FB}" srcOrd="0" destOrd="0" presId="urn:microsoft.com/office/officeart/2005/8/layout/hierarchy4"/>
    <dgm:cxn modelId="{2E26DFAD-A757-4E44-8EE5-6F43243A1320}" type="presParOf" srcId="{D351B772-D769-4B2C-A1E0-3B60A5E1EF05}" destId="{76ECFAD4-B164-422D-9E88-3FBBAD2E5E0B}" srcOrd="1" destOrd="0" presId="urn:microsoft.com/office/officeart/2005/8/layout/hierarchy4"/>
    <dgm:cxn modelId="{1361E277-3BB2-481C-83E9-13C7240EE749}" type="presParOf" srcId="{D351B772-D769-4B2C-A1E0-3B60A5E1EF05}" destId="{813379B4-96C0-4F7A-9437-8E4089C1F0BA}" srcOrd="2" destOrd="0" presId="urn:microsoft.com/office/officeart/2005/8/layout/hierarchy4"/>
    <dgm:cxn modelId="{6A6F2AE5-8A84-465A-8011-C26DFE4BEFBD}" type="presParOf" srcId="{813379B4-96C0-4F7A-9437-8E4089C1F0BA}" destId="{E94BA964-2621-49FD-B3C1-77DEB2763D77}" srcOrd="0" destOrd="0" presId="urn:microsoft.com/office/officeart/2005/8/layout/hierarchy4"/>
    <dgm:cxn modelId="{9E6DC88B-C857-4CF3-9322-1345FDE5800A}" type="presParOf" srcId="{E94BA964-2621-49FD-B3C1-77DEB2763D77}" destId="{44A17A98-854E-4750-8125-083685BD98D3}" srcOrd="0" destOrd="0" presId="urn:microsoft.com/office/officeart/2005/8/layout/hierarchy4"/>
    <dgm:cxn modelId="{0E347B73-48FF-46B6-92A1-46AB8D8C1A1D}" type="presParOf" srcId="{E94BA964-2621-49FD-B3C1-77DEB2763D77}" destId="{448FBD85-85D2-472C-B042-78C19468E823}" srcOrd="1" destOrd="0" presId="urn:microsoft.com/office/officeart/2005/8/layout/hierarchy4"/>
    <dgm:cxn modelId="{813C1DF2-D3FB-4085-BE6A-93846D71215C}" type="presParOf" srcId="{3EF764C0-25B0-43E6-A5C2-92926019DD99}" destId="{B29CAD29-DD7B-4181-837D-70EF72759486}" srcOrd="1" destOrd="0" presId="urn:microsoft.com/office/officeart/2005/8/layout/hierarchy4"/>
    <dgm:cxn modelId="{35DF3B7F-61CE-47D4-A72B-8FD2FA704955}" type="presParOf" srcId="{3EF764C0-25B0-43E6-A5C2-92926019DD99}" destId="{67383467-1A8D-43A9-A5B7-5B8EBC4D9DE0}" srcOrd="2" destOrd="0" presId="urn:microsoft.com/office/officeart/2005/8/layout/hierarchy4"/>
    <dgm:cxn modelId="{0A82927A-2C6E-4468-A7FC-A9537FA39652}" type="presParOf" srcId="{67383467-1A8D-43A9-A5B7-5B8EBC4D9DE0}" destId="{BBCC5317-B7C9-407D-925C-D05D8108A142}" srcOrd="0" destOrd="0" presId="urn:microsoft.com/office/officeart/2005/8/layout/hierarchy4"/>
    <dgm:cxn modelId="{127E8213-CBDE-4F38-95AF-7E3E1AC60DAF}" type="presParOf" srcId="{67383467-1A8D-43A9-A5B7-5B8EBC4D9DE0}" destId="{23BE569B-B55B-4320-8219-8D41357227CC}" srcOrd="1" destOrd="0" presId="urn:microsoft.com/office/officeart/2005/8/layout/hierarchy4"/>
    <dgm:cxn modelId="{E7DF2A11-35CE-4883-BECD-988702CF5780}" type="presParOf" srcId="{67383467-1A8D-43A9-A5B7-5B8EBC4D9DE0}" destId="{E9E415C7-ABF9-4D33-A313-63D9CCC217FF}" srcOrd="2" destOrd="0" presId="urn:microsoft.com/office/officeart/2005/8/layout/hierarchy4"/>
    <dgm:cxn modelId="{324DDB13-19F2-44A4-8239-3AF8B481223C}" type="presParOf" srcId="{E9E415C7-ABF9-4D33-A313-63D9CCC217FF}" destId="{D2874B4D-DE2C-4632-B5E7-0674ED0998C3}" srcOrd="0" destOrd="0" presId="urn:microsoft.com/office/officeart/2005/8/layout/hierarchy4"/>
    <dgm:cxn modelId="{C849A5B2-F92B-4095-9C7C-9DD7F8135EF8}" type="presParOf" srcId="{D2874B4D-DE2C-4632-B5E7-0674ED0998C3}" destId="{D8504F37-37F7-4AA0-9A24-D1F1D89FE299}" srcOrd="0" destOrd="0" presId="urn:microsoft.com/office/officeart/2005/8/layout/hierarchy4"/>
    <dgm:cxn modelId="{9B7F15D2-982E-44F1-A04D-14BF2D27C99C}" type="presParOf" srcId="{D2874B4D-DE2C-4632-B5E7-0674ED0998C3}" destId="{C2305AFA-535D-499D-B4BD-D8DCAEF26B20}" srcOrd="1" destOrd="0" presId="urn:microsoft.com/office/officeart/2005/8/layout/hierarchy4"/>
    <dgm:cxn modelId="{27E73AD3-7DEE-4A4C-931D-A2F2DD793006}" type="presParOf" srcId="{E9E415C7-ABF9-4D33-A313-63D9CCC217FF}" destId="{46497690-40B7-4BA7-8360-577B8C61FB0B}" srcOrd="1" destOrd="0" presId="urn:microsoft.com/office/officeart/2005/8/layout/hierarchy4"/>
    <dgm:cxn modelId="{690DF34A-E0B5-44F5-854E-B0640D2791B0}" type="presParOf" srcId="{E9E415C7-ABF9-4D33-A313-63D9CCC217FF}" destId="{7B2C8642-5573-434F-BABA-9D96F106295B}" srcOrd="2" destOrd="0" presId="urn:microsoft.com/office/officeart/2005/8/layout/hierarchy4"/>
    <dgm:cxn modelId="{9BDBE587-38B0-4EB6-9348-586806BE6314}" type="presParOf" srcId="{7B2C8642-5573-434F-BABA-9D96F106295B}" destId="{2B944484-E378-4C01-955B-7A47EB483C04}" srcOrd="0" destOrd="0" presId="urn:microsoft.com/office/officeart/2005/8/layout/hierarchy4"/>
    <dgm:cxn modelId="{C0CF9E34-FE12-4E5C-B1DA-72A5CE84C618}" type="presParOf" srcId="{7B2C8642-5573-434F-BABA-9D96F106295B}" destId="{4A63467B-3AA0-45FF-B2C6-3AF1FEECF032}" srcOrd="1" destOrd="0" presId="urn:microsoft.com/office/officeart/2005/8/layout/hierarchy4"/>
    <dgm:cxn modelId="{41BF0D62-7E4C-4CBA-90CF-4EFEA6A10D2A}" type="presParOf" srcId="{3EF764C0-25B0-43E6-A5C2-92926019DD99}" destId="{445E8C3D-E9E7-4A72-B075-A3B5686902E0}" srcOrd="3" destOrd="0" presId="urn:microsoft.com/office/officeart/2005/8/layout/hierarchy4"/>
    <dgm:cxn modelId="{B37602C8-AC7C-4443-A68F-500AC67E29BF}" type="presParOf" srcId="{3EF764C0-25B0-43E6-A5C2-92926019DD99}" destId="{FAFB08FB-0119-4D80-AABF-549B1B6A1109}" srcOrd="4" destOrd="0" presId="urn:microsoft.com/office/officeart/2005/8/layout/hierarchy4"/>
    <dgm:cxn modelId="{5FA32E89-A3C9-47C3-95FB-97A82CC31145}" type="presParOf" srcId="{FAFB08FB-0119-4D80-AABF-549B1B6A1109}" destId="{C85278CA-1DE0-43B3-9E90-894C5ACB0AC8}" srcOrd="0" destOrd="0" presId="urn:microsoft.com/office/officeart/2005/8/layout/hierarchy4"/>
    <dgm:cxn modelId="{18E05C72-37D8-4CEF-B75B-07D81E9BD6C7}" type="presParOf" srcId="{FAFB08FB-0119-4D80-AABF-549B1B6A1109}" destId="{CED69B9A-63D9-4780-A0CE-E187F509C639}" srcOrd="1" destOrd="0" presId="urn:microsoft.com/office/officeart/2005/8/layout/hierarchy4"/>
    <dgm:cxn modelId="{B6DDB6D8-D9DA-457C-937E-BCF90FDAD27D}" type="presParOf" srcId="{FAFB08FB-0119-4D80-AABF-549B1B6A1109}" destId="{C30C75DD-EFA2-472C-AB01-F7AA385100C7}" srcOrd="2" destOrd="0" presId="urn:microsoft.com/office/officeart/2005/8/layout/hierarchy4"/>
    <dgm:cxn modelId="{7E8B7E61-1720-4711-8B8B-26FA3A206475}" type="presParOf" srcId="{C30C75DD-EFA2-472C-AB01-F7AA385100C7}" destId="{5B9C75B8-D79D-486B-8C40-83517C048302}" srcOrd="0" destOrd="0" presId="urn:microsoft.com/office/officeart/2005/8/layout/hierarchy4"/>
    <dgm:cxn modelId="{56E64924-19C9-4E4B-A0E0-3362F917CD7F}" type="presParOf" srcId="{5B9C75B8-D79D-486B-8C40-83517C048302}" destId="{25DFF9D0-2249-46ED-81EC-769D96D186C4}" srcOrd="0" destOrd="0" presId="urn:microsoft.com/office/officeart/2005/8/layout/hierarchy4"/>
    <dgm:cxn modelId="{C8EAA852-91E4-44DD-92A7-7B9ADE11941F}" type="presParOf" srcId="{5B9C75B8-D79D-486B-8C40-83517C048302}" destId="{85D732FF-2007-4738-A57B-FFB8A0104BF3}" srcOrd="1" destOrd="0" presId="urn:microsoft.com/office/officeart/2005/8/layout/hierarchy4"/>
    <dgm:cxn modelId="{B8BB4EFE-E944-48C1-8CD8-BBF190185A25}" type="presParOf" srcId="{3EF764C0-25B0-43E6-A5C2-92926019DD99}" destId="{0B3AD31A-BCB9-4583-B80C-B7C9EEAEA521}" srcOrd="5" destOrd="0" presId="urn:microsoft.com/office/officeart/2005/8/layout/hierarchy4"/>
    <dgm:cxn modelId="{42251D8B-8A9A-49D8-9D6F-3A3608C7345D}" type="presParOf" srcId="{3EF764C0-25B0-43E6-A5C2-92926019DD99}" destId="{EB96EEE5-01EF-4316-93F0-61DF13170A27}" srcOrd="6" destOrd="0" presId="urn:microsoft.com/office/officeart/2005/8/layout/hierarchy4"/>
    <dgm:cxn modelId="{973E4E98-9F13-44CA-82D2-3CF849458C27}" type="presParOf" srcId="{EB96EEE5-01EF-4316-93F0-61DF13170A27}" destId="{8762D90F-BCEE-476F-87A7-A8F70F80FF0D}" srcOrd="0" destOrd="0" presId="urn:microsoft.com/office/officeart/2005/8/layout/hierarchy4"/>
    <dgm:cxn modelId="{1320BA30-CA72-4795-9CB0-D9D550E16E00}" type="presParOf" srcId="{EB96EEE5-01EF-4316-93F0-61DF13170A27}" destId="{67269489-6D02-4A67-9A0A-4E6A6AA74838}" srcOrd="1" destOrd="0" presId="urn:microsoft.com/office/officeart/2005/8/layout/hierarchy4"/>
    <dgm:cxn modelId="{31D38C2B-FC1A-4BDD-B8C6-3CCE0FBBF30F}" type="presParOf" srcId="{EB96EEE5-01EF-4316-93F0-61DF13170A27}" destId="{7A17A0D0-E082-4335-93F0-BA69A4F78C5D}" srcOrd="2" destOrd="0" presId="urn:microsoft.com/office/officeart/2005/8/layout/hierarchy4"/>
    <dgm:cxn modelId="{6F0BA2AB-A0F8-415A-94E7-CF67C314CE2D}" type="presParOf" srcId="{7A17A0D0-E082-4335-93F0-BA69A4F78C5D}" destId="{C1027AEF-E2FB-4E22-A424-141024144155}" srcOrd="0" destOrd="0" presId="urn:microsoft.com/office/officeart/2005/8/layout/hierarchy4"/>
    <dgm:cxn modelId="{54CB470C-2B46-4C7D-A9CC-724488858FB2}" type="presParOf" srcId="{C1027AEF-E2FB-4E22-A424-141024144155}" destId="{3F55FFB9-9A29-4366-9B28-2EC17CCE6D95}" srcOrd="0" destOrd="0" presId="urn:microsoft.com/office/officeart/2005/8/layout/hierarchy4"/>
    <dgm:cxn modelId="{29E7D14C-57EB-40DC-9611-92E9BC979775}" type="presParOf" srcId="{C1027AEF-E2FB-4E22-A424-141024144155}" destId="{5BF2A543-30E5-463A-8CA6-EE12C408BC7F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8A8021-80AE-4AE8-840D-BDE087B245FB}">
      <dsp:nvSpPr>
        <dsp:cNvPr id="0" name=""/>
        <dsp:cNvSpPr/>
      </dsp:nvSpPr>
      <dsp:spPr>
        <a:xfrm>
          <a:off x="6702" y="1158"/>
          <a:ext cx="1757362" cy="23156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Product Information Management</a:t>
          </a:r>
        </a:p>
      </dsp:txBody>
      <dsp:txXfrm>
        <a:off x="58173" y="52629"/>
        <a:ext cx="1654420" cy="2212674"/>
      </dsp:txXfrm>
    </dsp:sp>
    <dsp:sp modelId="{44A17A98-854E-4750-8125-083685BD98D3}">
      <dsp:nvSpPr>
        <dsp:cNvPr id="0" name=""/>
        <dsp:cNvSpPr/>
      </dsp:nvSpPr>
      <dsp:spPr>
        <a:xfrm>
          <a:off x="6702" y="2577324"/>
          <a:ext cx="1757362" cy="231561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Need to understand the creation and features of products that will be stored in the warehouse</a:t>
          </a:r>
        </a:p>
      </dsp:txBody>
      <dsp:txXfrm>
        <a:off x="58173" y="2628795"/>
        <a:ext cx="1654420" cy="2212674"/>
      </dsp:txXfrm>
    </dsp:sp>
    <dsp:sp modelId="{BBCC5317-B7C9-407D-925C-D05D8108A142}">
      <dsp:nvSpPr>
        <dsp:cNvPr id="0" name=""/>
        <dsp:cNvSpPr/>
      </dsp:nvSpPr>
      <dsp:spPr>
        <a:xfrm>
          <a:off x="2059302" y="1158"/>
          <a:ext cx="3662343" cy="23156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Storage Dimensions</a:t>
          </a:r>
        </a:p>
      </dsp:txBody>
      <dsp:txXfrm>
        <a:off x="2127124" y="68980"/>
        <a:ext cx="3526699" cy="2179972"/>
      </dsp:txXfrm>
    </dsp:sp>
    <dsp:sp modelId="{D8504F37-37F7-4AA0-9A24-D1F1D89FE299}">
      <dsp:nvSpPr>
        <dsp:cNvPr id="0" name=""/>
        <dsp:cNvSpPr/>
      </dsp:nvSpPr>
      <dsp:spPr>
        <a:xfrm>
          <a:off x="2059302" y="2577324"/>
          <a:ext cx="1757362" cy="231561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Information that is recorded when an item is placed in a warehouse</a:t>
          </a:r>
        </a:p>
      </dsp:txBody>
      <dsp:txXfrm>
        <a:off x="2110773" y="2628795"/>
        <a:ext cx="1654420" cy="2212674"/>
      </dsp:txXfrm>
    </dsp:sp>
    <dsp:sp modelId="{2B944484-E378-4C01-955B-7A47EB483C04}">
      <dsp:nvSpPr>
        <dsp:cNvPr id="0" name=""/>
        <dsp:cNvSpPr/>
      </dsp:nvSpPr>
      <dsp:spPr>
        <a:xfrm>
          <a:off x="3964283" y="2577324"/>
          <a:ext cx="1757362" cy="231561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Required and Optional information</a:t>
          </a:r>
        </a:p>
      </dsp:txBody>
      <dsp:txXfrm>
        <a:off x="4015754" y="2628795"/>
        <a:ext cx="1654420" cy="2212674"/>
      </dsp:txXfrm>
    </dsp:sp>
    <dsp:sp modelId="{C85278CA-1DE0-43B3-9E90-894C5ACB0AC8}">
      <dsp:nvSpPr>
        <dsp:cNvPr id="0" name=""/>
        <dsp:cNvSpPr/>
      </dsp:nvSpPr>
      <dsp:spPr>
        <a:xfrm>
          <a:off x="6016882" y="1158"/>
          <a:ext cx="1757362" cy="23156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Tracking Dimensions</a:t>
          </a:r>
        </a:p>
      </dsp:txBody>
      <dsp:txXfrm>
        <a:off x="6068353" y="52629"/>
        <a:ext cx="1654420" cy="2212674"/>
      </dsp:txXfrm>
    </dsp:sp>
    <dsp:sp modelId="{25DFF9D0-2249-46ED-81EC-769D96D186C4}">
      <dsp:nvSpPr>
        <dsp:cNvPr id="0" name=""/>
        <dsp:cNvSpPr/>
      </dsp:nvSpPr>
      <dsp:spPr>
        <a:xfrm>
          <a:off x="6016882" y="2577324"/>
          <a:ext cx="1757362" cy="231561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Concepts behind using serial and/or batch numbers on a product</a:t>
          </a:r>
        </a:p>
      </dsp:txBody>
      <dsp:txXfrm>
        <a:off x="6068353" y="2628795"/>
        <a:ext cx="1654420" cy="2212674"/>
      </dsp:txXfrm>
    </dsp:sp>
    <dsp:sp modelId="{8762D90F-BCEE-476F-87A7-A8F70F80FF0D}">
      <dsp:nvSpPr>
        <dsp:cNvPr id="0" name=""/>
        <dsp:cNvSpPr/>
      </dsp:nvSpPr>
      <dsp:spPr>
        <a:xfrm>
          <a:off x="8069482" y="1158"/>
          <a:ext cx="1757362" cy="23156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Site and Warehouse setup </a:t>
          </a:r>
        </a:p>
      </dsp:txBody>
      <dsp:txXfrm>
        <a:off x="8120953" y="52629"/>
        <a:ext cx="1654420" cy="2212674"/>
      </dsp:txXfrm>
    </dsp:sp>
    <dsp:sp modelId="{3F55FFB9-9A29-4366-9B28-2EC17CCE6D95}">
      <dsp:nvSpPr>
        <dsp:cNvPr id="0" name=""/>
        <dsp:cNvSpPr/>
      </dsp:nvSpPr>
      <dsp:spPr>
        <a:xfrm>
          <a:off x="8069482" y="2577324"/>
          <a:ext cx="1757362" cy="231561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Concepts regarding virtual and physical warehouses and sites and the various set up options</a:t>
          </a:r>
        </a:p>
      </dsp:txBody>
      <dsp:txXfrm>
        <a:off x="8120953" y="2628795"/>
        <a:ext cx="1654420" cy="22126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0F9EC6-89FF-47E1-8594-1A32E3B45134}" type="datetime8">
              <a:rPr lang="en-US" smtClean="0">
                <a:latin typeface="Segoe UI" pitchFamily="34" charset="0"/>
              </a:rPr>
              <a:t>2/24/2019 7:40 PM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386CE63F-9E7F-4C04-9D0D-FCA25A8E9E86}" type="datetime8">
              <a:rPr lang="en-US" smtClean="0"/>
              <a:t>2/24/2019 7:40 PM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367" rtl="0" eaLnBrk="1" latinLnBrk="0" hangingPunct="1">
      <a:lnSpc>
        <a:spcPct val="90000"/>
      </a:lnSpc>
      <a:spcAft>
        <a:spcPts val="333"/>
      </a:spcAft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2982" indent="-105829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28071" indent="-115090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82848" indent="-146838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15134" indent="-115090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285918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6pPr>
    <a:lvl7pPr marL="2743101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7pPr>
    <a:lvl8pPr marL="3200284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8pPr>
    <a:lvl9pPr marL="3657469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E2F19A73-88F5-4B80-A929-CF8E66EE5449}" type="datetime8">
              <a:rPr lang="en-US" smtClean="0"/>
              <a:t>2/24/2019 7:42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26378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four prerequisite areas are: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Product Information Management</a:t>
            </a:r>
          </a:p>
          <a:p>
            <a:pPr lvl="1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It’s important to understand the creation and features of products that will be stored in the warehouse.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Storage Dimensions</a:t>
            </a:r>
          </a:p>
          <a:p>
            <a:pPr lvl="1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It’s important to understand what information is recorded when an item is placed in a warehouse, including whether it is required or optional.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Tracking Dimensions</a:t>
            </a:r>
          </a:p>
          <a:p>
            <a:pPr lvl="1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It’s important to understand concepts behind using serial and/or batch numbers on a product.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Site and Warehouse setup </a:t>
            </a:r>
          </a:p>
          <a:p>
            <a:pPr lvl="1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It’s important to understand concepts related to virtual and physical warehouses and sites, and the various set up options.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8F00C2-57B3-4AC4-9368-A585DCCBBA5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61639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D3453B0B-33DE-4ED0-A610-D76D0E610F6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4572000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4572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9F328AE-26F0-42B9-988D-535B1145C96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50758" y="800100"/>
            <a:ext cx="5024485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5981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ith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31026A-4A74-439D-A8F5-DB82A03E7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0798454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 - half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4B2500C4-B436-4E3A-8A91-A02448A77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457200"/>
            <a:ext cx="5508419" cy="372410"/>
          </a:xfrm>
        </p:spPr>
        <p:txBody>
          <a:bodyPr tIns="64008"/>
          <a:lstStyle>
            <a:lvl1pPr>
              <a:defRPr sz="2000" spc="0"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858526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 userDrawn="1">
          <p15:clr>
            <a:srgbClr val="5ACBF0"/>
          </p15:clr>
        </p15:guide>
        <p15:guide id="29" orient="horz" pos="1271" userDrawn="1">
          <p15:clr>
            <a:srgbClr val="5ACBF0"/>
          </p15:clr>
        </p15:guide>
        <p15:guide id="30" orient="horz" pos="288" userDrawn="1">
          <p15:clr>
            <a:srgbClr val="5ACBF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025650"/>
            <a:ext cx="4161981" cy="1107996"/>
          </a:xfrm>
        </p:spPr>
        <p:txBody>
          <a:bodyPr wrap="square" rIns="0" anchor="b">
            <a:spAutoFit/>
          </a:bodyPr>
          <a:lstStyle>
            <a:lvl1pPr>
              <a:lnSpc>
                <a:spcPct val="100000"/>
              </a:lnSpc>
              <a:defRPr sz="3600" b="0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Title format square photo layout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780C89-4FC1-4FE7-AFCA-1C41A1B094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3535541"/>
            <a:ext cx="4162425" cy="307777"/>
          </a:xfrm>
        </p:spPr>
        <p:txBody>
          <a:bodyPr/>
          <a:lstStyle>
            <a:lvl1pPr marL="0" indent="0">
              <a:buNone/>
              <a:defRPr sz="2000"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61988" indent="0">
              <a:buNone/>
              <a:defRPr/>
            </a:lvl4pPr>
            <a:lvl5pPr marL="855663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Picture Placeholder">
            <a:extLst>
              <a:ext uri="{FF2B5EF4-FFF2-40B4-BE49-F238E27FC236}">
                <a16:creationId xmlns:a16="http://schemas.microsoft.com/office/drawing/2014/main" id="{6178F5D2-7CA2-4202-8FD2-95D8F7A2E98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728665027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pos="3360" userDrawn="1">
          <p15:clr>
            <a:srgbClr val="FBAE40"/>
          </p15:clr>
        </p15:guide>
        <p15:guide id="6" orient="horz" pos="904">
          <p15:clr>
            <a:srgbClr val="5ACBF0"/>
          </p15:clr>
        </p15:guide>
        <p15:guide id="7" orient="horz" pos="1276">
          <p15:clr>
            <a:srgbClr val="5ACBF0"/>
          </p15:clr>
        </p15:guide>
        <p15:guide id="8" orient="horz" pos="2226">
          <p15:clr>
            <a:srgbClr val="5ACBF0"/>
          </p15:clr>
        </p15:guide>
        <p15:guide id="10" pos="3729" userDrawn="1">
          <p15:clr>
            <a:srgbClr val="C35EA4"/>
          </p15:clr>
        </p15:guide>
        <p15:guide id="11" pos="2993">
          <p15:clr>
            <a:srgbClr val="5ACBF0"/>
          </p15:clr>
        </p15:guide>
        <p15:guide id="12" pos="3543" userDrawn="1">
          <p15:clr>
            <a:srgbClr val="A4A3A4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025" y="2875002"/>
            <a:ext cx="4161981" cy="1107996"/>
          </a:xfrm>
        </p:spPr>
        <p:txBody>
          <a:bodyPr wrap="square" rIns="0" anchor="ctr" anchorCtr="0">
            <a:spAutoFit/>
          </a:bodyPr>
          <a:lstStyle>
            <a:lvl1pPr>
              <a:lnSpc>
                <a:spcPct val="100000"/>
              </a:lnSpc>
              <a:defRPr sz="3600" b="0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Square photo layout with Title  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id="{3956AAB8-C2DF-40F3-A72B-0FA6F47702E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2689229390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pos="3360" userDrawn="1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pos="2991">
          <p15:clr>
            <a:srgbClr val="5ACBF0"/>
          </p15:clr>
        </p15:guide>
        <p15:guide id="7" pos="3728" userDrawn="1">
          <p15:clr>
            <a:srgbClr val="C35EA4"/>
          </p15:clr>
        </p15:guide>
        <p15:guide id="8" pos="3544" userDrawn="1">
          <p15:clr>
            <a:srgbClr val="A4A3A4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81637"/>
            <a:ext cx="4160520" cy="861774"/>
          </a:xfrm>
        </p:spPr>
        <p:txBody>
          <a:bodyPr wrap="square" anchor="t">
            <a:spAutoFit/>
          </a:bodyPr>
          <a:lstStyle>
            <a:lvl1pPr>
              <a:lnSpc>
                <a:spcPct val="100000"/>
              </a:lnSpc>
              <a:defRPr sz="2800" b="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Square photo layout with smaller text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id="{18102CFD-D7DD-461F-B675-FAE01404E55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2429512451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3" orient="horz" pos="1877">
          <p15:clr>
            <a:srgbClr val="5ACBF0"/>
          </p15:clr>
        </p15:guide>
        <p15:guide id="4" pos="3731" userDrawn="1">
          <p15:clr>
            <a:srgbClr val="C35EA4"/>
          </p15:clr>
        </p15:guide>
        <p15:guide id="5" pos="2993">
          <p15:clr>
            <a:srgbClr val="5ACBF0"/>
          </p15:clr>
        </p15:guide>
        <p15:guide id="6" pos="3547" userDrawn="1">
          <p15:clr>
            <a:srgbClr val="A4A3A4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9144000" cy="307777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631573B-58F8-43B4-8E3E-6F895442CB9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344025" y="3898483"/>
            <a:ext cx="2265363" cy="2370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6025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6135" userDrawn="1">
          <p15:clr>
            <a:srgbClr val="5ACBF0"/>
          </p15:clr>
        </p15:guide>
        <p15:guide id="3" orient="horz" pos="1910" userDrawn="1">
          <p15:clr>
            <a:srgbClr val="5ACBF0"/>
          </p15:clr>
        </p15:guide>
        <p15:guide id="4" orient="horz" pos="2505" userDrawn="1">
          <p15:clr>
            <a:srgbClr val="5ACBF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9144000" cy="307777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7744055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381C0FB-0396-463F-9527-BACCE968684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344025" y="3898483"/>
            <a:ext cx="2265363" cy="2370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5108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 userDrawn="1">
          <p15:clr>
            <a:srgbClr val="5ACBF0"/>
          </p15:clr>
        </p15:guide>
        <p15:guide id="3" orient="horz" pos="1914" userDrawn="1">
          <p15:clr>
            <a:srgbClr val="5ACBF0"/>
          </p15:clr>
        </p15:guide>
        <p15:guide id="4" orient="horz" pos="2505" userDrawn="1">
          <p15:clr>
            <a:srgbClr val="5ACBF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</a:t>
            </a:r>
          </a:p>
        </p:txBody>
      </p:sp>
    </p:spTree>
    <p:extLst>
      <p:ext uri="{BB962C8B-B14F-4D97-AF65-F5344CB8AC3E}">
        <p14:creationId xmlns:p14="http://schemas.microsoft.com/office/powerpoint/2010/main" val="17211484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>
          <p15:clr>
            <a:srgbClr val="5ACBF0"/>
          </p15:clr>
        </p15:guide>
        <p15:guide id="3" orient="horz" pos="1914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9F059F-BD0F-4211-86F6-E960C3EC183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344025" y="3898483"/>
            <a:ext cx="2265363" cy="2370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3582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6127" userDrawn="1">
          <p15:clr>
            <a:srgbClr val="5ACBF0"/>
          </p15:clr>
        </p15:guide>
        <p15:guide id="3" orient="horz" pos="1911" userDrawn="1">
          <p15:clr>
            <a:srgbClr val="5ACBF0"/>
          </p15:clr>
        </p15:guide>
        <p15:guide id="4" orient="horz" pos="2505" userDrawn="1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2270E26-89BA-4369-9EF4-1B9EBAA3D00B}"/>
              </a:ext>
            </a:extLst>
          </p:cNvPr>
          <p:cNvSpPr/>
          <p:nvPr userDrawn="1"/>
        </p:nvSpPr>
        <p:spPr bwMode="auto">
          <a:xfrm>
            <a:off x="5334000" y="0"/>
            <a:ext cx="6858000" cy="6858000"/>
          </a:xfrm>
          <a:prstGeom prst="rect">
            <a:avLst/>
          </a:prstGeom>
          <a:solidFill>
            <a:srgbClr val="D2D2D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</a:t>
            </a:r>
          </a:p>
        </p:txBody>
      </p:sp>
      <p:pic>
        <p:nvPicPr>
          <p:cNvPr id="9" name="MS logo gray - EMF" descr="Microsoft logo, gray text version">
            <a:extLst>
              <a:ext uri="{FF2B5EF4-FFF2-40B4-BE49-F238E27FC236}">
                <a16:creationId xmlns:a16="http://schemas.microsoft.com/office/drawing/2014/main" id="{D03FE64B-525F-4B73-8C45-B4BC3BAD6A2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5964678-FE6C-4226-A11B-8D452DA7808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50758" y="800100"/>
            <a:ext cx="5024485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4309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2" orient="horz" pos="2496" userDrawn="1">
          <p15:clr>
            <a:srgbClr val="5ACBF0"/>
          </p15:clr>
        </p15:guide>
        <p15:guide id="3" pos="3355" userDrawn="1">
          <p15:clr>
            <a:srgbClr val="FBAE40"/>
          </p15:clr>
        </p15:guide>
        <p15:guide id="5" orient="horz" pos="2160" userDrawn="1">
          <p15:clr>
            <a:srgbClr val="FBAE40"/>
          </p15:clr>
        </p15:guide>
        <p15:guide id="6" orient="horz" pos="2229" userDrawn="1">
          <p15:clr>
            <a:srgbClr val="5ACBF0"/>
          </p15:clr>
        </p15:guide>
        <p15:guide id="7" pos="2996" userDrawn="1">
          <p15:clr>
            <a:srgbClr val="5ACBF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27829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 userDrawn="1">
          <p15:clr>
            <a:srgbClr val="5ACBF0"/>
          </p15:clr>
        </p15:guide>
        <p15:guide id="3" orient="horz" pos="1910" userDrawn="1">
          <p15:clr>
            <a:srgbClr val="5ACBF0"/>
          </p15:clr>
        </p15:guide>
        <p15:guide id="4" orient="horz" pos="2505" userDrawn="1">
          <p15:clr>
            <a:srgbClr val="5ACBF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1556723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1272" userDrawn="1">
          <p15:clr>
            <a:srgbClr val="5ACBF0"/>
          </p15:clr>
        </p15:guide>
        <p15:guide id="2" orient="horz" pos="904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56753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904" userDrawn="1">
          <p15:clr>
            <a:srgbClr val="5ACBF0"/>
          </p15:clr>
        </p15:guide>
        <p15:guide id="2" orient="horz" pos="1272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0DF2A6-26A8-4810-95DF-F65F123C66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Software code slide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9F61CF-FF79-485A-A6C8-A1952EFD58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436688"/>
            <a:ext cx="11018520" cy="1908215"/>
          </a:xfrm>
        </p:spPr>
        <p:txBody>
          <a:bodyPr/>
          <a:lstStyle>
            <a:lvl1pPr marL="0" indent="0">
              <a:buNone/>
              <a:defRPr sz="2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 sz="24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 sz="20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058790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1272" userDrawn="1">
          <p15:clr>
            <a:srgbClr val="5ACBF0"/>
          </p15:clr>
        </p15:guide>
        <p15:guide id="2" orient="horz" pos="905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584200" y="6161316"/>
            <a:ext cx="4482124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4" name="MS logo gray - EMF" descr="Microsoft logo, gray text version">
            <a:extLst>
              <a:ext uri="{FF2B5EF4-FFF2-40B4-BE49-F238E27FC236}">
                <a16:creationId xmlns:a16="http://schemas.microsoft.com/office/drawing/2014/main" id="{59104CAE-91B8-4A7E-9F8E-214C5F88093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691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 b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B6606D-2DF9-48CD-BBE9-B751BF55CD2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white">
          <a:xfrm>
            <a:off x="584200" y="1436688"/>
            <a:ext cx="11018838" cy="2215991"/>
          </a:xfrm>
        </p:spPr>
        <p:txBody>
          <a:bodyPr>
            <a:spAutoFit/>
          </a:bodyPr>
          <a:lstStyle>
            <a:lvl1pPr>
              <a:defRPr sz="36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1800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Next slide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69038"/>
            <a:ext cx="12192001" cy="588963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45720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</p:spTree>
    <p:extLst>
      <p:ext uri="{BB962C8B-B14F-4D97-AF65-F5344CB8AC3E}">
        <p14:creationId xmlns:p14="http://schemas.microsoft.com/office/powerpoint/2010/main" val="34829696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904" userDrawn="1">
          <p15:clr>
            <a:srgbClr val="5ACBF0"/>
          </p15:clr>
        </p15:guide>
        <p15:guide id="2" orient="horz" pos="288" userDrawn="1">
          <p15:clr>
            <a:srgbClr val="5ACBF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&amp; Content Bulleted Text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8928" y="291103"/>
            <a:ext cx="11653834" cy="896518"/>
          </a:xfrm>
        </p:spPr>
        <p:txBody>
          <a:bodyPr/>
          <a:lstStyle>
            <a:lvl1pPr>
              <a:defRPr sz="5400">
                <a:solidFill>
                  <a:srgbClr val="3996DD"/>
                </a:solidFill>
              </a:defRPr>
            </a:lvl1pPr>
          </a:lstStyle>
          <a:p>
            <a:r>
              <a:rPr lang="en-US" dirty="0"/>
              <a:t>Title of the page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69238" y="1663937"/>
            <a:ext cx="11653523" cy="4817073"/>
          </a:xfrm>
        </p:spPr>
        <p:txBody>
          <a:bodyPr/>
          <a:lstStyle>
            <a:lvl1pPr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5890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4572000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4572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11527229-DBED-4F7D-9D9A-03EC2258F2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7B5DF3C-6C8F-43BE-92C2-BE4537BFD6E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50758" y="800100"/>
            <a:ext cx="5024485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737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</a:t>
            </a:r>
          </a:p>
        </p:txBody>
      </p:sp>
      <p:pic>
        <p:nvPicPr>
          <p:cNvPr id="12" name="MS logo white - EMF" descr="Microsoft logo white text version">
            <a:extLst>
              <a:ext uri="{FF2B5EF4-FFF2-40B4-BE49-F238E27FC236}">
                <a16:creationId xmlns:a16="http://schemas.microsoft.com/office/drawing/2014/main" id="{788172BF-1F8C-429F-A472-2CEAB692920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C397809-3ACE-4D4E-AD46-9C3195293B59}"/>
              </a:ext>
            </a:extLst>
          </p:cNvPr>
          <p:cNvSpPr/>
          <p:nvPr userDrawn="1"/>
        </p:nvSpPr>
        <p:spPr bwMode="auto">
          <a:xfrm>
            <a:off x="5334000" y="0"/>
            <a:ext cx="6858000" cy="6858000"/>
          </a:xfrm>
          <a:prstGeom prst="rect">
            <a:avLst/>
          </a:prstGeom>
          <a:solidFill>
            <a:srgbClr val="D2D2D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solidFill>
                <a:srgbClr val="00240D"/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89166D5-15A2-4B98-8331-AD06974AE2E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50758" y="800100"/>
            <a:ext cx="5024485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1489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55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</a:t>
            </a:r>
          </a:p>
        </p:txBody>
      </p:sp>
      <p:pic>
        <p:nvPicPr>
          <p:cNvPr id="10" name="MS logo white - EMF" descr="Microsoft logo white text version">
            <a:extLst>
              <a:ext uri="{FF2B5EF4-FFF2-40B4-BE49-F238E27FC236}">
                <a16:creationId xmlns:a16="http://schemas.microsoft.com/office/drawing/2014/main" id="{CA27734F-A502-4B5B-8EC7-6E115B31C6C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D0C4B04-9C9F-465F-9951-6B4E6D55422A}"/>
              </a:ext>
            </a:extLst>
          </p:cNvPr>
          <p:cNvSpPr/>
          <p:nvPr userDrawn="1"/>
        </p:nvSpPr>
        <p:spPr bwMode="auto">
          <a:xfrm>
            <a:off x="5334000" y="0"/>
            <a:ext cx="6858000" cy="6858000"/>
          </a:xfrm>
          <a:prstGeom prst="rect">
            <a:avLst/>
          </a:prstGeom>
          <a:solidFill>
            <a:srgbClr val="00BCF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solidFill>
                <a:srgbClr val="00240D"/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FBA0094-BABD-45E8-8EA6-9DA003B4CDB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50758" y="800100"/>
            <a:ext cx="5024485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613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60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S logo gray - EMF" descr="Microsoft logo, gray text version">
            <a:extLst>
              <a:ext uri="{FF2B5EF4-FFF2-40B4-BE49-F238E27FC236}">
                <a16:creationId xmlns:a16="http://schemas.microsoft.com/office/drawing/2014/main" id="{DDC08157-A48C-4ACA-A5BB-EE2A866E103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D026004-6E63-4034-A1B0-34BE8CEF3D76}"/>
              </a:ext>
            </a:extLst>
          </p:cNvPr>
          <p:cNvSpPr/>
          <p:nvPr userDrawn="1"/>
        </p:nvSpPr>
        <p:spPr bwMode="auto">
          <a:xfrm>
            <a:off x="5334000" y="0"/>
            <a:ext cx="6858000" cy="6858000"/>
          </a:xfrm>
          <a:prstGeom prst="rect">
            <a:avLst/>
          </a:prstGeom>
          <a:solidFill>
            <a:srgbClr val="00BCF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solidFill>
                <a:srgbClr val="00240D"/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FC1A9B4-AD16-4E53-919C-38204BAF9E3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50758" y="800100"/>
            <a:ext cx="5024485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435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60" userDrawn="1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9144000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9144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  <p:pic>
        <p:nvPicPr>
          <p:cNvPr id="10" name="MS logo white - EMF" descr="Microsoft logo white text version">
            <a:extLst>
              <a:ext uri="{FF2B5EF4-FFF2-40B4-BE49-F238E27FC236}">
                <a16:creationId xmlns:a16="http://schemas.microsoft.com/office/drawing/2014/main" id="{CC434C0E-1C79-42AF-9F32-26BBBFEF902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8369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2308324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528113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905">
          <p15:clr>
            <a:srgbClr val="5ACBF0"/>
          </p15:clr>
        </p15:guide>
        <p15:guide id="4" orient="horz" pos="1272">
          <p15:clr>
            <a:srgbClr val="5ACBF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23083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70607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76633-3E8D-4CF4-A5D4-D4E9D88A6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E9CDCB4-03E1-4763-B83E-A1334BCDB0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97171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773406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2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E2550-DA43-453C-A328-33C740E65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5278796-7B84-4D67-88CD-BF78BB06D21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89914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350045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6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754DF-CB0E-46F9-AA3C-00BC673EB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45885457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3" orient="horz" pos="900">
          <p15:clr>
            <a:srgbClr val="5ACBF0"/>
          </p15:clr>
        </p15:guide>
        <p15:guide id="4" orient="horz" pos="1276">
          <p15:clr>
            <a:srgbClr val="5ACBF0"/>
          </p15:clr>
        </p15:guide>
        <p15:guide id="5" orient="horz" pos="288">
          <p15:clr>
            <a:srgbClr val="5ACBF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ith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31026A-4A74-439D-A8F5-DB82A03E7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4014188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 - half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4B2500C4-B436-4E3A-8A91-A02448A77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457200"/>
            <a:ext cx="5508419" cy="372410"/>
          </a:xfrm>
        </p:spPr>
        <p:txBody>
          <a:bodyPr tIns="64008"/>
          <a:lstStyle>
            <a:lvl1pPr>
              <a:defRPr sz="2000" spc="0"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48141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025650"/>
            <a:ext cx="4161981" cy="1107996"/>
          </a:xfrm>
        </p:spPr>
        <p:txBody>
          <a:bodyPr wrap="square" rIns="0" anchor="b">
            <a:spAutoFit/>
          </a:bodyPr>
          <a:lstStyle>
            <a:lvl1pPr>
              <a:lnSpc>
                <a:spcPct val="100000"/>
              </a:lnSpc>
              <a:defRPr sz="3600" b="0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Title format square photo layout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780C89-4FC1-4FE7-AFCA-1C41A1B094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3535541"/>
            <a:ext cx="4162425" cy="307777"/>
          </a:xfrm>
        </p:spPr>
        <p:txBody>
          <a:bodyPr/>
          <a:lstStyle>
            <a:lvl1pPr marL="0" indent="0">
              <a:buNone/>
              <a:defRPr sz="2000"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61988" indent="0">
              <a:buNone/>
              <a:defRPr/>
            </a:lvl4pPr>
            <a:lvl5pPr marL="855663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Picture Placeholder">
            <a:extLst>
              <a:ext uri="{FF2B5EF4-FFF2-40B4-BE49-F238E27FC236}">
                <a16:creationId xmlns:a16="http://schemas.microsoft.com/office/drawing/2014/main" id="{6178F5D2-7CA2-4202-8FD2-95D8F7A2E98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1952163360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6" orient="horz" pos="904">
          <p15:clr>
            <a:srgbClr val="5ACBF0"/>
          </p15:clr>
        </p15:guide>
        <p15:guide id="7" orient="horz" pos="1276">
          <p15:clr>
            <a:srgbClr val="5ACBF0"/>
          </p15:clr>
        </p15:guide>
        <p15:guide id="8" orient="horz" pos="2226">
          <p15:clr>
            <a:srgbClr val="5ACBF0"/>
          </p15:clr>
        </p15:guide>
        <p15:guide id="10" pos="3729">
          <p15:clr>
            <a:srgbClr val="C35EA4"/>
          </p15:clr>
        </p15:guide>
        <p15:guide id="11" pos="2993">
          <p15:clr>
            <a:srgbClr val="5ACBF0"/>
          </p15:clr>
        </p15:guide>
        <p15:guide id="12" pos="3543">
          <p15:clr>
            <a:srgbClr val="A4A3A4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025" y="2875002"/>
            <a:ext cx="4161981" cy="1107996"/>
          </a:xfrm>
        </p:spPr>
        <p:txBody>
          <a:bodyPr wrap="square" rIns="0" anchor="ctr" anchorCtr="0">
            <a:spAutoFit/>
          </a:bodyPr>
          <a:lstStyle>
            <a:lvl1pPr>
              <a:lnSpc>
                <a:spcPct val="100000"/>
              </a:lnSpc>
              <a:defRPr sz="3600" b="0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Square photo layout with Title  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id="{3956AAB8-C2DF-40F3-A72B-0FA6F47702E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4208981506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pos="2991">
          <p15:clr>
            <a:srgbClr val="5ACBF0"/>
          </p15:clr>
        </p15:guide>
        <p15:guide id="7" pos="3728">
          <p15:clr>
            <a:srgbClr val="C35EA4"/>
          </p15:clr>
        </p15:guide>
        <p15:guide id="8" pos="3544">
          <p15:clr>
            <a:srgbClr val="A4A3A4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D3453B0B-33DE-4ED0-A610-D76D0E610F6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9144000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9144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</p:spTree>
    <p:extLst>
      <p:ext uri="{BB962C8B-B14F-4D97-AF65-F5344CB8AC3E}">
        <p14:creationId xmlns:p14="http://schemas.microsoft.com/office/powerpoint/2010/main" val="42812751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81637"/>
            <a:ext cx="4160520" cy="861774"/>
          </a:xfrm>
        </p:spPr>
        <p:txBody>
          <a:bodyPr wrap="square" anchor="t">
            <a:spAutoFit/>
          </a:bodyPr>
          <a:lstStyle>
            <a:lvl1pPr>
              <a:lnSpc>
                <a:spcPct val="100000"/>
              </a:lnSpc>
              <a:defRPr sz="2800" b="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Square photo layout with smaller text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id="{18102CFD-D7DD-461F-B675-FAE01404E55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3373083827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3" orient="horz" pos="1877">
          <p15:clr>
            <a:srgbClr val="5ACBF0"/>
          </p15:clr>
        </p15:guide>
        <p15:guide id="4" pos="3731">
          <p15:clr>
            <a:srgbClr val="C35EA4"/>
          </p15:clr>
        </p15:guide>
        <p15:guide id="5" pos="2993">
          <p15:clr>
            <a:srgbClr val="5ACBF0"/>
          </p15:clr>
        </p15:guide>
        <p15:guide id="6" pos="3547">
          <p15:clr>
            <a:srgbClr val="A4A3A4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9144000" cy="307777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BA4B0D9-E738-4241-851E-02087D63F02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344025" y="3898483"/>
            <a:ext cx="2265363" cy="2370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9880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9144000" cy="307777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688632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E4B8222-5199-4513-8941-5675C42113A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344025" y="3898483"/>
            <a:ext cx="2265363" cy="2370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3808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>
          <p15:clr>
            <a:srgbClr val="5ACBF0"/>
          </p15:clr>
        </p15:guide>
        <p15:guide id="3" orient="horz" pos="1914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</a:t>
            </a:r>
          </a:p>
        </p:txBody>
      </p:sp>
    </p:spTree>
    <p:extLst>
      <p:ext uri="{BB962C8B-B14F-4D97-AF65-F5344CB8AC3E}">
        <p14:creationId xmlns:p14="http://schemas.microsoft.com/office/powerpoint/2010/main" val="2417125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>
          <p15:clr>
            <a:srgbClr val="5ACBF0"/>
          </p15:clr>
        </p15:guide>
        <p15:guide id="3" orient="horz" pos="1914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A27FA71-E6D6-496C-95C6-956CF28B81A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344025" y="3898483"/>
            <a:ext cx="2265363" cy="2370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2756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1911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716574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72093403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4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06801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904">
          <p15:clr>
            <a:srgbClr val="5ACBF0"/>
          </p15:clr>
        </p15:guide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0DF2A6-26A8-4810-95DF-F65F123C66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Software code slide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9F61CF-FF79-485A-A6C8-A1952EFD58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436688"/>
            <a:ext cx="11018520" cy="1908215"/>
          </a:xfrm>
        </p:spPr>
        <p:txBody>
          <a:bodyPr/>
          <a:lstStyle>
            <a:lvl1pPr marL="0" indent="0">
              <a:buNone/>
              <a:defRPr sz="2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 sz="24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 sz="20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2562624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5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2308324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88" userDrawn="1">
          <p15:clr>
            <a:srgbClr val="5ACBF0"/>
          </p15:clr>
        </p15:guide>
        <p15:guide id="2" orient="horz" pos="905" userDrawn="1">
          <p15:clr>
            <a:srgbClr val="5ACBF0"/>
          </p15:clr>
        </p15:guide>
        <p15:guide id="4" orient="horz" pos="1272" userDrawn="1">
          <p15:clr>
            <a:srgbClr val="5ACBF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584200" y="6161316"/>
            <a:ext cx="4482124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6EB48F5B-FA46-418B-8BEE-9F0C23C84A5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927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 b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B6606D-2DF9-48CD-BBE9-B751BF55CD2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white">
          <a:xfrm>
            <a:off x="584200" y="1436688"/>
            <a:ext cx="11018838" cy="2215991"/>
          </a:xfrm>
        </p:spPr>
        <p:txBody>
          <a:bodyPr>
            <a:spAutoFit/>
          </a:bodyPr>
          <a:lstStyle>
            <a:lvl1pPr>
              <a:defRPr sz="36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1800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Next slide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69038"/>
            <a:ext cx="12192001" cy="588963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45720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</p:spTree>
    <p:extLst>
      <p:ext uri="{BB962C8B-B14F-4D97-AF65-F5344CB8AC3E}">
        <p14:creationId xmlns:p14="http://schemas.microsoft.com/office/powerpoint/2010/main" val="3833038121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904">
          <p15:clr>
            <a:srgbClr val="5ACBF0"/>
          </p15:clr>
        </p15:guide>
        <p15:guide id="2" orient="horz" pos="288">
          <p15:clr>
            <a:srgbClr val="5ACBF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23083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268474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orient="horz" pos="1272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  <p15:guide id="5" orient="horz" pos="904" userDrawn="1">
          <p15:clr>
            <a:srgbClr val="5ACBF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76633-3E8D-4CF4-A5D4-D4E9D88A6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E9CDCB4-03E1-4763-B83E-A1334BCDB0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97171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018982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88" userDrawn="1">
          <p15:clr>
            <a:srgbClr val="5ACBF0"/>
          </p15:clr>
        </p15:guide>
        <p15:guide id="2" orient="horz" pos="1272" userDrawn="1">
          <p15:clr>
            <a:srgbClr val="5ACBF0"/>
          </p15:clr>
        </p15:guide>
        <p15:guide id="3" orient="horz" pos="904" userDrawn="1">
          <p15:clr>
            <a:srgbClr val="5ACBF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E2550-DA43-453C-A328-33C740E65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5278796-7B84-4D67-88CD-BF78BB06D21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89914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946700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88" userDrawn="1">
          <p15:clr>
            <a:srgbClr val="5ACBF0"/>
          </p15:clr>
        </p15:guide>
        <p15:guide id="2" orient="horz" pos="1276" userDrawn="1">
          <p15:clr>
            <a:srgbClr val="5ACBF0"/>
          </p15:clr>
        </p15:guide>
        <p15:guide id="3" orient="horz" pos="904" userDrawn="1">
          <p15:clr>
            <a:srgbClr val="5ACBF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754DF-CB0E-46F9-AA3C-00BC673EB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89335521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3" orient="horz" pos="900" userDrawn="1">
          <p15:clr>
            <a:srgbClr val="5ACBF0"/>
          </p15:clr>
        </p15:guide>
        <p15:guide id="4" orient="horz" pos="1276" userDrawn="1">
          <p15:clr>
            <a:srgbClr val="5ACBF0"/>
          </p15:clr>
        </p15:guide>
        <p15:guide id="5" orient="horz" pos="288" userDrawn="1">
          <p15:clr>
            <a:srgbClr val="5ACBF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9.xml"/><Relationship Id="rId18" Type="http://schemas.openxmlformats.org/officeDocument/2006/relationships/slideLayout" Target="../slideLayouts/slideLayout44.xml"/><Relationship Id="rId26" Type="http://schemas.openxmlformats.org/officeDocument/2006/relationships/theme" Target="../theme/theme2.xml"/><Relationship Id="rId3" Type="http://schemas.openxmlformats.org/officeDocument/2006/relationships/slideLayout" Target="../slideLayouts/slideLayout29.xml"/><Relationship Id="rId21" Type="http://schemas.openxmlformats.org/officeDocument/2006/relationships/slideLayout" Target="../slideLayouts/slideLayout47.xml"/><Relationship Id="rId7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8.xml"/><Relationship Id="rId17" Type="http://schemas.openxmlformats.org/officeDocument/2006/relationships/slideLayout" Target="../slideLayouts/slideLayout43.xml"/><Relationship Id="rId25" Type="http://schemas.openxmlformats.org/officeDocument/2006/relationships/slideLayout" Target="../slideLayouts/slideLayout51.xml"/><Relationship Id="rId2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42.xml"/><Relationship Id="rId20" Type="http://schemas.openxmlformats.org/officeDocument/2006/relationships/slideLayout" Target="../slideLayouts/slideLayout46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24" Type="http://schemas.openxmlformats.org/officeDocument/2006/relationships/slideLayout" Target="../slideLayouts/slideLayout50.xml"/><Relationship Id="rId5" Type="http://schemas.openxmlformats.org/officeDocument/2006/relationships/slideLayout" Target="../slideLayouts/slideLayout31.xml"/><Relationship Id="rId15" Type="http://schemas.openxmlformats.org/officeDocument/2006/relationships/slideLayout" Target="../slideLayouts/slideLayout41.xml"/><Relationship Id="rId23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36.xml"/><Relationship Id="rId19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40.xml"/><Relationship Id="rId22" Type="http://schemas.openxmlformats.org/officeDocument/2006/relationships/slideLayout" Target="../slideLayouts/slideLayout48.xml"/><Relationship Id="rId27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88263" y="457200"/>
            <a:ext cx="1101852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 userDrawn="1">
            <p:ph type="body" idx="1"/>
          </p:nvPr>
        </p:nvSpPr>
        <p:spPr>
          <a:xfrm>
            <a:off x="584200" y="1435503"/>
            <a:ext cx="11018520" cy="1612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49" name="NEW Brand Colors 2018">
            <a:extLst>
              <a:ext uri="{FF2B5EF4-FFF2-40B4-BE49-F238E27FC236}">
                <a16:creationId xmlns:a16="http://schemas.microsoft.com/office/drawing/2014/main" id="{9D5783B5-1069-4509-929A-C02C0B0887F7}"/>
              </a:ext>
            </a:extLst>
          </p:cNvPr>
          <p:cNvPicPr>
            <a:picLocks noChangeAspect="1"/>
          </p:cNvPicPr>
          <p:nvPr userDrawn="1"/>
        </p:nvPicPr>
        <p:blipFill>
          <a:blip r:embed="rId28"/>
          <a:stretch>
            <a:fillRect/>
          </a:stretch>
        </p:blipFill>
        <p:spPr>
          <a:xfrm rot="5400000">
            <a:off x="9288988" y="2942644"/>
            <a:ext cx="6858000" cy="972712"/>
          </a:xfrm>
          <a:prstGeom prst="rect">
            <a:avLst/>
          </a:prstGeom>
        </p:spPr>
      </p:pic>
      <p:grpSp>
        <p:nvGrpSpPr>
          <p:cNvPr id="47" name="GRID" hidden="1">
            <a:extLst>
              <a:ext uri="{FF2B5EF4-FFF2-40B4-BE49-F238E27FC236}">
                <a16:creationId xmlns:a16="http://schemas.microsoft.com/office/drawing/2014/main" id="{32B5FFBF-552A-4973-B5B3-9EE3A765185F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CD412E5-2492-4063-96AB-C451FC39F2B6}"/>
                </a:ext>
              </a:extLst>
            </p:cNvPr>
            <p:cNvCxnSpPr/>
            <p:nvPr/>
          </p:nvCxnSpPr>
          <p:spPr>
            <a:xfrm>
              <a:off x="0" y="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25E7FAE-6A98-413B-871E-10F8DF6FF1E3}"/>
                </a:ext>
              </a:extLst>
            </p:cNvPr>
            <p:cNvCxnSpPr/>
            <p:nvPr/>
          </p:nvCxnSpPr>
          <p:spPr>
            <a:xfrm>
              <a:off x="0" y="29260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42BDE7-00A0-446E-9CEE-23DDF6A13E6E}"/>
                </a:ext>
              </a:extLst>
            </p:cNvPr>
            <p:cNvCxnSpPr/>
            <p:nvPr/>
          </p:nvCxnSpPr>
          <p:spPr>
            <a:xfrm>
              <a:off x="0" y="585216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D48FF31-9C6A-4C0C-AB96-ED556488A1BA}"/>
                </a:ext>
              </a:extLst>
            </p:cNvPr>
            <p:cNvCxnSpPr/>
            <p:nvPr/>
          </p:nvCxnSpPr>
          <p:spPr>
            <a:xfrm>
              <a:off x="0" y="6272784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D811B2-F122-4FF3-A4F6-E7291A5152BB}"/>
                </a:ext>
              </a:extLst>
            </p:cNvPr>
            <p:cNvCxnSpPr/>
            <p:nvPr/>
          </p:nvCxnSpPr>
          <p:spPr>
            <a:xfrm>
              <a:off x="0" y="656539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2029335-BA6E-4B6F-B752-D02603169DE6}"/>
                </a:ext>
              </a:extLst>
            </p:cNvPr>
            <p:cNvCxnSpPr/>
            <p:nvPr/>
          </p:nvCxnSpPr>
          <p:spPr>
            <a:xfrm>
              <a:off x="0" y="685800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08D55A0-D16C-4191-B9F9-C95B51610B5E}"/>
                </a:ext>
              </a:extLst>
            </p:cNvPr>
            <p:cNvCxnSpPr/>
            <p:nvPr/>
          </p:nvCxnSpPr>
          <p:spPr>
            <a:xfrm>
              <a:off x="0" y="87782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3FCB58-9F61-404B-A493-7860A942FCC2}"/>
                </a:ext>
              </a:extLst>
            </p:cNvPr>
            <p:cNvCxnSpPr/>
            <p:nvPr/>
          </p:nvCxnSpPr>
          <p:spPr>
            <a:xfrm>
              <a:off x="0" y="117043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EFD38DF-4402-499A-B7B2-D5BBF3AD467C}"/>
                </a:ext>
              </a:extLst>
            </p:cNvPr>
            <p:cNvCxnSpPr/>
            <p:nvPr/>
          </p:nvCxnSpPr>
          <p:spPr>
            <a:xfrm>
              <a:off x="0" y="146304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6DFD209-A624-4FEA-8F60-067FBF0CC1E8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B8ED61-88C3-48AA-91A7-BFD779B3B3BA}"/>
                </a:ext>
              </a:extLst>
            </p:cNvPr>
            <p:cNvCxnSpPr/>
            <p:nvPr/>
          </p:nvCxnSpPr>
          <p:spPr>
            <a:xfrm>
              <a:off x="585216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22AC47D-49D2-4B9E-B580-53A7922E5654}"/>
                </a:ext>
              </a:extLst>
            </p:cNvPr>
            <p:cNvCxnSpPr/>
            <p:nvPr/>
          </p:nvCxnSpPr>
          <p:spPr>
            <a:xfrm>
              <a:off x="29260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0D7A2DB-4310-49CD-83F6-55B33BE76665}"/>
                </a:ext>
              </a:extLst>
            </p:cNvPr>
            <p:cNvCxnSpPr/>
            <p:nvPr/>
          </p:nvCxnSpPr>
          <p:spPr>
            <a:xfrm>
              <a:off x="877824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0C40071-7BC6-4682-9CD1-0631E07C9F11}"/>
                </a:ext>
              </a:extLst>
            </p:cNvPr>
            <p:cNvCxnSpPr/>
            <p:nvPr/>
          </p:nvCxnSpPr>
          <p:spPr>
            <a:xfrm>
              <a:off x="117043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E0ACFAA-26E9-44D2-BEF0-E02CAE93F397}"/>
                </a:ext>
              </a:extLst>
            </p:cNvPr>
            <p:cNvCxnSpPr/>
            <p:nvPr/>
          </p:nvCxnSpPr>
          <p:spPr>
            <a:xfrm>
              <a:off x="1102156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85D1186-93AE-4B67-8544-763E0B213AAC}"/>
                </a:ext>
              </a:extLst>
            </p:cNvPr>
            <p:cNvCxnSpPr/>
            <p:nvPr/>
          </p:nvCxnSpPr>
          <p:spPr>
            <a:xfrm>
              <a:off x="11606784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1D45AE-FC53-4BB4-A9CD-C563C03A1195}"/>
                </a:ext>
              </a:extLst>
            </p:cNvPr>
            <p:cNvCxnSpPr/>
            <p:nvPr/>
          </p:nvCxnSpPr>
          <p:spPr>
            <a:xfrm>
              <a:off x="11314176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325177A-06D9-4C2A-B7EF-984A90245BF7}"/>
                </a:ext>
              </a:extLst>
            </p:cNvPr>
            <p:cNvCxnSpPr/>
            <p:nvPr/>
          </p:nvCxnSpPr>
          <p:spPr>
            <a:xfrm>
              <a:off x="1189939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2B67796-DF72-4C3B-A79D-7534FD3084C9}"/>
                </a:ext>
              </a:extLst>
            </p:cNvPr>
            <p:cNvCxnSpPr/>
            <p:nvPr/>
          </p:nvCxnSpPr>
          <p:spPr>
            <a:xfrm>
              <a:off x="1219200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8B2C409-2FF7-4120-9E48-02A446B82DD6}"/>
                </a:ext>
              </a:extLst>
            </p:cNvPr>
            <p:cNvCxnSpPr/>
            <p:nvPr/>
          </p:nvCxnSpPr>
          <p:spPr>
            <a:xfrm>
              <a:off x="0" y="175564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3E0130A-B11A-42AB-8439-3CB0569F1C08}"/>
                </a:ext>
              </a:extLst>
            </p:cNvPr>
            <p:cNvCxnSpPr/>
            <p:nvPr/>
          </p:nvCxnSpPr>
          <p:spPr>
            <a:xfrm>
              <a:off x="0" y="204825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840B631-CB23-44B8-823B-56619D54F0E4}"/>
                </a:ext>
              </a:extLst>
            </p:cNvPr>
            <p:cNvCxnSpPr/>
            <p:nvPr/>
          </p:nvCxnSpPr>
          <p:spPr>
            <a:xfrm>
              <a:off x="0" y="234086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7DD460B-BBE5-43D6-95DF-C1C1CC6239C6}"/>
                </a:ext>
              </a:extLst>
            </p:cNvPr>
            <p:cNvCxnSpPr/>
            <p:nvPr/>
          </p:nvCxnSpPr>
          <p:spPr>
            <a:xfrm>
              <a:off x="0" y="263347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F5BEEB4-62B8-420A-9489-8319B9432C34}"/>
                </a:ext>
              </a:extLst>
            </p:cNvPr>
            <p:cNvCxnSpPr/>
            <p:nvPr/>
          </p:nvCxnSpPr>
          <p:spPr>
            <a:xfrm>
              <a:off x="0" y="292608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9242164-82A4-4DA9-B78C-33430C241872}"/>
                </a:ext>
              </a:extLst>
            </p:cNvPr>
            <p:cNvCxnSpPr/>
            <p:nvPr/>
          </p:nvCxnSpPr>
          <p:spPr>
            <a:xfrm>
              <a:off x="0" y="321868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D8767DD-4892-4904-AE72-87087DD9CCC2}"/>
                </a:ext>
              </a:extLst>
            </p:cNvPr>
            <p:cNvCxnSpPr/>
            <p:nvPr/>
          </p:nvCxnSpPr>
          <p:spPr>
            <a:xfrm>
              <a:off x="0" y="351129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45FC793-2AD0-4021-B3FB-391EDDE6CB63}"/>
                </a:ext>
              </a:extLst>
            </p:cNvPr>
            <p:cNvCxnSpPr/>
            <p:nvPr userDrawn="1"/>
          </p:nvCxnSpPr>
          <p:spPr>
            <a:xfrm>
              <a:off x="0" y="380390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091C6C8-296D-4AA9-8F03-7DEA5FA7D71A}"/>
                </a:ext>
              </a:extLst>
            </p:cNvPr>
            <p:cNvCxnSpPr/>
            <p:nvPr userDrawn="1"/>
          </p:nvCxnSpPr>
          <p:spPr>
            <a:xfrm>
              <a:off x="0" y="409651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1CBDA8A-698A-4B1C-BC41-CD72C2900FE8}"/>
                </a:ext>
              </a:extLst>
            </p:cNvPr>
            <p:cNvCxnSpPr/>
            <p:nvPr userDrawn="1"/>
          </p:nvCxnSpPr>
          <p:spPr>
            <a:xfrm>
              <a:off x="0" y="438912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0780C82-EF19-43A2-BF1B-31FDFBA092CA}"/>
                </a:ext>
              </a:extLst>
            </p:cNvPr>
            <p:cNvCxnSpPr/>
            <p:nvPr userDrawn="1"/>
          </p:nvCxnSpPr>
          <p:spPr>
            <a:xfrm>
              <a:off x="0" y="468172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3492339-9370-44E2-8C4D-414393DEB764}"/>
                </a:ext>
              </a:extLst>
            </p:cNvPr>
            <p:cNvCxnSpPr/>
            <p:nvPr userDrawn="1"/>
          </p:nvCxnSpPr>
          <p:spPr>
            <a:xfrm>
              <a:off x="0" y="497433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BF7CE2A-C0A7-4C6F-88B8-E40107AE34E8}"/>
                </a:ext>
              </a:extLst>
            </p:cNvPr>
            <p:cNvCxnSpPr/>
            <p:nvPr userDrawn="1"/>
          </p:nvCxnSpPr>
          <p:spPr>
            <a:xfrm>
              <a:off x="0" y="526694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CD7A1D0-B060-4037-BFAE-80FAF89CC35F}"/>
                </a:ext>
              </a:extLst>
            </p:cNvPr>
            <p:cNvCxnSpPr/>
            <p:nvPr userDrawn="1"/>
          </p:nvCxnSpPr>
          <p:spPr>
            <a:xfrm>
              <a:off x="0" y="555955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A121C21-7F60-43D7-B9B4-682B9D22E24D}"/>
                </a:ext>
              </a:extLst>
            </p:cNvPr>
            <p:cNvCxnSpPr/>
            <p:nvPr userDrawn="1"/>
          </p:nvCxnSpPr>
          <p:spPr>
            <a:xfrm>
              <a:off x="0" y="585216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.64 square" hidden="1">
            <a:extLst>
              <a:ext uri="{FF2B5EF4-FFF2-40B4-BE49-F238E27FC236}">
                <a16:creationId xmlns:a16="http://schemas.microsoft.com/office/drawing/2014/main" id="{90E0CE0A-15D7-405F-8DFA-B7F5AF47B03C}"/>
              </a:ext>
            </a:extLst>
          </p:cNvPr>
          <p:cNvSpPr/>
          <p:nvPr userDrawn="1"/>
        </p:nvSpPr>
        <p:spPr bwMode="auto">
          <a:xfrm>
            <a:off x="0" y="0"/>
            <a:ext cx="585216" cy="585216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.32 square" hidden="1">
            <a:extLst>
              <a:ext uri="{FF2B5EF4-FFF2-40B4-BE49-F238E27FC236}">
                <a16:creationId xmlns:a16="http://schemas.microsoft.com/office/drawing/2014/main" id="{09835393-211C-428D-B22F-51EE7A413599}"/>
              </a:ext>
            </a:extLst>
          </p:cNvPr>
          <p:cNvSpPr/>
          <p:nvPr userDrawn="1"/>
        </p:nvSpPr>
        <p:spPr bwMode="auto">
          <a:xfrm>
            <a:off x="0" y="0"/>
            <a:ext cx="292608" cy="292608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10" r:id="rId1"/>
    <p:sldLayoutId id="2147484580" r:id="rId2"/>
    <p:sldLayoutId id="2147484609" r:id="rId3"/>
    <p:sldLayoutId id="2147484741" r:id="rId4"/>
    <p:sldLayoutId id="2147484240" r:id="rId5"/>
    <p:sldLayoutId id="2147484241" r:id="rId6"/>
    <p:sldLayoutId id="2147484474" r:id="rId7"/>
    <p:sldLayoutId id="2147484245" r:id="rId8"/>
    <p:sldLayoutId id="2147484247" r:id="rId9"/>
    <p:sldLayoutId id="2147484639" r:id="rId10"/>
    <p:sldLayoutId id="2147484603" r:id="rId11"/>
    <p:sldLayoutId id="2147484700" r:id="rId12"/>
    <p:sldLayoutId id="2147484701" r:id="rId13"/>
    <p:sldLayoutId id="2147484702" r:id="rId14"/>
    <p:sldLayoutId id="2147484249" r:id="rId15"/>
    <p:sldLayoutId id="2147484640" r:id="rId16"/>
    <p:sldLayoutId id="2147484582" r:id="rId17"/>
    <p:sldLayoutId id="2147484641" r:id="rId18"/>
    <p:sldLayoutId id="2147484584" r:id="rId19"/>
    <p:sldLayoutId id="2147484583" r:id="rId20"/>
    <p:sldLayoutId id="2147484256" r:id="rId21"/>
    <p:sldLayoutId id="2147484257" r:id="rId22"/>
    <p:sldLayoutId id="2147484585" r:id="rId23"/>
    <p:sldLayoutId id="2147484299" r:id="rId24"/>
    <p:sldLayoutId id="2147484263" r:id="rId25"/>
    <p:sldLayoutId id="2147484742" r:id="rId26"/>
  </p:sldLayoutIdLst>
  <p:transition>
    <p:fade/>
  </p:transition>
  <p:hf sldNum="0" hdr="0" ftr="0" dt="0"/>
  <p:txStyles>
    <p:titleStyle>
      <a:lvl1pPr algn="l" defTabSz="932742" rtl="0" eaLnBrk="1" latinLnBrk="0" hangingPunct="1">
        <a:lnSpc>
          <a:spcPct val="100000"/>
        </a:lnSpc>
        <a:spcBef>
          <a:spcPct val="0"/>
        </a:spcBef>
        <a:buNone/>
        <a:defRPr lang="en-US" sz="3600" b="0" kern="1200" cap="none" spc="-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1pPr>
      <a:lvl2pPr marL="4572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57225" marR="0" indent="-20002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842963" marR="0" indent="-1809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023938" marR="0" indent="-1682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6" pos="368" userDrawn="1">
          <p15:clr>
            <a:srgbClr val="C35EA4"/>
          </p15:clr>
        </p15:guide>
        <p15:guide id="17" pos="7313" userDrawn="1">
          <p15:clr>
            <a:srgbClr val="C35EA4"/>
          </p15:clr>
        </p15:guide>
        <p15:guide id="25" orient="horz" pos="369" userDrawn="1">
          <p15:clr>
            <a:srgbClr val="C35EA4"/>
          </p15:clr>
        </p15:guide>
        <p15:guide id="26" orient="horz" pos="3949" userDrawn="1">
          <p15:clr>
            <a:srgbClr val="C35EA4"/>
          </p15:clr>
        </p15:guide>
        <p15:guide id="27" orient="horz" pos="184" userDrawn="1">
          <p15:clr>
            <a:srgbClr val="A4A3A4"/>
          </p15:clr>
        </p15:guide>
        <p15:guide id="28" pos="185" userDrawn="1">
          <p15:clr>
            <a:srgbClr val="A4A3A4"/>
          </p15:clr>
        </p15:guide>
        <p15:guide id="29" orient="horz" pos="4135" userDrawn="1">
          <p15:clr>
            <a:srgbClr val="A4A3A4"/>
          </p15:clr>
        </p15:guide>
        <p15:guide id="30" pos="7495" userDrawn="1">
          <p15:clr>
            <a:srgbClr val="A4A3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88263" y="457200"/>
            <a:ext cx="1101852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 userDrawn="1">
            <p:ph type="body" idx="1"/>
          </p:nvPr>
        </p:nvSpPr>
        <p:spPr>
          <a:xfrm>
            <a:off x="584200" y="1435503"/>
            <a:ext cx="11018520" cy="1612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49" name="NEW Brand Colors 2018">
            <a:extLst>
              <a:ext uri="{FF2B5EF4-FFF2-40B4-BE49-F238E27FC236}">
                <a16:creationId xmlns:a16="http://schemas.microsoft.com/office/drawing/2014/main" id="{9D5783B5-1069-4509-929A-C02C0B0887F7}"/>
              </a:ext>
            </a:extLst>
          </p:cNvPr>
          <p:cNvPicPr>
            <a:picLocks noChangeAspect="1"/>
          </p:cNvPicPr>
          <p:nvPr userDrawn="1"/>
        </p:nvPicPr>
        <p:blipFill>
          <a:blip r:embed="rId27"/>
          <a:stretch>
            <a:fillRect/>
          </a:stretch>
        </p:blipFill>
        <p:spPr>
          <a:xfrm rot="5400000">
            <a:off x="9288988" y="2942644"/>
            <a:ext cx="6858000" cy="972712"/>
          </a:xfrm>
          <a:prstGeom prst="rect">
            <a:avLst/>
          </a:prstGeom>
        </p:spPr>
      </p:pic>
      <p:grpSp>
        <p:nvGrpSpPr>
          <p:cNvPr id="47" name="GRID" hidden="1">
            <a:extLst>
              <a:ext uri="{FF2B5EF4-FFF2-40B4-BE49-F238E27FC236}">
                <a16:creationId xmlns:a16="http://schemas.microsoft.com/office/drawing/2014/main" id="{32B5FFBF-552A-4973-B5B3-9EE3A765185F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CD412E5-2492-4063-96AB-C451FC39F2B6}"/>
                </a:ext>
              </a:extLst>
            </p:cNvPr>
            <p:cNvCxnSpPr/>
            <p:nvPr/>
          </p:nvCxnSpPr>
          <p:spPr>
            <a:xfrm>
              <a:off x="0" y="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25E7FAE-6A98-413B-871E-10F8DF6FF1E3}"/>
                </a:ext>
              </a:extLst>
            </p:cNvPr>
            <p:cNvCxnSpPr/>
            <p:nvPr/>
          </p:nvCxnSpPr>
          <p:spPr>
            <a:xfrm>
              <a:off x="0" y="29260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42BDE7-00A0-446E-9CEE-23DDF6A13E6E}"/>
                </a:ext>
              </a:extLst>
            </p:cNvPr>
            <p:cNvCxnSpPr/>
            <p:nvPr/>
          </p:nvCxnSpPr>
          <p:spPr>
            <a:xfrm>
              <a:off x="0" y="585216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D48FF31-9C6A-4C0C-AB96-ED556488A1BA}"/>
                </a:ext>
              </a:extLst>
            </p:cNvPr>
            <p:cNvCxnSpPr/>
            <p:nvPr/>
          </p:nvCxnSpPr>
          <p:spPr>
            <a:xfrm>
              <a:off x="0" y="6272784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D811B2-F122-4FF3-A4F6-E7291A5152BB}"/>
                </a:ext>
              </a:extLst>
            </p:cNvPr>
            <p:cNvCxnSpPr/>
            <p:nvPr/>
          </p:nvCxnSpPr>
          <p:spPr>
            <a:xfrm>
              <a:off x="0" y="656539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2029335-BA6E-4B6F-B752-D02603169DE6}"/>
                </a:ext>
              </a:extLst>
            </p:cNvPr>
            <p:cNvCxnSpPr/>
            <p:nvPr/>
          </p:nvCxnSpPr>
          <p:spPr>
            <a:xfrm>
              <a:off x="0" y="685800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08D55A0-D16C-4191-B9F9-C95B51610B5E}"/>
                </a:ext>
              </a:extLst>
            </p:cNvPr>
            <p:cNvCxnSpPr/>
            <p:nvPr/>
          </p:nvCxnSpPr>
          <p:spPr>
            <a:xfrm>
              <a:off x="0" y="87782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3FCB58-9F61-404B-A493-7860A942FCC2}"/>
                </a:ext>
              </a:extLst>
            </p:cNvPr>
            <p:cNvCxnSpPr/>
            <p:nvPr/>
          </p:nvCxnSpPr>
          <p:spPr>
            <a:xfrm>
              <a:off x="0" y="117043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EFD38DF-4402-499A-B7B2-D5BBF3AD467C}"/>
                </a:ext>
              </a:extLst>
            </p:cNvPr>
            <p:cNvCxnSpPr/>
            <p:nvPr/>
          </p:nvCxnSpPr>
          <p:spPr>
            <a:xfrm>
              <a:off x="0" y="146304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6DFD209-A624-4FEA-8F60-067FBF0CC1E8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B8ED61-88C3-48AA-91A7-BFD779B3B3BA}"/>
                </a:ext>
              </a:extLst>
            </p:cNvPr>
            <p:cNvCxnSpPr/>
            <p:nvPr/>
          </p:nvCxnSpPr>
          <p:spPr>
            <a:xfrm>
              <a:off x="585216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22AC47D-49D2-4B9E-B580-53A7922E5654}"/>
                </a:ext>
              </a:extLst>
            </p:cNvPr>
            <p:cNvCxnSpPr/>
            <p:nvPr/>
          </p:nvCxnSpPr>
          <p:spPr>
            <a:xfrm>
              <a:off x="29260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0D7A2DB-4310-49CD-83F6-55B33BE76665}"/>
                </a:ext>
              </a:extLst>
            </p:cNvPr>
            <p:cNvCxnSpPr/>
            <p:nvPr/>
          </p:nvCxnSpPr>
          <p:spPr>
            <a:xfrm>
              <a:off x="877824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0C40071-7BC6-4682-9CD1-0631E07C9F11}"/>
                </a:ext>
              </a:extLst>
            </p:cNvPr>
            <p:cNvCxnSpPr/>
            <p:nvPr/>
          </p:nvCxnSpPr>
          <p:spPr>
            <a:xfrm>
              <a:off x="117043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E0ACFAA-26E9-44D2-BEF0-E02CAE93F397}"/>
                </a:ext>
              </a:extLst>
            </p:cNvPr>
            <p:cNvCxnSpPr/>
            <p:nvPr/>
          </p:nvCxnSpPr>
          <p:spPr>
            <a:xfrm>
              <a:off x="1102156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85D1186-93AE-4B67-8544-763E0B213AAC}"/>
                </a:ext>
              </a:extLst>
            </p:cNvPr>
            <p:cNvCxnSpPr/>
            <p:nvPr/>
          </p:nvCxnSpPr>
          <p:spPr>
            <a:xfrm>
              <a:off x="11606784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1D45AE-FC53-4BB4-A9CD-C563C03A1195}"/>
                </a:ext>
              </a:extLst>
            </p:cNvPr>
            <p:cNvCxnSpPr/>
            <p:nvPr/>
          </p:nvCxnSpPr>
          <p:spPr>
            <a:xfrm>
              <a:off x="11314176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325177A-06D9-4C2A-B7EF-984A90245BF7}"/>
                </a:ext>
              </a:extLst>
            </p:cNvPr>
            <p:cNvCxnSpPr/>
            <p:nvPr/>
          </p:nvCxnSpPr>
          <p:spPr>
            <a:xfrm>
              <a:off x="1189939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2B67796-DF72-4C3B-A79D-7534FD3084C9}"/>
                </a:ext>
              </a:extLst>
            </p:cNvPr>
            <p:cNvCxnSpPr/>
            <p:nvPr/>
          </p:nvCxnSpPr>
          <p:spPr>
            <a:xfrm>
              <a:off x="1219200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8B2C409-2FF7-4120-9E48-02A446B82DD6}"/>
                </a:ext>
              </a:extLst>
            </p:cNvPr>
            <p:cNvCxnSpPr/>
            <p:nvPr/>
          </p:nvCxnSpPr>
          <p:spPr>
            <a:xfrm>
              <a:off x="0" y="175564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3E0130A-B11A-42AB-8439-3CB0569F1C08}"/>
                </a:ext>
              </a:extLst>
            </p:cNvPr>
            <p:cNvCxnSpPr/>
            <p:nvPr/>
          </p:nvCxnSpPr>
          <p:spPr>
            <a:xfrm>
              <a:off x="0" y="204825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840B631-CB23-44B8-823B-56619D54F0E4}"/>
                </a:ext>
              </a:extLst>
            </p:cNvPr>
            <p:cNvCxnSpPr/>
            <p:nvPr/>
          </p:nvCxnSpPr>
          <p:spPr>
            <a:xfrm>
              <a:off x="0" y="234086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7DD460B-BBE5-43D6-95DF-C1C1CC6239C6}"/>
                </a:ext>
              </a:extLst>
            </p:cNvPr>
            <p:cNvCxnSpPr/>
            <p:nvPr/>
          </p:nvCxnSpPr>
          <p:spPr>
            <a:xfrm>
              <a:off x="0" y="263347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F5BEEB4-62B8-420A-9489-8319B9432C34}"/>
                </a:ext>
              </a:extLst>
            </p:cNvPr>
            <p:cNvCxnSpPr/>
            <p:nvPr/>
          </p:nvCxnSpPr>
          <p:spPr>
            <a:xfrm>
              <a:off x="0" y="292608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9242164-82A4-4DA9-B78C-33430C241872}"/>
                </a:ext>
              </a:extLst>
            </p:cNvPr>
            <p:cNvCxnSpPr/>
            <p:nvPr/>
          </p:nvCxnSpPr>
          <p:spPr>
            <a:xfrm>
              <a:off x="0" y="321868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D8767DD-4892-4904-AE72-87087DD9CCC2}"/>
                </a:ext>
              </a:extLst>
            </p:cNvPr>
            <p:cNvCxnSpPr/>
            <p:nvPr/>
          </p:nvCxnSpPr>
          <p:spPr>
            <a:xfrm>
              <a:off x="0" y="351129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45FC793-2AD0-4021-B3FB-391EDDE6CB63}"/>
                </a:ext>
              </a:extLst>
            </p:cNvPr>
            <p:cNvCxnSpPr/>
            <p:nvPr userDrawn="1"/>
          </p:nvCxnSpPr>
          <p:spPr>
            <a:xfrm>
              <a:off x="0" y="380390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091C6C8-296D-4AA9-8F03-7DEA5FA7D71A}"/>
                </a:ext>
              </a:extLst>
            </p:cNvPr>
            <p:cNvCxnSpPr/>
            <p:nvPr userDrawn="1"/>
          </p:nvCxnSpPr>
          <p:spPr>
            <a:xfrm>
              <a:off x="0" y="409651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1CBDA8A-698A-4B1C-BC41-CD72C2900FE8}"/>
                </a:ext>
              </a:extLst>
            </p:cNvPr>
            <p:cNvCxnSpPr/>
            <p:nvPr userDrawn="1"/>
          </p:nvCxnSpPr>
          <p:spPr>
            <a:xfrm>
              <a:off x="0" y="438912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0780C82-EF19-43A2-BF1B-31FDFBA092CA}"/>
                </a:ext>
              </a:extLst>
            </p:cNvPr>
            <p:cNvCxnSpPr/>
            <p:nvPr userDrawn="1"/>
          </p:nvCxnSpPr>
          <p:spPr>
            <a:xfrm>
              <a:off x="0" y="468172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3492339-9370-44E2-8C4D-414393DEB764}"/>
                </a:ext>
              </a:extLst>
            </p:cNvPr>
            <p:cNvCxnSpPr/>
            <p:nvPr userDrawn="1"/>
          </p:nvCxnSpPr>
          <p:spPr>
            <a:xfrm>
              <a:off x="0" y="497433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BF7CE2A-C0A7-4C6F-88B8-E40107AE34E8}"/>
                </a:ext>
              </a:extLst>
            </p:cNvPr>
            <p:cNvCxnSpPr/>
            <p:nvPr userDrawn="1"/>
          </p:nvCxnSpPr>
          <p:spPr>
            <a:xfrm>
              <a:off x="0" y="526694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CD7A1D0-B060-4037-BFAE-80FAF89CC35F}"/>
                </a:ext>
              </a:extLst>
            </p:cNvPr>
            <p:cNvCxnSpPr/>
            <p:nvPr userDrawn="1"/>
          </p:nvCxnSpPr>
          <p:spPr>
            <a:xfrm>
              <a:off x="0" y="555955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A121C21-7F60-43D7-B9B4-682B9D22E24D}"/>
                </a:ext>
              </a:extLst>
            </p:cNvPr>
            <p:cNvCxnSpPr/>
            <p:nvPr userDrawn="1"/>
          </p:nvCxnSpPr>
          <p:spPr>
            <a:xfrm>
              <a:off x="0" y="585216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.64 square" hidden="1">
            <a:extLst>
              <a:ext uri="{FF2B5EF4-FFF2-40B4-BE49-F238E27FC236}">
                <a16:creationId xmlns:a16="http://schemas.microsoft.com/office/drawing/2014/main" id="{90E0CE0A-15D7-405F-8DFA-B7F5AF47B03C}"/>
              </a:ext>
            </a:extLst>
          </p:cNvPr>
          <p:cNvSpPr/>
          <p:nvPr userDrawn="1"/>
        </p:nvSpPr>
        <p:spPr bwMode="auto">
          <a:xfrm>
            <a:off x="0" y="0"/>
            <a:ext cx="585216" cy="585216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.32 square" hidden="1">
            <a:extLst>
              <a:ext uri="{FF2B5EF4-FFF2-40B4-BE49-F238E27FC236}">
                <a16:creationId xmlns:a16="http://schemas.microsoft.com/office/drawing/2014/main" id="{09835393-211C-428D-B22F-51EE7A413599}"/>
              </a:ext>
            </a:extLst>
          </p:cNvPr>
          <p:cNvSpPr/>
          <p:nvPr userDrawn="1"/>
        </p:nvSpPr>
        <p:spPr bwMode="auto">
          <a:xfrm>
            <a:off x="0" y="0"/>
            <a:ext cx="292608" cy="292608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99576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645" r:id="rId1"/>
    <p:sldLayoutId id="2147484643" r:id="rId2"/>
    <p:sldLayoutId id="2147484644" r:id="rId3"/>
    <p:sldLayoutId id="2147484646" r:id="rId4"/>
    <p:sldLayoutId id="2147484650" r:id="rId5"/>
    <p:sldLayoutId id="2147484651" r:id="rId6"/>
    <p:sldLayoutId id="2147484652" r:id="rId7"/>
    <p:sldLayoutId id="2147484653" r:id="rId8"/>
    <p:sldLayoutId id="2147484654" r:id="rId9"/>
    <p:sldLayoutId id="2147484655" r:id="rId10"/>
    <p:sldLayoutId id="2147484656" r:id="rId11"/>
    <p:sldLayoutId id="2147484738" r:id="rId12"/>
    <p:sldLayoutId id="2147484739" r:id="rId13"/>
    <p:sldLayoutId id="2147484740" r:id="rId14"/>
    <p:sldLayoutId id="2147484660" r:id="rId15"/>
    <p:sldLayoutId id="2147484661" r:id="rId16"/>
    <p:sldLayoutId id="2147484662" r:id="rId17"/>
    <p:sldLayoutId id="2147484663" r:id="rId18"/>
    <p:sldLayoutId id="2147484664" r:id="rId19"/>
    <p:sldLayoutId id="2147484665" r:id="rId20"/>
    <p:sldLayoutId id="2147484666" r:id="rId21"/>
    <p:sldLayoutId id="2147484667" r:id="rId22"/>
    <p:sldLayoutId id="2147484668" r:id="rId23"/>
    <p:sldLayoutId id="2147484669" r:id="rId24"/>
    <p:sldLayoutId id="2147484670" r:id="rId25"/>
  </p:sldLayoutIdLst>
  <p:transition>
    <p:fade/>
  </p:transition>
  <p:hf sldNum="0" hdr="0" ftr="0" dt="0"/>
  <p:txStyles>
    <p:titleStyle>
      <a:lvl1pPr algn="l" defTabSz="932742" rtl="0" eaLnBrk="1" latinLnBrk="0" hangingPunct="1">
        <a:lnSpc>
          <a:spcPct val="100000"/>
        </a:lnSpc>
        <a:spcBef>
          <a:spcPct val="0"/>
        </a:spcBef>
        <a:buNone/>
        <a:defRPr lang="en-US" sz="3600" b="0" kern="1200" cap="none" spc="-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1pPr>
      <a:lvl2pPr marL="4572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57225" marR="0" indent="-20002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842963" marR="0" indent="-1809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023938" marR="0" indent="-1682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6" pos="368">
          <p15:clr>
            <a:srgbClr val="C35EA4"/>
          </p15:clr>
        </p15:guide>
        <p15:guide id="17" pos="7313">
          <p15:clr>
            <a:srgbClr val="C35EA4"/>
          </p15:clr>
        </p15:guide>
        <p15:guide id="25" orient="horz" pos="369">
          <p15:clr>
            <a:srgbClr val="C35EA4"/>
          </p15:clr>
        </p15:guide>
        <p15:guide id="26" orient="horz" pos="3949">
          <p15:clr>
            <a:srgbClr val="C35EA4"/>
          </p15:clr>
        </p15:guide>
        <p15:guide id="27" orient="horz" pos="184">
          <p15:clr>
            <a:srgbClr val="A4A3A4"/>
          </p15:clr>
        </p15:guide>
        <p15:guide id="28" pos="185">
          <p15:clr>
            <a:srgbClr val="A4A3A4"/>
          </p15:clr>
        </p15:guide>
        <p15:guide id="29" orient="horz" pos="4135">
          <p15:clr>
            <a:srgbClr val="A4A3A4"/>
          </p15:clr>
        </p15:guide>
        <p15:guide id="30" pos="749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535115"/>
            <a:ext cx="10630140" cy="997196"/>
          </a:xfrm>
        </p:spPr>
        <p:txBody>
          <a:bodyPr/>
          <a:lstStyle/>
          <a:p>
            <a:r>
              <a:rPr lang="bs-Latn-BA" dirty="0"/>
              <a:t>Module </a:t>
            </a:r>
            <a:r>
              <a:rPr lang="en-US" dirty="0"/>
              <a:t>15</a:t>
            </a:r>
            <a:r>
              <a:rPr lang="bs-Latn-BA" dirty="0"/>
              <a:t> : </a:t>
            </a:r>
            <a:r>
              <a:rPr lang="en-US"/>
              <a:t>Configure Warehouse </a:t>
            </a:r>
            <a:r>
              <a:rPr lang="en-US" dirty="0"/>
              <a:t>management in Dynamics 365 for Finance and Operations</a:t>
            </a:r>
          </a:p>
        </p:txBody>
      </p:sp>
    </p:spTree>
    <p:extLst>
      <p:ext uri="{BB962C8B-B14F-4D97-AF65-F5344CB8AC3E}">
        <p14:creationId xmlns:p14="http://schemas.microsoft.com/office/powerpoint/2010/main" val="546707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schemeClr val="tx1"/>
                </a:solidFill>
              </a:rPr>
              <a:t>Prerequisite set up for warehouse management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496298358"/>
              </p:ext>
            </p:extLst>
          </p:nvPr>
        </p:nvGraphicFramePr>
        <p:xfrm>
          <a:off x="1064301" y="1187621"/>
          <a:ext cx="9833548" cy="48940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745355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58A8021-80AE-4AE8-840D-BDE087B245F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graphicEl>
                                              <a:dgm id="{158A8021-80AE-4AE8-840D-BDE087B245F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graphicEl>
                                              <a:dgm id="{158A8021-80AE-4AE8-840D-BDE087B245F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4A17A98-854E-4750-8125-083685BD98D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graphicEl>
                                              <a:dgm id="{44A17A98-854E-4750-8125-083685BD98D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graphicEl>
                                              <a:dgm id="{44A17A98-854E-4750-8125-083685BD98D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BCC5317-B7C9-407D-925C-D05D8108A14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graphicEl>
                                              <a:dgm id="{BBCC5317-B7C9-407D-925C-D05D8108A14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graphicEl>
                                              <a:dgm id="{BBCC5317-B7C9-407D-925C-D05D8108A14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8504F37-37F7-4AA0-9A24-D1F1D89FE2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graphicEl>
                                              <a:dgm id="{D8504F37-37F7-4AA0-9A24-D1F1D89FE2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graphicEl>
                                              <a:dgm id="{D8504F37-37F7-4AA0-9A24-D1F1D89FE2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B944484-E378-4C01-955B-7A47EB483C0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graphicEl>
                                              <a:dgm id="{2B944484-E378-4C01-955B-7A47EB483C0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graphicEl>
                                              <a:dgm id="{2B944484-E378-4C01-955B-7A47EB483C0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85278CA-1DE0-43B3-9E90-894C5ACB0AC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graphicEl>
                                              <a:dgm id="{C85278CA-1DE0-43B3-9E90-894C5ACB0AC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graphicEl>
                                              <a:dgm id="{C85278CA-1DE0-43B3-9E90-894C5ACB0AC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5DFF9D0-2249-46ED-81EC-769D96D186C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graphicEl>
                                              <a:dgm id="{25DFF9D0-2249-46ED-81EC-769D96D186C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graphicEl>
                                              <a:dgm id="{25DFF9D0-2249-46ED-81EC-769D96D186C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762D90F-BCEE-476F-87A7-A8F70F80FF0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>
                                            <p:graphicEl>
                                              <a:dgm id="{8762D90F-BCEE-476F-87A7-A8F70F80FF0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>
                                            <p:graphicEl>
                                              <a:dgm id="{8762D90F-BCEE-476F-87A7-A8F70F80FF0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F55FFB9-9A29-4366-9B28-2EC17CCE6D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">
                                            <p:graphicEl>
                                              <a:dgm id="{3F55FFB9-9A29-4366-9B28-2EC17CCE6D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">
                                            <p:graphicEl>
                                              <a:dgm id="{3F55FFB9-9A29-4366-9B28-2EC17CCE6D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theme/theme1.xml><?xml version="1.0" encoding="utf-8"?>
<a:theme xmlns:a="http://schemas.openxmlformats.org/drawingml/2006/main" name="WHITE TEMPLATE">
  <a:themeElements>
    <a:clrScheme name="ST_Illustration_White_Blue">
      <a:dk1>
        <a:srgbClr val="1A1A1A"/>
      </a:dk1>
      <a:lt1>
        <a:srgbClr val="FFFFFF"/>
      </a:lt1>
      <a:dk2>
        <a:srgbClr val="0D0D0D"/>
      </a:dk2>
      <a:lt2>
        <a:srgbClr val="D2D2D2"/>
      </a:lt2>
      <a:accent1>
        <a:srgbClr val="0078D4"/>
      </a:accent1>
      <a:accent2>
        <a:srgbClr val="002050"/>
      </a:accent2>
      <a:accent3>
        <a:srgbClr val="107C10"/>
      </a:accent3>
      <a:accent4>
        <a:srgbClr val="D73B01"/>
      </a:accent4>
      <a:accent5>
        <a:srgbClr val="737373"/>
      </a:accent5>
      <a:accent6>
        <a:srgbClr val="E6E6E6"/>
      </a:accent6>
      <a:hlink>
        <a:srgbClr val="0078D4"/>
      </a:hlink>
      <a:folHlink>
        <a:srgbClr val="0078D4"/>
      </a:folHlink>
    </a:clrScheme>
    <a:fontScheme name="Segoe UI Semibold - Segoe UI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l" defTabSz="932472" fontAlgn="base">
          <a:spcBef>
            <a:spcPct val="0"/>
          </a:spcBef>
          <a:spcAft>
            <a:spcPct val="0"/>
          </a:spcAft>
          <a:defRPr sz="20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20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6-9_Illustration_2018_Cloud_011.potx" id="{762B47AA-A827-4F63-8EDD-1F6B4767BB62}" vid="{53DB83EF-4F78-4F48-A301-01610C79C1EF}"/>
    </a:ext>
  </a:extLst>
</a:theme>
</file>

<file path=ppt/theme/theme2.xml><?xml version="1.0" encoding="utf-8"?>
<a:theme xmlns:a="http://schemas.openxmlformats.org/drawingml/2006/main" name="SOFT BLACK TEMPLATE">
  <a:themeElements>
    <a:clrScheme name="ST_Illusttration_Soft_Black">
      <a:dk1>
        <a:srgbClr val="1A1A1A"/>
      </a:dk1>
      <a:lt1>
        <a:srgbClr val="FFFFFF"/>
      </a:lt1>
      <a:dk2>
        <a:srgbClr val="0D0D0D"/>
      </a:dk2>
      <a:lt2>
        <a:srgbClr val="D2D2D2"/>
      </a:lt2>
      <a:accent1>
        <a:srgbClr val="0078D4"/>
      </a:accent1>
      <a:accent2>
        <a:srgbClr val="00BCF2"/>
      </a:accent2>
      <a:accent3>
        <a:srgbClr val="107C10"/>
      </a:accent3>
      <a:accent4>
        <a:srgbClr val="D73B01"/>
      </a:accent4>
      <a:accent5>
        <a:srgbClr val="FFB900"/>
      </a:accent5>
      <a:accent6>
        <a:srgbClr val="E6E6E6"/>
      </a:accent6>
      <a:hlink>
        <a:srgbClr val="00BCF2"/>
      </a:hlink>
      <a:folHlink>
        <a:srgbClr val="00BCF2"/>
      </a:folHlink>
    </a:clrScheme>
    <a:fontScheme name="Segoe UI Semibold - Segoe UI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l" defTabSz="932472" fontAlgn="base">
          <a:spcBef>
            <a:spcPct val="0"/>
          </a:spcBef>
          <a:spcAft>
            <a:spcPct val="0"/>
          </a:spcAft>
          <a:defRPr sz="20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20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6-9_Illustration_2018_Cloud_011.potx" id="{762B47AA-A827-4F63-8EDD-1F6B4767BB62}" vid="{A3FBD5A9-6ED4-4247-B514-45D69F798535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3916BDA3070A34895CAD2722FB4F240" ma:contentTypeVersion="11" ma:contentTypeDescription="Create a new document." ma:contentTypeScope="" ma:versionID="a985e66079244a9cc8358ad2cca83724">
  <xsd:schema xmlns:xsd="http://www.w3.org/2001/XMLSchema" xmlns:xs="http://www.w3.org/2001/XMLSchema" xmlns:p="http://schemas.microsoft.com/office/2006/metadata/properties" xmlns:ns2="c1d41322-cfbd-4e6a-be1a-fbfd92ccb5d9" xmlns:ns3="0231ce3f-da5b-4a8c-b6d4-0ce70353f982" targetNamespace="http://schemas.microsoft.com/office/2006/metadata/properties" ma:root="true" ma:fieldsID="91f28713f6b8941e327d2895d67e2a78" ns2:_="" ns3:_="">
    <xsd:import namespace="c1d41322-cfbd-4e6a-be1a-fbfd92ccb5d9"/>
    <xsd:import namespace="0231ce3f-da5b-4a8c-b6d4-0ce70353f98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1d41322-cfbd-4e6a-be1a-fbfd92ccb5d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OCR" ma:index="1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31ce3f-da5b-4a8c-b6d4-0ce70353f982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990F116-B58F-4255-B05B-DA3808E0E5C6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b1fabdb0-6811-4e35-981a-198c29cbb8c3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E4AF46C-DB19-422B-9881-2666B401EA8A}"/>
</file>

<file path=docProps/app.xml><?xml version="1.0" encoding="utf-8"?>
<Properties xmlns="http://schemas.openxmlformats.org/officeDocument/2006/extended-properties" xmlns:vt="http://schemas.openxmlformats.org/officeDocument/2006/docPropsVTypes">
  <Template>16-9_Illustration_2018_Cloud_011</Template>
  <TotalTime>7402</TotalTime>
  <Words>216</Words>
  <Application>Microsoft Office PowerPoint</Application>
  <PresentationFormat>Widescreen</PresentationFormat>
  <Paragraphs>24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12" baseType="lpstr">
      <vt:lpstr>Arial</vt:lpstr>
      <vt:lpstr>Calibri</vt:lpstr>
      <vt:lpstr>Consolas</vt:lpstr>
      <vt:lpstr>Segoe UI</vt:lpstr>
      <vt:lpstr>Segoe UI Light</vt:lpstr>
      <vt:lpstr>Segoe UI Semibold</vt:lpstr>
      <vt:lpstr>Segoe UI Semilight</vt:lpstr>
      <vt:lpstr>Wingdings</vt:lpstr>
      <vt:lpstr>WHITE TEMPLATE</vt:lpstr>
      <vt:lpstr>SOFT BLACK TEMPLATE</vt:lpstr>
      <vt:lpstr>Module 15 : Configure Warehouse management in Dynamics 365 for Finance and Operations</vt:lpstr>
      <vt:lpstr>Prerequisite set up for warehouse management</vt:lpstr>
    </vt:vector>
  </TitlesOfParts>
  <Manager>&lt;Comms manager name here&gt;</Manager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Event name or presentation title</dc:title>
  <dc:subject>&lt;Event name&gt;</dc:subject>
  <dc:creator>Evelyn Sheahan</dc:creator>
  <cp:keywords/>
  <dc:description/>
  <cp:lastModifiedBy>Support Team</cp:lastModifiedBy>
  <cp:revision>108</cp:revision>
  <dcterms:created xsi:type="dcterms:W3CDTF">2018-07-31T14:16:34Z</dcterms:created>
  <dcterms:modified xsi:type="dcterms:W3CDTF">2019-02-24T18:42:18Z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0x010100C3916BDA3070A34895CAD2722FB4F240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/>
  </property>
  <property fmtid="{D5CDD505-2E9C-101B-9397-08002B2CF9AE}" pid="7" name="Track">
    <vt:lpwstr/>
  </property>
  <property fmtid="{D5CDD505-2E9C-101B-9397-08002B2CF9AE}" pid="8" name="Event Location">
    <vt:lpwstr/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MSIP_Label_f42aa342-8706-4288-bd11-ebb85995028c_Enabled">
    <vt:lpwstr>True</vt:lpwstr>
  </property>
  <property fmtid="{D5CDD505-2E9C-101B-9397-08002B2CF9AE}" pid="12" name="MSIP_Label_f42aa342-8706-4288-bd11-ebb85995028c_SiteId">
    <vt:lpwstr>72f988bf-86f1-41af-91ab-2d7cd011db47</vt:lpwstr>
  </property>
  <property fmtid="{D5CDD505-2E9C-101B-9397-08002B2CF9AE}" pid="13" name="MSIP_Label_f42aa342-8706-4288-bd11-ebb85995028c_Ref">
    <vt:lpwstr>https://api.informationprotection.azure.com/api/72f988bf-86f1-41af-91ab-2d7cd011db47</vt:lpwstr>
  </property>
  <property fmtid="{D5CDD505-2E9C-101B-9397-08002B2CF9AE}" pid="14" name="MSIP_Label_f42aa342-8706-4288-bd11-ebb85995028c_Owner">
    <vt:lpwstr>maryfj@microsoft.com</vt:lpwstr>
  </property>
  <property fmtid="{D5CDD505-2E9C-101B-9397-08002B2CF9AE}" pid="15" name="MSIP_Label_f42aa342-8706-4288-bd11-ebb85995028c_SetDate">
    <vt:lpwstr>2017-08-29T14:27:20.8568347-07:00</vt:lpwstr>
  </property>
  <property fmtid="{D5CDD505-2E9C-101B-9397-08002B2CF9AE}" pid="16" name="MSIP_Label_f42aa342-8706-4288-bd11-ebb85995028c_Name">
    <vt:lpwstr>General</vt:lpwstr>
  </property>
  <property fmtid="{D5CDD505-2E9C-101B-9397-08002B2CF9AE}" pid="17" name="MSIP_Label_f42aa342-8706-4288-bd11-ebb85995028c_Application">
    <vt:lpwstr>Microsoft Azure Information Protection</vt:lpwstr>
  </property>
  <property fmtid="{D5CDD505-2E9C-101B-9397-08002B2CF9AE}" pid="18" name="MSIP_Label_f42aa342-8706-4288-bd11-ebb85995028c_Extended_MSFT_Method">
    <vt:lpwstr>Automatic</vt:lpwstr>
  </property>
  <property fmtid="{D5CDD505-2E9C-101B-9397-08002B2CF9AE}" pid="19" name="Sensitivity">
    <vt:lpwstr>General</vt:lpwstr>
  </property>
</Properties>
</file>