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D96"/>
    <a:srgbClr val="4D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4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8FE2-B342-4C5F-A073-F4AD8B786F1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D459-1E66-442D-AAFE-21C94CEE1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2C5987-1DF1-4CDD-BF08-718497BF293E}"/>
              </a:ext>
            </a:extLst>
          </p:cNvPr>
          <p:cNvGrpSpPr/>
          <p:nvPr/>
        </p:nvGrpSpPr>
        <p:grpSpPr>
          <a:xfrm flipH="1">
            <a:off x="434109" y="339773"/>
            <a:ext cx="11452195" cy="6160780"/>
            <a:chOff x="434109" y="339773"/>
            <a:chExt cx="11452195" cy="6160780"/>
          </a:xfrm>
        </p:grpSpPr>
        <p:pic>
          <p:nvPicPr>
            <p:cNvPr id="1030" name="Picture 6" descr="Image result for bicycle png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647" y="590792"/>
              <a:ext cx="9873657" cy="5877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434109" y="2871523"/>
              <a:ext cx="11391443" cy="109728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109" y="4137398"/>
              <a:ext cx="11391443" cy="109728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4109" y="5403273"/>
              <a:ext cx="11391443" cy="109728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4109" y="339773"/>
              <a:ext cx="11391443" cy="109728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109" y="1605648"/>
              <a:ext cx="11391443" cy="109728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245926" y="498763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الدراجة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(قطعة واحدة)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41812" y="1719366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العجلة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(قطعتان)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20909" y="1719366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الإطار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(قطعة واحدة)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37697" y="3008979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الحافة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(قطعتان)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2" y="3008979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الإطار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(قطعتان)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45926" y="3008979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المكابح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‏(</a:t>
              </a:r>
              <a:r>
                <a:rPr lang="ar-EG" dirty="0">
                  <a:latin typeface="Segoe UI Semibold" panose="020B0702040204020203" pitchFamily="34" charset="0"/>
                  <a:rtl val="0"/>
                </a:rPr>
                <a:t>72</a:t>
              </a:r>
              <a:r>
                <a:rPr lang="ar-EG" dirty="0">
                  <a:latin typeface="Segoe UI Semibold" panose="020B0702040204020203" pitchFamily="34" charset="0"/>
                  <a:rtl/>
                </a:rPr>
                <a:t> قطعة)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20909" y="3008979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اللون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2" y="4216400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صمام الإطار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(قطعتان)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7696" y="5526561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المسمار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(قطعة واحدة)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41811" y="5526561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الصمولة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(قطعة واحدة)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5926" y="5526561"/>
              <a:ext cx="1371600" cy="822960"/>
            </a:xfrm>
            <a:prstGeom prst="rect">
              <a:avLst/>
            </a:prstGeom>
            <a:solidFill>
              <a:srgbClr val="4DC3BB"/>
            </a:solidFill>
            <a:ln w="28575">
              <a:solidFill>
                <a:srgbClr val="359D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الحد الأقصى</a:t>
              </a:r>
            </a:p>
            <a:p>
              <a:pPr algn="ctr" rtl="1"/>
              <a:r>
                <a:rPr lang="ar-EG" dirty="0">
                  <a:latin typeface="Segoe UI Semibold" panose="020B0702040204020203" pitchFamily="34" charset="0"/>
                  <a:rtl/>
                </a:rPr>
                <a:t>(قطعة واحدة)</a:t>
              </a:r>
            </a:p>
          </p:txBody>
        </p:sp>
        <p:cxnSp>
          <p:nvCxnSpPr>
            <p:cNvPr id="16" name="Elbow Connector 15"/>
            <p:cNvCxnSpPr>
              <a:stCxn id="4" idx="2"/>
              <a:endCxn id="5" idx="0"/>
            </p:cNvCxnSpPr>
            <p:nvPr/>
          </p:nvCxnSpPr>
          <p:spPr>
            <a:xfrm rot="5400000">
              <a:off x="6880848" y="668487"/>
              <a:ext cx="397643" cy="1704114"/>
            </a:xfrm>
            <a:prstGeom prst="bentConnector3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2"/>
              <a:endCxn id="6" idx="0"/>
            </p:cNvCxnSpPr>
            <p:nvPr/>
          </p:nvCxnSpPr>
          <p:spPr>
            <a:xfrm rot="16200000" flipH="1">
              <a:off x="8670396" y="583052"/>
              <a:ext cx="397643" cy="1874983"/>
            </a:xfrm>
            <a:prstGeom prst="bentConnector3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7" idx="0"/>
            </p:cNvCxnSpPr>
            <p:nvPr/>
          </p:nvCxnSpPr>
          <p:spPr>
            <a:xfrm rot="5400000">
              <a:off x="5142229" y="1923595"/>
              <a:ext cx="466653" cy="1704115"/>
            </a:xfrm>
            <a:prstGeom prst="bentConnector3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5" idx="2"/>
              <a:endCxn id="9" idx="0"/>
            </p:cNvCxnSpPr>
            <p:nvPr/>
          </p:nvCxnSpPr>
          <p:spPr>
            <a:xfrm rot="16200000" flipH="1">
              <a:off x="6846343" y="1923595"/>
              <a:ext cx="466653" cy="1704114"/>
            </a:xfrm>
            <a:prstGeom prst="bentConnector3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2"/>
              <a:endCxn id="8" idx="0"/>
            </p:cNvCxnSpPr>
            <p:nvPr/>
          </p:nvCxnSpPr>
          <p:spPr>
            <a:xfrm>
              <a:off x="6227612" y="2542326"/>
              <a:ext cx="0" cy="466653"/>
            </a:xfrm>
            <a:prstGeom prst="line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" idx="2"/>
              <a:endCxn id="10" idx="0"/>
            </p:cNvCxnSpPr>
            <p:nvPr/>
          </p:nvCxnSpPr>
          <p:spPr>
            <a:xfrm>
              <a:off x="9806709" y="2542326"/>
              <a:ext cx="0" cy="466653"/>
            </a:xfrm>
            <a:prstGeom prst="line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2"/>
              <a:endCxn id="11" idx="0"/>
            </p:cNvCxnSpPr>
            <p:nvPr/>
          </p:nvCxnSpPr>
          <p:spPr>
            <a:xfrm>
              <a:off x="6227612" y="3831939"/>
              <a:ext cx="0" cy="384461"/>
            </a:xfrm>
            <a:prstGeom prst="line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1" idx="2"/>
              <a:endCxn id="12" idx="0"/>
            </p:cNvCxnSpPr>
            <p:nvPr/>
          </p:nvCxnSpPr>
          <p:spPr>
            <a:xfrm rot="5400000">
              <a:off x="5131954" y="4430902"/>
              <a:ext cx="487201" cy="1704116"/>
            </a:xfrm>
            <a:prstGeom prst="bentConnector3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1" idx="2"/>
              <a:endCxn id="14" idx="0"/>
            </p:cNvCxnSpPr>
            <p:nvPr/>
          </p:nvCxnSpPr>
          <p:spPr>
            <a:xfrm rot="16200000" flipH="1">
              <a:off x="6836069" y="4430903"/>
              <a:ext cx="487201" cy="1704114"/>
            </a:xfrm>
            <a:prstGeom prst="bentConnector3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13" idx="0"/>
            </p:cNvCxnSpPr>
            <p:nvPr/>
          </p:nvCxnSpPr>
          <p:spPr>
            <a:xfrm flipH="1">
              <a:off x="6227611" y="5039360"/>
              <a:ext cx="1" cy="487201"/>
            </a:xfrm>
            <a:prstGeom prst="line">
              <a:avLst/>
            </a:prstGeom>
            <a:ln w="28575">
              <a:solidFill>
                <a:srgbClr val="359D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08178" y="540911"/>
              <a:ext cx="237073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مستوى </a:t>
              </a:r>
              <a:r>
                <a:rPr lang="ar-EG" dirty="0">
                  <a:latin typeface="Segoe UI Semibold" panose="020B0702040204020203" pitchFamily="34" charset="0"/>
                  <a:rtl val="0"/>
                </a:rPr>
                <a:t>0</a:t>
              </a:r>
            </a:p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المنتج النهائي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8177" y="1801864"/>
              <a:ext cx="22822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مستوى </a:t>
              </a:r>
              <a:r>
                <a:rPr lang="ar-EG" dirty="0">
                  <a:latin typeface="Segoe UI Semibold" panose="020B0702040204020203" pitchFamily="34" charset="0"/>
                  <a:rtl val="0"/>
                </a:rPr>
                <a:t>1</a:t>
              </a:r>
            </a:p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المكونات الأساسية</a:t>
              </a:r>
              <a:endParaRPr lang="ar-EG" dirty="0">
                <a:latin typeface="Segoe UI Semibold" panose="020B07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1185" y="3008979"/>
              <a:ext cx="185350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مستوى </a:t>
              </a:r>
              <a:r>
                <a:rPr lang="ar-EG" dirty="0">
                  <a:latin typeface="Segoe UI Semibold" panose="020B0702040204020203" pitchFamily="34" charset="0"/>
                  <a:rtl val="0"/>
                </a:rPr>
                <a:t>2</a:t>
              </a:r>
            </a:p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التجميعات الفرعية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1184" y="5526561"/>
              <a:ext cx="18535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مستوى </a:t>
              </a:r>
              <a:r>
                <a:rPr lang="ar-EG" dirty="0">
                  <a:latin typeface="Segoe UI Semibold" panose="020B0702040204020203" pitchFamily="34" charset="0"/>
                  <a:rtl val="0"/>
                </a:rPr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91184" y="4216400"/>
              <a:ext cx="18073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EG" dirty="0">
                  <a:latin typeface="Segoe UI Semibold" panose="020B0702040204020203" pitchFamily="34" charset="0"/>
                  <a:rtl/>
                </a:rPr>
                <a:t>مستوى </a:t>
              </a:r>
              <a:r>
                <a:rPr lang="ar-EG" dirty="0">
                  <a:latin typeface="Segoe UI Semibold" panose="020B0702040204020203" pitchFamily="34" charset="0"/>
                  <a:rtl val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9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66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Ali Sayed</cp:lastModifiedBy>
  <cp:revision>18</cp:revision>
  <dcterms:created xsi:type="dcterms:W3CDTF">2019-09-21T18:21:11Z</dcterms:created>
  <dcterms:modified xsi:type="dcterms:W3CDTF">2021-10-20T01:20:06Z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a-naunde@microsoft.com</vt:lpwstr>
  </property>
  <property fmtid="{D5CDD505-2E9C-101B-9397-08002B2CF9AE}" pid="5" name="MSIP_Label_f42aa342-8706-4288-bd11-ebb85995028c_SetDate">
    <vt:lpwstr>2019-11-04T11:07:22.2453200Z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94159cd3-a8f2-40fa-8521-2ea8092c3446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