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E5D8"/>
    <a:srgbClr val="2E60A5"/>
    <a:srgbClr val="B5B2AD"/>
    <a:srgbClr val="DB5E59"/>
    <a:srgbClr val="DCDEEA"/>
    <a:srgbClr val="CFCBC8"/>
    <a:srgbClr val="EDE9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2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3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ncy Underwood" userId="78c8db2d-409e-4ec7-a575-391289e3794c" providerId="ADAL" clId="{128345A0-0AA1-43B2-83E2-CA7E1DCC556B}"/>
    <pc:docChg chg="custSel modSld">
      <pc:chgData name="Nancy Underwood" userId="78c8db2d-409e-4ec7-a575-391289e3794c" providerId="ADAL" clId="{128345A0-0AA1-43B2-83E2-CA7E1DCC556B}" dt="2019-10-16T13:38:30.952" v="1" actId="478"/>
      <pc:docMkLst>
        <pc:docMk/>
      </pc:docMkLst>
      <pc:sldChg chg="delSp modSp">
        <pc:chgData name="Nancy Underwood" userId="78c8db2d-409e-4ec7-a575-391289e3794c" providerId="ADAL" clId="{128345A0-0AA1-43B2-83E2-CA7E1DCC556B}" dt="2019-10-16T13:38:30.952" v="1" actId="478"/>
        <pc:sldMkLst>
          <pc:docMk/>
          <pc:sldMk cId="477825122" sldId="257"/>
        </pc:sldMkLst>
        <pc:spChg chg="del mod">
          <ac:chgData name="Nancy Underwood" userId="78c8db2d-409e-4ec7-a575-391289e3794c" providerId="ADAL" clId="{128345A0-0AA1-43B2-83E2-CA7E1DCC556B}" dt="2019-10-16T13:38:30.952" v="1" actId="478"/>
          <ac:spMkLst>
            <pc:docMk/>
            <pc:sldMk cId="477825122" sldId="257"/>
            <ac:spMk id="2" creationId="{7F007FA4-BFB7-40CA-B717-6F7B6A7FAF20}"/>
          </ac:spMkLst>
        </pc:spChg>
        <pc:grpChg chg="del">
          <ac:chgData name="Nancy Underwood" userId="78c8db2d-409e-4ec7-a575-391289e3794c" providerId="ADAL" clId="{128345A0-0AA1-43B2-83E2-CA7E1DCC556B}" dt="2019-10-16T13:38:30.952" v="1" actId="478"/>
          <ac:grpSpMkLst>
            <pc:docMk/>
            <pc:sldMk cId="477825122" sldId="257"/>
            <ac:grpSpMk id="4" creationId="{4C4DFCF8-98F9-45EA-B3CA-B0686265FC8C}"/>
          </ac:grpSpMkLst>
        </pc:gr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8D5F0-CF5D-4E9F-99E8-F0F00E029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1" anchor="b"/>
          <a:lstStyle>
            <a:lvl1pPr algn="ctr" rtl="1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E715BD-F29D-4E94-9B95-A22B6D401E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1"/>
          <a:lstStyle>
            <a:lvl1pPr marL="0" indent="0" algn="ctr" rtl="1">
              <a:buNone/>
              <a:defRPr sz="2400"/>
            </a:lvl1pPr>
            <a:lvl2pPr marL="457200" indent="0" algn="ctr" rtl="1">
              <a:buNone/>
              <a:defRPr sz="2000"/>
            </a:lvl2pPr>
            <a:lvl3pPr marL="914400" indent="0" algn="ctr" rtl="1">
              <a:buNone/>
              <a:defRPr sz="1800"/>
            </a:lvl3pPr>
            <a:lvl4pPr marL="1371600" indent="0" algn="ctr" rtl="1">
              <a:buNone/>
              <a:defRPr sz="1600"/>
            </a:lvl4pPr>
            <a:lvl5pPr marL="1828800" indent="0" algn="ctr" rtl="1">
              <a:buNone/>
              <a:defRPr sz="1600"/>
            </a:lvl5pPr>
            <a:lvl6pPr marL="2286000" indent="0" algn="ctr" rtl="1">
              <a:buNone/>
              <a:defRPr sz="1600"/>
            </a:lvl6pPr>
            <a:lvl7pPr marL="2743200" indent="0" algn="ctr" rtl="1">
              <a:buNone/>
              <a:defRPr sz="1600"/>
            </a:lvl7pPr>
            <a:lvl8pPr marL="3200400" indent="0" algn="ctr" rtl="1">
              <a:buNone/>
              <a:defRPr sz="1600"/>
            </a:lvl8pPr>
            <a:lvl9pPr marL="3657600" indent="0" algn="ctr" rtl="1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20B32B-32F3-4990-B201-5FB06F535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8DBF5642-EFEA-484C-BE28-9CD6D83CE8BA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A91B21-A9EF-4AFD-B703-D9D3A9341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EF3813-AD96-4AFC-9191-0DAC915D4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664AE8FF-28DF-4595-8961-B8EBE46D3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508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821C5-8B7F-43A1-90CF-7841FD8FF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BFBB1C-7168-43D2-8EF6-D1669D5793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 rtlCol="1"/>
          <a:lstStyle>
            <a:lvl1pPr algn="r" rtl="1"/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C91583-1910-4C51-B6BA-4E21AE8F7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8DBF5642-EFEA-484C-BE28-9CD6D83CE8BA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E7A34F-52CE-439B-8443-338F13E34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3CA02A-B0DB-4497-837E-0513012C9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664AE8FF-28DF-4595-8961-B8EBE46D3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361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3840FE-9616-40D6-913F-D3657CE35C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07718E-6559-45E4-87DA-498DD1E64C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 rtlCol="1"/>
          <a:lstStyle>
            <a:lvl1pPr algn="r" rtl="1"/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3E81DC-03EB-43C2-93F9-3B3837FB4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8DBF5642-EFEA-484C-BE28-9CD6D83CE8BA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F6A97B-A86E-42E7-8647-B59143EDD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F1DD45-F1DA-4F07-AF7D-EDFA38F67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664AE8FF-28DF-4595-8961-B8EBE46D3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774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12082-C8E4-4ED3-8C71-89694F276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97C78F-D3C4-4450-90A5-011076CE92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1"/>
          <a:lstStyle>
            <a:lvl1pPr algn="r" rtl="1"/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FD67B2-D879-43AB-A0D4-B1B0DDD05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8DBF5642-EFEA-484C-BE28-9CD6D83CE8BA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F74A5A-D1FB-49AD-869D-0F5BEDDE1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62930F-B717-43D1-AAE0-829635112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664AE8FF-28DF-4595-8961-B8EBE46D3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850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68789-6E84-46FF-B9E9-7C90A411B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1" anchor="b"/>
          <a:lstStyle>
            <a:lvl1pPr algn="r" rtl="1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14202D-BD04-4CC6-9454-2266D05BBD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rtlCol="1"/>
          <a:lstStyle>
            <a:lvl1pPr marL="0" indent="0" algn="r" rtl="1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r" rtl="1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r" rtl="1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algn="r" rtl="1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B26AFD-5853-4B83-8404-AA84463A6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8DBF5642-EFEA-484C-BE28-9CD6D83CE8BA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044262-0163-44F3-B99C-8EFFCBA5B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98985-A31B-4016-841B-153220ED6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664AE8FF-28DF-4595-8961-B8EBE46D3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828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0C63C-AD59-48E9-9D24-56F1B7BFC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1A62A4-3FCF-4D03-B74F-C21536D392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1"/>
          <a:lstStyle>
            <a:lvl1pPr algn="r" rtl="1"/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25A08E-1C4B-4968-B8D1-4B38ADE6E6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1"/>
          <a:lstStyle>
            <a:lvl1pPr algn="r" rtl="1"/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D2886A-648C-4C58-8B92-EBB7F4730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8DBF5642-EFEA-484C-BE28-9CD6D83CE8BA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9A3E11-7C5E-4C07-AB1E-C88D46931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583A9F-96A1-4341-AA59-E3F00BCB4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664AE8FF-28DF-4595-8961-B8EBE46D3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702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1318D-DBBC-4182-8298-7ECB917D9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573448-DEBF-422A-B22D-E0A03E9B3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1" anchor="b"/>
          <a:lstStyle>
            <a:lvl1pPr marL="0" indent="0" algn="r" rtl="1">
              <a:buNone/>
              <a:defRPr sz="2400" b="1"/>
            </a:lvl1pPr>
            <a:lvl2pPr marL="457200" indent="0" algn="r" rtl="1">
              <a:buNone/>
              <a:defRPr sz="2000" b="1"/>
            </a:lvl2pPr>
            <a:lvl3pPr marL="914400" indent="0" algn="r" rtl="1">
              <a:buNone/>
              <a:defRPr sz="1800" b="1"/>
            </a:lvl3pPr>
            <a:lvl4pPr marL="1371600" indent="0" algn="r" rtl="1">
              <a:buNone/>
              <a:defRPr sz="1600" b="1"/>
            </a:lvl4pPr>
            <a:lvl5pPr marL="1828800" indent="0" algn="r" rtl="1">
              <a:buNone/>
              <a:defRPr sz="1600" b="1"/>
            </a:lvl5pPr>
            <a:lvl6pPr marL="2286000" indent="0" algn="r" rtl="1">
              <a:buNone/>
              <a:defRPr sz="1600" b="1"/>
            </a:lvl6pPr>
            <a:lvl7pPr marL="2743200" indent="0" algn="r" rtl="1">
              <a:buNone/>
              <a:defRPr sz="1600" b="1"/>
            </a:lvl7pPr>
            <a:lvl8pPr marL="3200400" indent="0" algn="r" rtl="1">
              <a:buNone/>
              <a:defRPr sz="1600" b="1"/>
            </a:lvl8pPr>
            <a:lvl9pPr marL="3657600" indent="0" algn="r" rtl="1">
              <a:buNone/>
              <a:defRPr sz="1600" b="1"/>
            </a:lvl9pPr>
          </a:lstStyle>
          <a:p>
            <a:pPr lvl="0" algn="r" rtl="1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0F0307-622B-4AF5-B63A-8A3C19EBAF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1"/>
          <a:lstStyle>
            <a:lvl1pPr algn="r" rtl="1"/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59841D-68AA-4346-B2F3-583B3521AF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1" anchor="b"/>
          <a:lstStyle>
            <a:lvl1pPr marL="0" indent="0" algn="r" rtl="1">
              <a:buNone/>
              <a:defRPr sz="2400" b="1"/>
            </a:lvl1pPr>
            <a:lvl2pPr marL="457200" indent="0" algn="r" rtl="1">
              <a:buNone/>
              <a:defRPr sz="2000" b="1"/>
            </a:lvl2pPr>
            <a:lvl3pPr marL="914400" indent="0" algn="r" rtl="1">
              <a:buNone/>
              <a:defRPr sz="1800" b="1"/>
            </a:lvl3pPr>
            <a:lvl4pPr marL="1371600" indent="0" algn="r" rtl="1">
              <a:buNone/>
              <a:defRPr sz="1600" b="1"/>
            </a:lvl4pPr>
            <a:lvl5pPr marL="1828800" indent="0" algn="r" rtl="1">
              <a:buNone/>
              <a:defRPr sz="1600" b="1"/>
            </a:lvl5pPr>
            <a:lvl6pPr marL="2286000" indent="0" algn="r" rtl="1">
              <a:buNone/>
              <a:defRPr sz="1600" b="1"/>
            </a:lvl6pPr>
            <a:lvl7pPr marL="2743200" indent="0" algn="r" rtl="1">
              <a:buNone/>
              <a:defRPr sz="1600" b="1"/>
            </a:lvl7pPr>
            <a:lvl8pPr marL="3200400" indent="0" algn="r" rtl="1">
              <a:buNone/>
              <a:defRPr sz="1600" b="1"/>
            </a:lvl8pPr>
            <a:lvl9pPr marL="3657600" indent="0" algn="r" rtl="1">
              <a:buNone/>
              <a:defRPr sz="1600" b="1"/>
            </a:lvl9pPr>
          </a:lstStyle>
          <a:p>
            <a:pPr lvl="0" algn="r" rtl="1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0E3D2C-995F-4F66-BF1B-29682FA196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1"/>
          <a:lstStyle>
            <a:lvl1pPr algn="r" rtl="1"/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CE8419-D10A-44C5-B5E1-F87151209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8DBF5642-EFEA-484C-BE28-9CD6D83CE8BA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C11F25-7268-4170-B1D8-ED45320CE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54CCA2-F649-4003-BC10-C53E4E4BA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664AE8FF-28DF-4595-8961-B8EBE46D3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08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30446-75BB-42CA-A4B5-EC1285F75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F66DFA-971A-44D2-B745-F13376D2B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8DBF5642-EFEA-484C-BE28-9CD6D83CE8BA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77F255-D3E8-4C35-B810-7A53758D1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FEA28F-CC3C-4241-8A94-F10B03E4B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664AE8FF-28DF-4595-8961-B8EBE46D3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925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BFD756-9B69-46C3-8568-8B4BB1B58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8DBF5642-EFEA-484C-BE28-9CD6D83CE8BA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F8ED2F-E607-43AA-84CA-3AD42C188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32FF1C-D506-41DA-815F-B32ADF016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664AE8FF-28DF-4595-8961-B8EBE46D3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502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85AE2-6F90-4199-8850-56AE131E1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1" anchor="b"/>
          <a:lstStyle>
            <a:lvl1pPr algn="r" rtl="1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0D4A9-C285-45D5-8BBA-41C34D0821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1"/>
          <a:lstStyle>
            <a:lvl1pPr algn="r" rtl="1">
              <a:defRPr sz="3200"/>
            </a:lvl1pPr>
            <a:lvl2pPr algn="r" rtl="1">
              <a:defRPr sz="2800"/>
            </a:lvl2pPr>
            <a:lvl3pPr algn="r" rtl="1">
              <a:defRPr sz="2400"/>
            </a:lvl3pPr>
            <a:lvl4pPr algn="r" rtl="1">
              <a:defRPr sz="2000"/>
            </a:lvl4pPr>
            <a:lvl5pPr algn="r" rtl="1">
              <a:defRPr sz="2000"/>
            </a:lvl5pPr>
            <a:lvl6pPr algn="r" rtl="1">
              <a:defRPr sz="2000"/>
            </a:lvl6pPr>
            <a:lvl7pPr algn="r" rtl="1">
              <a:defRPr sz="2000"/>
            </a:lvl7pPr>
            <a:lvl8pPr algn="r" rtl="1">
              <a:defRPr sz="2000"/>
            </a:lvl8pPr>
            <a:lvl9pPr algn="r" rtl="1">
              <a:defRPr sz="2000"/>
            </a:lvl9pPr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EA4CEB-171E-4F37-9FC9-4927C0C21D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1"/>
          <a:lstStyle>
            <a:lvl1pPr marL="0" indent="0" algn="r" rtl="1">
              <a:buNone/>
              <a:defRPr sz="1600"/>
            </a:lvl1pPr>
            <a:lvl2pPr marL="457200" indent="0" algn="r" rtl="1">
              <a:buNone/>
              <a:defRPr sz="1400"/>
            </a:lvl2pPr>
            <a:lvl3pPr marL="914400" indent="0" algn="r" rtl="1">
              <a:buNone/>
              <a:defRPr sz="1200"/>
            </a:lvl3pPr>
            <a:lvl4pPr marL="1371600" indent="0" algn="r" rtl="1">
              <a:buNone/>
              <a:defRPr sz="1000"/>
            </a:lvl4pPr>
            <a:lvl5pPr marL="1828800" indent="0" algn="r" rtl="1">
              <a:buNone/>
              <a:defRPr sz="1000"/>
            </a:lvl5pPr>
            <a:lvl6pPr marL="2286000" indent="0" algn="r" rtl="1">
              <a:buNone/>
              <a:defRPr sz="1000"/>
            </a:lvl6pPr>
            <a:lvl7pPr marL="2743200" indent="0" algn="r" rtl="1">
              <a:buNone/>
              <a:defRPr sz="1000"/>
            </a:lvl7pPr>
            <a:lvl8pPr marL="3200400" indent="0" algn="r" rtl="1">
              <a:buNone/>
              <a:defRPr sz="1000"/>
            </a:lvl8pPr>
            <a:lvl9pPr marL="3657600" indent="0" algn="r" rtl="1">
              <a:buNone/>
              <a:defRPr sz="1000"/>
            </a:lvl9pPr>
          </a:lstStyle>
          <a:p>
            <a:pPr lvl="0" algn="r" rtl="1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F8355B-C310-4D07-A504-9A4850543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8DBF5642-EFEA-484C-BE28-9CD6D83CE8BA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0C4A7D-C49B-44F9-91FB-DFD4733F0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A084BB-44BE-4FE1-B899-DC75534BB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664AE8FF-28DF-4595-8961-B8EBE46D3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264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C07AF-6D2D-449D-AA82-EDEC1DEF8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1" anchor="b"/>
          <a:lstStyle>
            <a:lvl1pPr algn="r" rtl="1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EB13BB-71A4-41F0-BBA4-062D43C986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1"/>
          <a:lstStyle>
            <a:lvl1pPr marL="0" indent="0" algn="r" rtl="1">
              <a:buNone/>
              <a:defRPr sz="3200"/>
            </a:lvl1pPr>
            <a:lvl2pPr marL="457200" indent="0" algn="r" rtl="1">
              <a:buNone/>
              <a:defRPr sz="2800"/>
            </a:lvl2pPr>
            <a:lvl3pPr marL="914400" indent="0" algn="r" rtl="1">
              <a:buNone/>
              <a:defRPr sz="2400"/>
            </a:lvl3pPr>
            <a:lvl4pPr marL="1371600" indent="0" algn="r" rtl="1">
              <a:buNone/>
              <a:defRPr sz="2000"/>
            </a:lvl4pPr>
            <a:lvl5pPr marL="1828800" indent="0" algn="r" rtl="1">
              <a:buNone/>
              <a:defRPr sz="2000"/>
            </a:lvl5pPr>
            <a:lvl6pPr marL="2286000" indent="0" algn="r" rtl="1">
              <a:buNone/>
              <a:defRPr sz="2000"/>
            </a:lvl6pPr>
            <a:lvl7pPr marL="2743200" indent="0" algn="r" rtl="1">
              <a:buNone/>
              <a:defRPr sz="2000"/>
            </a:lvl7pPr>
            <a:lvl8pPr marL="3200400" indent="0" algn="r" rtl="1">
              <a:buNone/>
              <a:defRPr sz="2000"/>
            </a:lvl8pPr>
            <a:lvl9pPr marL="3657600" indent="0" algn="r" rtl="1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DB2414-8DD8-46C6-B890-1908772675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1"/>
          <a:lstStyle>
            <a:lvl1pPr marL="0" indent="0" algn="r" rtl="1">
              <a:buNone/>
              <a:defRPr sz="1600"/>
            </a:lvl1pPr>
            <a:lvl2pPr marL="457200" indent="0" algn="r" rtl="1">
              <a:buNone/>
              <a:defRPr sz="1400"/>
            </a:lvl2pPr>
            <a:lvl3pPr marL="914400" indent="0" algn="r" rtl="1">
              <a:buNone/>
              <a:defRPr sz="1200"/>
            </a:lvl3pPr>
            <a:lvl4pPr marL="1371600" indent="0" algn="r" rtl="1">
              <a:buNone/>
              <a:defRPr sz="1000"/>
            </a:lvl4pPr>
            <a:lvl5pPr marL="1828800" indent="0" algn="r" rtl="1">
              <a:buNone/>
              <a:defRPr sz="1000"/>
            </a:lvl5pPr>
            <a:lvl6pPr marL="2286000" indent="0" algn="r" rtl="1">
              <a:buNone/>
              <a:defRPr sz="1000"/>
            </a:lvl6pPr>
            <a:lvl7pPr marL="2743200" indent="0" algn="r" rtl="1">
              <a:buNone/>
              <a:defRPr sz="1000"/>
            </a:lvl7pPr>
            <a:lvl8pPr marL="3200400" indent="0" algn="r" rtl="1">
              <a:buNone/>
              <a:defRPr sz="1000"/>
            </a:lvl8pPr>
            <a:lvl9pPr marL="3657600" indent="0" algn="r" rtl="1">
              <a:buNone/>
              <a:defRPr sz="1000"/>
            </a:lvl9pPr>
          </a:lstStyle>
          <a:p>
            <a:pPr lvl="0" algn="r" rtl="1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CC23F7-6828-4E40-A835-052DC2DB4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8DBF5642-EFEA-484C-BE28-9CD6D83CE8BA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CF7C63-7F58-4D24-8EB4-981C36D9B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566846-2E8B-416F-9083-2948324F5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664AE8FF-28DF-4595-8961-B8EBE46D3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173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463565-3D4C-4947-855A-08A7D74A4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4ECE3F-385A-4F1B-8625-C66C1CC871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algn="r" rtl="1"/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6959DD-AC2F-4394-B6D9-D0D83E6D0A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 rtl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BF5642-EFEA-484C-BE28-9CD6D83CE8BA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FEB09E-75F1-42D5-AFEA-250B5DEE65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 rtl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C5445-7753-4121-B623-C31949AF43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 rtl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4AE8FF-28DF-4595-8961-B8EBE46D3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786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3" name="Group 1032">
            <a:extLst>
              <a:ext uri="{FF2B5EF4-FFF2-40B4-BE49-F238E27FC236}">
                <a16:creationId xmlns:a16="http://schemas.microsoft.com/office/drawing/2014/main" id="{70E4CEDB-525D-446D-B980-DF269A70B83D}"/>
              </a:ext>
            </a:extLst>
          </p:cNvPr>
          <p:cNvGrpSpPr/>
          <p:nvPr/>
        </p:nvGrpSpPr>
        <p:grpSpPr>
          <a:xfrm>
            <a:off x="1469069" y="744595"/>
            <a:ext cx="8960774" cy="5630457"/>
            <a:chOff x="275269" y="515995"/>
            <a:chExt cx="8960774" cy="5630457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63E3953-7244-4120-A84C-8FADB1C1BFF8}"/>
                </a:ext>
              </a:extLst>
            </p:cNvPr>
            <p:cNvSpPr/>
            <p:nvPr/>
          </p:nvSpPr>
          <p:spPr>
            <a:xfrm>
              <a:off x="275269" y="515995"/>
              <a:ext cx="8960774" cy="56304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endParaRPr lang="en-US" sz="2000"/>
            </a:p>
          </p:txBody>
        </p:sp>
        <p:grpSp>
          <p:nvGrpSpPr>
            <p:cNvPr id="1032" name="Group 1031">
              <a:extLst>
                <a:ext uri="{FF2B5EF4-FFF2-40B4-BE49-F238E27FC236}">
                  <a16:creationId xmlns:a16="http://schemas.microsoft.com/office/drawing/2014/main" id="{1099B418-FD7D-46DF-9BD6-C8BD9F6C0BEB}"/>
                </a:ext>
              </a:extLst>
            </p:cNvPr>
            <p:cNvGrpSpPr/>
            <p:nvPr/>
          </p:nvGrpSpPr>
          <p:grpSpPr>
            <a:xfrm>
              <a:off x="863455" y="1470038"/>
              <a:ext cx="7725621" cy="4469427"/>
              <a:chOff x="863455" y="1151262"/>
              <a:chExt cx="7725621" cy="4469427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F87ED81-FBAD-4D4B-A20C-599F46384A80}"/>
                  </a:ext>
                </a:extLst>
              </p:cNvPr>
              <p:cNvSpPr/>
              <p:nvPr/>
            </p:nvSpPr>
            <p:spPr>
              <a:xfrm>
                <a:off x="7031016" y="2213089"/>
                <a:ext cx="1558060" cy="1043252"/>
              </a:xfrm>
              <a:prstGeom prst="rect">
                <a:avLst/>
              </a:prstGeom>
              <a:solidFill>
                <a:srgbClr val="EDE9E8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rtl="1"/>
                <a:r>
                  <a:rPr lang="ar-sa" dirty="0">
                    <a:solidFill>
                      <a:srgbClr val="DB5E59"/>
                    </a:solidFill>
                    <a:latin typeface="Segoe UI Semibold" panose="020B0702040204020203" pitchFamily="34" charset="0"/>
                    <a:rtl/>
                  </a:rPr>
                  <a:t>معالجة استهلاك </a:t>
                </a:r>
                <a:br/>
                <a:r>
                  <a:rPr lang="ar-sa" dirty="0">
                    <a:solidFill>
                      <a:srgbClr val="DB5E59"/>
                    </a:solidFill>
                    <a:latin typeface="Segoe UI Semibold" panose="020B0702040204020203" pitchFamily="34" charset="0"/>
                    <a:rtl/>
                  </a:rPr>
                  <a:t>الأجزاء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C79F136-F9E5-4039-9C8B-6F07E2BC6B76}"/>
                  </a:ext>
                </a:extLst>
              </p:cNvPr>
              <p:cNvSpPr/>
              <p:nvPr/>
            </p:nvSpPr>
            <p:spPr>
              <a:xfrm>
                <a:off x="863455" y="2213089"/>
                <a:ext cx="1558060" cy="1043252"/>
              </a:xfrm>
              <a:prstGeom prst="rect">
                <a:avLst/>
              </a:prstGeom>
              <a:solidFill>
                <a:srgbClr val="EDE9E8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rtl="1"/>
                <a:r>
                  <a:rPr lang="ar-sa" dirty="0">
                    <a:solidFill>
                      <a:srgbClr val="2E60A5"/>
                    </a:solidFill>
                    <a:latin typeface="Segoe UI Semibold" panose="020B0702040204020203" pitchFamily="34" charset="0"/>
                    <a:rtl/>
                  </a:rPr>
                  <a:t>عملية إنتاج </a:t>
                </a:r>
                <a:br/>
                <a:r>
                  <a:rPr lang="ar-sa" dirty="0">
                    <a:solidFill>
                      <a:srgbClr val="2E60A5"/>
                    </a:solidFill>
                    <a:latin typeface="Segoe UI Semibold" panose="020B0702040204020203" pitchFamily="34" charset="0"/>
                    <a:rtl/>
                  </a:rPr>
                  <a:t>الأجزاء</a:t>
                </a:r>
              </a:p>
              <a:p>
                <a:pPr algn="ctr" rtl="1"/>
                <a:r>
                  <a:rPr lang="ar-sa" dirty="0">
                    <a:solidFill>
                      <a:srgbClr val="2E60A5"/>
                    </a:solidFill>
                    <a:latin typeface="Segoe UI Semibold" panose="020B0702040204020203" pitchFamily="34" charset="0"/>
                    <a:rtl/>
                  </a:rPr>
                  <a:t>العملية</a:t>
                </a:r>
              </a:p>
            </p:txBody>
          </p:sp>
          <p:sp>
            <p:nvSpPr>
              <p:cNvPr id="8" name="Arrow: Right 7">
                <a:extLst>
                  <a:ext uri="{FF2B5EF4-FFF2-40B4-BE49-F238E27FC236}">
                    <a16:creationId xmlns:a16="http://schemas.microsoft.com/office/drawing/2014/main" id="{C4BE425B-E952-43A8-844D-CCA72AEC668B}"/>
                  </a:ext>
                </a:extLst>
              </p:cNvPr>
              <p:cNvSpPr/>
              <p:nvPr/>
            </p:nvSpPr>
            <p:spPr>
              <a:xfrm>
                <a:off x="2786862" y="2755263"/>
                <a:ext cx="871207" cy="254293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solidFill>
                <a:srgbClr val="CFCB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rtl="1"/>
                <a:endParaRPr lang="en-US"/>
              </a:p>
            </p:txBody>
          </p:sp>
          <p:sp>
            <p:nvSpPr>
              <p:cNvPr id="14" name="Arrow: Bent-Up 13">
                <a:extLst>
                  <a:ext uri="{FF2B5EF4-FFF2-40B4-BE49-F238E27FC236}">
                    <a16:creationId xmlns:a16="http://schemas.microsoft.com/office/drawing/2014/main" id="{8B26442F-9756-4249-9102-BAF129180D99}"/>
                  </a:ext>
                </a:extLst>
              </p:cNvPr>
              <p:cNvSpPr/>
              <p:nvPr/>
            </p:nvSpPr>
            <p:spPr>
              <a:xfrm flipH="1">
                <a:off x="1457433" y="3439128"/>
                <a:ext cx="595942" cy="2111256"/>
              </a:xfrm>
              <a:prstGeom prst="bentUpArrow">
                <a:avLst/>
              </a:prstGeom>
              <a:solidFill>
                <a:srgbClr val="CFCB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1"/>
                <a:endParaRPr lang="en-US"/>
              </a:p>
            </p:txBody>
          </p:sp>
          <p:sp>
            <p:nvSpPr>
              <p:cNvPr id="16" name="Arrow: Right 15">
                <a:extLst>
                  <a:ext uri="{FF2B5EF4-FFF2-40B4-BE49-F238E27FC236}">
                    <a16:creationId xmlns:a16="http://schemas.microsoft.com/office/drawing/2014/main" id="{785A85E0-B2E7-454E-B5D4-AB2B3CB59BEF}"/>
                  </a:ext>
                </a:extLst>
              </p:cNvPr>
              <p:cNvSpPr/>
              <p:nvPr/>
            </p:nvSpPr>
            <p:spPr>
              <a:xfrm rot="10800000">
                <a:off x="3960884" y="5325610"/>
                <a:ext cx="879045" cy="224774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solidFill>
                <a:srgbClr val="CFCB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rtl="1"/>
                <a:endParaRPr lang="en-US"/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B16DE758-D104-41AF-AC7E-96F70938015A}"/>
                  </a:ext>
                </a:extLst>
              </p:cNvPr>
              <p:cNvSpPr/>
              <p:nvPr/>
            </p:nvSpPr>
            <p:spPr>
              <a:xfrm>
                <a:off x="2955957" y="2441659"/>
                <a:ext cx="578726" cy="234616"/>
              </a:xfrm>
              <a:prstGeom prst="rect">
                <a:avLst/>
              </a:prstGeom>
              <a:solidFill>
                <a:srgbClr val="2E60A5"/>
              </a:solidFill>
              <a:ln w="76200">
                <a:solidFill>
                  <a:srgbClr val="DCDEE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rtl="1"/>
                <a:endParaRPr lang="en-US"/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98F81FCA-D5A1-45D5-9C5B-FE8DCFBE8DA7}"/>
                  </a:ext>
                </a:extLst>
              </p:cNvPr>
              <p:cNvSpPr/>
              <p:nvPr/>
            </p:nvSpPr>
            <p:spPr>
              <a:xfrm>
                <a:off x="5041423" y="5325610"/>
                <a:ext cx="578726" cy="234616"/>
              </a:xfrm>
              <a:prstGeom prst="rect">
                <a:avLst/>
              </a:prstGeom>
              <a:solidFill>
                <a:srgbClr val="DB5E59"/>
              </a:solidFill>
              <a:ln w="76200">
                <a:solidFill>
                  <a:srgbClr val="F5E5D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rtl="1"/>
                <a:endParaRPr lang="en-US"/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3C52A018-BEFE-4542-A3AF-BDAD6D8ABC65}"/>
                  </a:ext>
                </a:extLst>
              </p:cNvPr>
              <p:cNvSpPr/>
              <p:nvPr/>
            </p:nvSpPr>
            <p:spPr>
              <a:xfrm>
                <a:off x="4178957" y="5152425"/>
                <a:ext cx="505652" cy="145677"/>
              </a:xfrm>
              <a:prstGeom prst="rect">
                <a:avLst/>
              </a:prstGeom>
              <a:solidFill>
                <a:srgbClr val="DB5E59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rtl="1"/>
                <a:endParaRPr lang="en-US"/>
              </a:p>
            </p:txBody>
          </p:sp>
          <p:grpSp>
            <p:nvGrpSpPr>
              <p:cNvPr id="1029" name="Group 1028">
                <a:extLst>
                  <a:ext uri="{FF2B5EF4-FFF2-40B4-BE49-F238E27FC236}">
                    <a16:creationId xmlns:a16="http://schemas.microsoft.com/office/drawing/2014/main" id="{0662C5C7-F2C1-4491-BBF2-06C41C935F25}"/>
                  </a:ext>
                </a:extLst>
              </p:cNvPr>
              <p:cNvGrpSpPr/>
              <p:nvPr/>
            </p:nvGrpSpPr>
            <p:grpSpPr>
              <a:xfrm>
                <a:off x="2199277" y="4577437"/>
                <a:ext cx="1651000" cy="1043252"/>
                <a:chOff x="2199277" y="4977140"/>
                <a:chExt cx="1651000" cy="1043252"/>
              </a:xfrm>
            </p:grpSpPr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F781E918-14D7-44FF-A983-946FED8BB389}"/>
                    </a:ext>
                  </a:extLst>
                </p:cNvPr>
                <p:cNvSpPr/>
                <p:nvPr/>
              </p:nvSpPr>
              <p:spPr>
                <a:xfrm>
                  <a:off x="2199277" y="4977140"/>
                  <a:ext cx="1651000" cy="1043252"/>
                </a:xfrm>
                <a:prstGeom prst="rect">
                  <a:avLst/>
                </a:prstGeom>
                <a:solidFill>
                  <a:srgbClr val="B5B2A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 rtl="1"/>
                  <a:endParaRPr lang="en-US"/>
                </a:p>
              </p:txBody>
            </p:sp>
            <p:grpSp>
              <p:nvGrpSpPr>
                <p:cNvPr id="1028" name="Group 1027">
                  <a:extLst>
                    <a:ext uri="{FF2B5EF4-FFF2-40B4-BE49-F238E27FC236}">
                      <a16:creationId xmlns:a16="http://schemas.microsoft.com/office/drawing/2014/main" id="{FC58AE54-DE24-4247-BCD0-7A2C733A2250}"/>
                    </a:ext>
                  </a:extLst>
                </p:cNvPr>
                <p:cNvGrpSpPr/>
                <p:nvPr/>
              </p:nvGrpSpPr>
              <p:grpSpPr>
                <a:xfrm>
                  <a:off x="2651511" y="5210802"/>
                  <a:ext cx="1061277" cy="679163"/>
                  <a:chOff x="2534036" y="5179933"/>
                  <a:chExt cx="1061277" cy="679163"/>
                </a:xfrm>
              </p:grpSpPr>
              <p:sp>
                <p:nvSpPr>
                  <p:cNvPr id="70" name="Rectangle 69">
                    <a:extLst>
                      <a:ext uri="{FF2B5EF4-FFF2-40B4-BE49-F238E27FC236}">
                        <a16:creationId xmlns:a16="http://schemas.microsoft.com/office/drawing/2014/main" id="{F219E6FE-068D-4825-B090-12BDAD14A15A}"/>
                      </a:ext>
                    </a:extLst>
                  </p:cNvPr>
                  <p:cNvSpPr/>
                  <p:nvPr/>
                </p:nvSpPr>
                <p:spPr>
                  <a:xfrm>
                    <a:off x="2534036" y="5713419"/>
                    <a:ext cx="505652" cy="145677"/>
                  </a:xfrm>
                  <a:prstGeom prst="rect">
                    <a:avLst/>
                  </a:prstGeom>
                  <a:solidFill>
                    <a:srgbClr val="DB5E59"/>
                  </a:solidFill>
                  <a:ln w="762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 rtl="1"/>
                    <a:endParaRPr lang="en-US"/>
                  </a:p>
                </p:txBody>
              </p:sp>
              <p:grpSp>
                <p:nvGrpSpPr>
                  <p:cNvPr id="1027" name="Group 1026">
                    <a:extLst>
                      <a:ext uri="{FF2B5EF4-FFF2-40B4-BE49-F238E27FC236}">
                        <a16:creationId xmlns:a16="http://schemas.microsoft.com/office/drawing/2014/main" id="{8FE5E0CD-777C-4E69-A63A-D9BD99CA96BA}"/>
                      </a:ext>
                    </a:extLst>
                  </p:cNvPr>
                  <p:cNvGrpSpPr/>
                  <p:nvPr/>
                </p:nvGrpSpPr>
                <p:grpSpPr>
                  <a:xfrm>
                    <a:off x="3089661" y="5179933"/>
                    <a:ext cx="505652" cy="679163"/>
                    <a:chOff x="3089661" y="5179933"/>
                    <a:chExt cx="505652" cy="679163"/>
                  </a:xfrm>
                </p:grpSpPr>
                <p:sp>
                  <p:nvSpPr>
                    <p:cNvPr id="71" name="Rectangle 70">
                      <a:extLst>
                        <a:ext uri="{FF2B5EF4-FFF2-40B4-BE49-F238E27FC236}">
                          <a16:creationId xmlns:a16="http://schemas.microsoft.com/office/drawing/2014/main" id="{A028DDAE-3484-48CC-8B82-9279B9FFDF0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89661" y="5713419"/>
                      <a:ext cx="505652" cy="145677"/>
                    </a:xfrm>
                    <a:prstGeom prst="rect">
                      <a:avLst/>
                    </a:prstGeom>
                    <a:solidFill>
                      <a:srgbClr val="2E60A5"/>
                    </a:solidFill>
                    <a:ln w="762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 rtl="1"/>
                      <a:endParaRPr lang="en-US"/>
                    </a:p>
                  </p:txBody>
                </p:sp>
                <p:sp>
                  <p:nvSpPr>
                    <p:cNvPr id="72" name="Rectangle 71">
                      <a:extLst>
                        <a:ext uri="{FF2B5EF4-FFF2-40B4-BE49-F238E27FC236}">
                          <a16:creationId xmlns:a16="http://schemas.microsoft.com/office/drawing/2014/main" id="{6B4E367F-15DF-453F-AAAF-CBCF3B65B8C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89661" y="5535591"/>
                      <a:ext cx="505652" cy="145677"/>
                    </a:xfrm>
                    <a:prstGeom prst="rect">
                      <a:avLst/>
                    </a:prstGeom>
                    <a:solidFill>
                      <a:srgbClr val="2E60A5"/>
                    </a:solidFill>
                    <a:ln w="762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 rtl="1"/>
                      <a:endParaRPr lang="en-US"/>
                    </a:p>
                  </p:txBody>
                </p:sp>
                <p:sp>
                  <p:nvSpPr>
                    <p:cNvPr id="73" name="Rectangle 72">
                      <a:extLst>
                        <a:ext uri="{FF2B5EF4-FFF2-40B4-BE49-F238E27FC236}">
                          <a16:creationId xmlns:a16="http://schemas.microsoft.com/office/drawing/2014/main" id="{13FE2CE3-3B6A-41F5-9416-9AB0FC0D749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89661" y="5357762"/>
                      <a:ext cx="505652" cy="145677"/>
                    </a:xfrm>
                    <a:prstGeom prst="rect">
                      <a:avLst/>
                    </a:prstGeom>
                    <a:solidFill>
                      <a:srgbClr val="2E60A5"/>
                    </a:solidFill>
                    <a:ln w="762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 rtl="1"/>
                      <a:endParaRPr lang="en-US"/>
                    </a:p>
                  </p:txBody>
                </p:sp>
                <p:sp>
                  <p:nvSpPr>
                    <p:cNvPr id="74" name="Rectangle 73">
                      <a:extLst>
                        <a:ext uri="{FF2B5EF4-FFF2-40B4-BE49-F238E27FC236}">
                          <a16:creationId xmlns:a16="http://schemas.microsoft.com/office/drawing/2014/main" id="{CF7E9F62-1A67-4077-BFFF-09463FA038B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89661" y="5179933"/>
                      <a:ext cx="505652" cy="145677"/>
                    </a:xfrm>
                    <a:prstGeom prst="rect">
                      <a:avLst/>
                    </a:prstGeom>
                    <a:solidFill>
                      <a:srgbClr val="2E60A5"/>
                    </a:solidFill>
                    <a:ln w="762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 rtl="1"/>
                      <a:endParaRPr lang="en-US"/>
                    </a:p>
                  </p:txBody>
                </p:sp>
              </p:grpSp>
            </p:grpSp>
          </p:grpSp>
          <p:sp>
            <p:nvSpPr>
              <p:cNvPr id="77" name="Arrow: Bent-Up 76">
                <a:extLst>
                  <a:ext uri="{FF2B5EF4-FFF2-40B4-BE49-F238E27FC236}">
                    <a16:creationId xmlns:a16="http://schemas.microsoft.com/office/drawing/2014/main" id="{23732456-83F3-4CCF-896A-D7843BE018CD}"/>
                  </a:ext>
                </a:extLst>
              </p:cNvPr>
              <p:cNvSpPr/>
              <p:nvPr/>
            </p:nvSpPr>
            <p:spPr>
              <a:xfrm>
                <a:off x="5857039" y="3423052"/>
                <a:ext cx="2164367" cy="2111256"/>
              </a:xfrm>
              <a:prstGeom prst="bentUpArrow">
                <a:avLst>
                  <a:gd name="adj1" fmla="val 6553"/>
                  <a:gd name="adj2" fmla="val 7555"/>
                  <a:gd name="adj3" fmla="val 7756"/>
                </a:avLst>
              </a:prstGeom>
              <a:solidFill>
                <a:srgbClr val="CFCB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1"/>
                <a:endParaRPr lang="en-US"/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01ED5FFB-9556-48E3-8287-021AD2E584A1}"/>
                  </a:ext>
                </a:extLst>
              </p:cNvPr>
              <p:cNvSpPr/>
              <p:nvPr/>
            </p:nvSpPr>
            <p:spPr>
              <a:xfrm>
                <a:off x="6484719" y="4999279"/>
                <a:ext cx="655227" cy="298036"/>
              </a:xfrm>
              <a:prstGeom prst="rect">
                <a:avLst/>
              </a:prstGeom>
              <a:solidFill>
                <a:srgbClr val="F5E5D8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rtl="1"/>
                <a:endParaRPr lang="en-US"/>
              </a:p>
            </p:txBody>
          </p:sp>
          <p:sp>
            <p:nvSpPr>
              <p:cNvPr id="80" name="Arrow: Right 79">
                <a:extLst>
                  <a:ext uri="{FF2B5EF4-FFF2-40B4-BE49-F238E27FC236}">
                    <a16:creationId xmlns:a16="http://schemas.microsoft.com/office/drawing/2014/main" id="{B9EAC443-0311-4401-BD7A-9C7FFC318115}"/>
                  </a:ext>
                </a:extLst>
              </p:cNvPr>
              <p:cNvSpPr/>
              <p:nvPr/>
            </p:nvSpPr>
            <p:spPr>
              <a:xfrm rot="5400000">
                <a:off x="4739372" y="4418011"/>
                <a:ext cx="1161388" cy="224774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solidFill>
                <a:srgbClr val="CFCB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rtl="1"/>
                <a:endParaRPr lang="en-US"/>
              </a:p>
            </p:txBody>
          </p:sp>
          <p:sp>
            <p:nvSpPr>
              <p:cNvPr id="1030" name="TextBox 1029">
                <a:extLst>
                  <a:ext uri="{FF2B5EF4-FFF2-40B4-BE49-F238E27FC236}">
                    <a16:creationId xmlns:a16="http://schemas.microsoft.com/office/drawing/2014/main" id="{AA7057B3-DA54-49C4-9F41-5D97BB143FAE}"/>
                  </a:ext>
                </a:extLst>
              </p:cNvPr>
              <p:cNvSpPr txBox="1"/>
              <p:nvPr/>
            </p:nvSpPr>
            <p:spPr>
              <a:xfrm>
                <a:off x="2151998" y="4222621"/>
                <a:ext cx="1782058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1">
                <a:spAutoFit/>
              </a:bodyPr>
              <a:lstStyle/>
              <a:p>
                <a:pPr algn="ctr" rtl="1"/>
                <a:r>
                  <a:rPr lang="ar-sa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 Semibold" panose="020B0702040204020203" pitchFamily="34" charset="0"/>
                    <a:rtl/>
                  </a:rPr>
                  <a:t>لوحة كانبان</a:t>
                </a:r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3B2F7480-6317-4FE2-A3E4-78206BDD393E}"/>
                  </a:ext>
                </a:extLst>
              </p:cNvPr>
              <p:cNvSpPr txBox="1"/>
              <p:nvPr/>
            </p:nvSpPr>
            <p:spPr>
              <a:xfrm>
                <a:off x="4000690" y="4055263"/>
                <a:ext cx="2609111" cy="45974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1" anchor="ctr" anchorCtr="0">
                <a:noAutofit/>
              </a:bodyPr>
              <a:lstStyle/>
              <a:p>
                <a:pPr algn="ctr" rtl="1"/>
                <a:r>
                  <a:rPr lang="ar-sa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 Semibold" panose="020B0702040204020203" pitchFamily="34" charset="0"/>
                    <a:rtl/>
                  </a:rPr>
                  <a:t>المنتج مع بطاقة كانبان المرفقة</a:t>
                </a:r>
              </a:p>
            </p:txBody>
          </p:sp>
          <p:grpSp>
            <p:nvGrpSpPr>
              <p:cNvPr id="1031" name="Group 1030">
                <a:extLst>
                  <a:ext uri="{FF2B5EF4-FFF2-40B4-BE49-F238E27FC236}">
                    <a16:creationId xmlns:a16="http://schemas.microsoft.com/office/drawing/2014/main" id="{8B5E51C4-BE16-4535-8997-3A3D7BE4E59E}"/>
                  </a:ext>
                </a:extLst>
              </p:cNvPr>
              <p:cNvGrpSpPr/>
              <p:nvPr/>
            </p:nvGrpSpPr>
            <p:grpSpPr>
              <a:xfrm>
                <a:off x="3996180" y="1151262"/>
                <a:ext cx="2613621" cy="2742064"/>
                <a:chOff x="3996180" y="1166648"/>
                <a:chExt cx="2613621" cy="2899108"/>
              </a:xfrm>
            </p:grpSpPr>
            <p:grpSp>
              <p:nvGrpSpPr>
                <p:cNvPr id="1025" name="Group 1024">
                  <a:extLst>
                    <a:ext uri="{FF2B5EF4-FFF2-40B4-BE49-F238E27FC236}">
                      <a16:creationId xmlns:a16="http://schemas.microsoft.com/office/drawing/2014/main" id="{77399A98-DFF4-4A55-B9EE-397A505EA7BD}"/>
                    </a:ext>
                  </a:extLst>
                </p:cNvPr>
                <p:cNvGrpSpPr/>
                <p:nvPr/>
              </p:nvGrpSpPr>
              <p:grpSpPr>
                <a:xfrm>
                  <a:off x="3996180" y="1680751"/>
                  <a:ext cx="2613621" cy="2385005"/>
                  <a:chOff x="3996180" y="2072191"/>
                  <a:chExt cx="2613621" cy="1993565"/>
                </a:xfrm>
              </p:grpSpPr>
              <p:sp>
                <p:nvSpPr>
                  <p:cNvPr id="15" name="Right Bracket 14">
                    <a:extLst>
                      <a:ext uri="{FF2B5EF4-FFF2-40B4-BE49-F238E27FC236}">
                        <a16:creationId xmlns:a16="http://schemas.microsoft.com/office/drawing/2014/main" id="{70FD499E-5171-4F34-B545-34C240BDF5F7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4306208" y="2633370"/>
                    <a:ext cx="1993565" cy="871207"/>
                  </a:xfrm>
                  <a:prstGeom prst="rightBracket">
                    <a:avLst>
                      <a:gd name="adj" fmla="val 0"/>
                    </a:avLst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1" anchor="ctr"/>
                  <a:lstStyle/>
                  <a:p>
                    <a:pPr algn="ctr" rtl="1"/>
                    <a:endParaRPr lang="en-US"/>
                  </a:p>
                </p:txBody>
              </p:sp>
              <p:sp>
                <p:nvSpPr>
                  <p:cNvPr id="20" name="Right Bracket 19">
                    <a:extLst>
                      <a:ext uri="{FF2B5EF4-FFF2-40B4-BE49-F238E27FC236}">
                        <a16:creationId xmlns:a16="http://schemas.microsoft.com/office/drawing/2014/main" id="{35209595-AE33-4EE7-8B0A-4A298CFF52A3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177415" y="2633370"/>
                    <a:ext cx="1993565" cy="871207"/>
                  </a:xfrm>
                  <a:prstGeom prst="rightBracket">
                    <a:avLst>
                      <a:gd name="adj" fmla="val 0"/>
                    </a:avLst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1" anchor="ctr"/>
                  <a:lstStyle/>
                  <a:p>
                    <a:pPr algn="ctr" rtl="1"/>
                    <a:endParaRPr lang="en-US"/>
                  </a:p>
                </p:txBody>
              </p:sp>
              <p:sp>
                <p:nvSpPr>
                  <p:cNvPr id="21" name="Right Bracket 20">
                    <a:extLst>
                      <a:ext uri="{FF2B5EF4-FFF2-40B4-BE49-F238E27FC236}">
                        <a16:creationId xmlns:a16="http://schemas.microsoft.com/office/drawing/2014/main" id="{F0308CB6-6248-40A4-BA13-08BBC984ED37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3435001" y="2633370"/>
                    <a:ext cx="1993565" cy="871207"/>
                  </a:xfrm>
                  <a:prstGeom prst="rightBracket">
                    <a:avLst>
                      <a:gd name="adj" fmla="val 0"/>
                    </a:avLst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1" anchor="ctr"/>
                  <a:lstStyle/>
                  <a:p>
                    <a:pPr algn="ctr" rtl="1"/>
                    <a:endParaRPr lang="en-US"/>
                  </a:p>
                </p:txBody>
              </p:sp>
            </p:grpSp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C81454D4-557E-40B1-A344-D227A4554839}"/>
                    </a:ext>
                  </a:extLst>
                </p:cNvPr>
                <p:cNvSpPr/>
                <p:nvPr/>
              </p:nvSpPr>
              <p:spPr>
                <a:xfrm>
                  <a:off x="4166339" y="3006478"/>
                  <a:ext cx="578726" cy="234616"/>
                </a:xfrm>
                <a:prstGeom prst="rect">
                  <a:avLst/>
                </a:prstGeom>
                <a:solidFill>
                  <a:schemeClr val="tx1"/>
                </a:solidFill>
                <a:ln w="762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 rtl="1"/>
                  <a:endParaRPr lang="en-US"/>
                </a:p>
              </p:txBody>
            </p:sp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14944B03-857B-4E00-801F-A1ACE3825DBB}"/>
                    </a:ext>
                  </a:extLst>
                </p:cNvPr>
                <p:cNvSpPr/>
                <p:nvPr/>
              </p:nvSpPr>
              <p:spPr>
                <a:xfrm>
                  <a:off x="5041423" y="3006478"/>
                  <a:ext cx="578726" cy="234616"/>
                </a:xfrm>
                <a:prstGeom prst="rect">
                  <a:avLst/>
                </a:prstGeom>
                <a:solidFill>
                  <a:srgbClr val="DB5E59"/>
                </a:solidFill>
                <a:ln w="76200">
                  <a:solidFill>
                    <a:srgbClr val="F5E5D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 rtl="1"/>
                  <a:endParaRPr lang="en-US"/>
                </a:p>
              </p:txBody>
            </p:sp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94425A19-C5E1-47BE-8D2F-11E9299AA7B3}"/>
                    </a:ext>
                  </a:extLst>
                </p:cNvPr>
                <p:cNvSpPr/>
                <p:nvPr/>
              </p:nvSpPr>
              <p:spPr>
                <a:xfrm>
                  <a:off x="4166339" y="1963452"/>
                  <a:ext cx="578726" cy="234616"/>
                </a:xfrm>
                <a:prstGeom prst="rect">
                  <a:avLst/>
                </a:prstGeom>
                <a:solidFill>
                  <a:schemeClr val="tx1"/>
                </a:solidFill>
                <a:ln w="762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 rtl="1"/>
                  <a:endParaRPr lang="en-US"/>
                </a:p>
              </p:txBody>
            </p:sp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D1212822-5627-4DCF-A686-B79578A47217}"/>
                    </a:ext>
                  </a:extLst>
                </p:cNvPr>
                <p:cNvSpPr/>
                <p:nvPr/>
              </p:nvSpPr>
              <p:spPr>
                <a:xfrm>
                  <a:off x="4166339" y="2311127"/>
                  <a:ext cx="578726" cy="234616"/>
                </a:xfrm>
                <a:prstGeom prst="rect">
                  <a:avLst/>
                </a:prstGeom>
                <a:solidFill>
                  <a:schemeClr val="tx1"/>
                </a:solidFill>
                <a:ln w="762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 rtl="1"/>
                  <a:endParaRPr lang="en-US"/>
                </a:p>
              </p:txBody>
            </p:sp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3FB979BD-34AD-49F9-92C8-7E7D506E0DAA}"/>
                    </a:ext>
                  </a:extLst>
                </p:cNvPr>
                <p:cNvSpPr/>
                <p:nvPr/>
              </p:nvSpPr>
              <p:spPr>
                <a:xfrm>
                  <a:off x="4166339" y="2658803"/>
                  <a:ext cx="578726" cy="234616"/>
                </a:xfrm>
                <a:prstGeom prst="rect">
                  <a:avLst/>
                </a:prstGeom>
                <a:solidFill>
                  <a:schemeClr val="tx1"/>
                </a:solidFill>
                <a:ln w="762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 rtl="1"/>
                  <a:endParaRPr lang="en-US"/>
                </a:p>
              </p:txBody>
            </p:sp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CABD4402-9C40-48D0-A8A6-AF186C73D3CC}"/>
                    </a:ext>
                  </a:extLst>
                </p:cNvPr>
                <p:cNvSpPr/>
                <p:nvPr/>
              </p:nvSpPr>
              <p:spPr>
                <a:xfrm>
                  <a:off x="5041423" y="2658803"/>
                  <a:ext cx="578726" cy="234616"/>
                </a:xfrm>
                <a:prstGeom prst="rect">
                  <a:avLst/>
                </a:prstGeom>
                <a:solidFill>
                  <a:srgbClr val="DB5E59"/>
                </a:solidFill>
                <a:ln w="76200">
                  <a:solidFill>
                    <a:srgbClr val="F5E5D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 rtl="1"/>
                  <a:endParaRPr lang="en-US"/>
                </a:p>
              </p:txBody>
            </p:sp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F55BE179-51B4-4DB3-9A13-C757A4821866}"/>
                    </a:ext>
                  </a:extLst>
                </p:cNvPr>
                <p:cNvSpPr/>
                <p:nvPr/>
              </p:nvSpPr>
              <p:spPr>
                <a:xfrm>
                  <a:off x="5916506" y="3354154"/>
                  <a:ext cx="578726" cy="234616"/>
                </a:xfrm>
                <a:prstGeom prst="rect">
                  <a:avLst/>
                </a:prstGeom>
                <a:solidFill>
                  <a:srgbClr val="2E60A5"/>
                </a:solidFill>
                <a:ln w="76200">
                  <a:solidFill>
                    <a:srgbClr val="DCDEE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 rtl="1"/>
                  <a:endParaRPr lang="en-US"/>
                </a:p>
              </p:txBody>
            </p:sp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5201E82C-A3A3-4E1F-9FB5-452605EFE11E}"/>
                    </a:ext>
                  </a:extLst>
                </p:cNvPr>
                <p:cNvSpPr/>
                <p:nvPr/>
              </p:nvSpPr>
              <p:spPr>
                <a:xfrm>
                  <a:off x="4166339" y="3354154"/>
                  <a:ext cx="578726" cy="234616"/>
                </a:xfrm>
                <a:prstGeom prst="rect">
                  <a:avLst/>
                </a:prstGeom>
                <a:solidFill>
                  <a:schemeClr val="tx1"/>
                </a:solidFill>
                <a:ln w="762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 rtl="1"/>
                  <a:endParaRPr lang="en-US"/>
                </a:p>
              </p:txBody>
            </p:sp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C9ADB639-78F6-4E41-A2A2-329B0917B24C}"/>
                    </a:ext>
                  </a:extLst>
                </p:cNvPr>
                <p:cNvSpPr/>
                <p:nvPr/>
              </p:nvSpPr>
              <p:spPr>
                <a:xfrm>
                  <a:off x="5041423" y="3354154"/>
                  <a:ext cx="578726" cy="234616"/>
                </a:xfrm>
                <a:prstGeom prst="rect">
                  <a:avLst/>
                </a:prstGeom>
                <a:solidFill>
                  <a:srgbClr val="DB5E59"/>
                </a:solidFill>
                <a:ln w="76200">
                  <a:solidFill>
                    <a:srgbClr val="F5E5D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 rtl="1"/>
                  <a:endParaRPr lang="en-US"/>
                </a:p>
              </p:txBody>
            </p:sp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AF1BA920-9F4B-4EF2-A38B-94A83CF2EBA0}"/>
                    </a:ext>
                  </a:extLst>
                </p:cNvPr>
                <p:cNvSpPr/>
                <p:nvPr/>
              </p:nvSpPr>
              <p:spPr>
                <a:xfrm>
                  <a:off x="5916506" y="3701828"/>
                  <a:ext cx="578726" cy="234616"/>
                </a:xfrm>
                <a:prstGeom prst="rect">
                  <a:avLst/>
                </a:prstGeom>
                <a:solidFill>
                  <a:srgbClr val="2E60A5"/>
                </a:solidFill>
                <a:ln w="76200">
                  <a:solidFill>
                    <a:srgbClr val="DCDEE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 rtl="1"/>
                  <a:endParaRPr lang="en-US"/>
                </a:p>
              </p:txBody>
            </p:sp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EE35BB54-8AF4-49CF-A40E-0693DCB8F41B}"/>
                    </a:ext>
                  </a:extLst>
                </p:cNvPr>
                <p:cNvSpPr/>
                <p:nvPr/>
              </p:nvSpPr>
              <p:spPr>
                <a:xfrm>
                  <a:off x="4166339" y="3701828"/>
                  <a:ext cx="578726" cy="234616"/>
                </a:xfrm>
                <a:prstGeom prst="rect">
                  <a:avLst/>
                </a:prstGeom>
                <a:solidFill>
                  <a:schemeClr val="tx1"/>
                </a:solidFill>
                <a:ln w="762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 rtl="1"/>
                  <a:endParaRPr lang="en-US"/>
                </a:p>
              </p:txBody>
            </p:sp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486A9F53-562F-4B78-812B-C0408BF83CC9}"/>
                    </a:ext>
                  </a:extLst>
                </p:cNvPr>
                <p:cNvSpPr/>
                <p:nvPr/>
              </p:nvSpPr>
              <p:spPr>
                <a:xfrm>
                  <a:off x="5041423" y="3701828"/>
                  <a:ext cx="578726" cy="234616"/>
                </a:xfrm>
                <a:prstGeom prst="rect">
                  <a:avLst/>
                </a:prstGeom>
                <a:solidFill>
                  <a:srgbClr val="DB5E59"/>
                </a:solidFill>
                <a:ln w="76200">
                  <a:solidFill>
                    <a:srgbClr val="F5E5D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 rtl="1"/>
                  <a:endParaRPr lang="en-US"/>
                </a:p>
              </p:txBody>
            </p:sp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501C9A43-3329-471D-8FFD-F5B0DBDDD7E3}"/>
                    </a:ext>
                  </a:extLst>
                </p:cNvPr>
                <p:cNvSpPr txBox="1"/>
                <p:nvPr/>
              </p:nvSpPr>
              <p:spPr>
                <a:xfrm>
                  <a:off x="4447085" y="1166648"/>
                  <a:ext cx="1782058" cy="32540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1">
                  <a:spAutoFit/>
                </a:bodyPr>
                <a:lstStyle/>
                <a:p>
                  <a:pPr algn="ctr" rtl="1"/>
                  <a:r>
                    <a:rPr lang="ar-sa" sz="1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Segoe UI Semibold" panose="020B0702040204020203" pitchFamily="34" charset="0"/>
                      <a:rtl/>
                    </a:rPr>
                    <a:t>سوبر ماركت</a:t>
                  </a:r>
                </a:p>
              </p:txBody>
            </p:sp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315BAA2F-10EC-4B6D-9D36-0DC2B47664C3}"/>
                    </a:ext>
                  </a:extLst>
                </p:cNvPr>
                <p:cNvSpPr txBox="1"/>
                <p:nvPr/>
              </p:nvSpPr>
              <p:spPr>
                <a:xfrm>
                  <a:off x="4270134" y="1561979"/>
                  <a:ext cx="420302" cy="32540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1">
                  <a:spAutoFit/>
                </a:bodyPr>
                <a:lstStyle/>
                <a:p>
                  <a:pPr algn="ctr" rtl="1"/>
                  <a:r>
                    <a:rPr lang="ar-sa" sz="1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Segoe UI Semibold" panose="020B0702040204020203" pitchFamily="34" charset="0"/>
                      <a:rtl val="0"/>
                    </a:rPr>
                    <a:t>A</a:t>
                  </a:r>
                </a:p>
              </p:txBody>
            </p:sp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2236C6E3-773B-4C05-8362-1B79BD03FD92}"/>
                    </a:ext>
                  </a:extLst>
                </p:cNvPr>
                <p:cNvSpPr txBox="1"/>
                <p:nvPr/>
              </p:nvSpPr>
              <p:spPr>
                <a:xfrm>
                  <a:off x="5093688" y="1561979"/>
                  <a:ext cx="420302" cy="32540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1">
                  <a:spAutoFit/>
                </a:bodyPr>
                <a:lstStyle/>
                <a:p>
                  <a:pPr algn="ctr" rtl="1"/>
                  <a:r>
                    <a:rPr lang="ar-sa" sz="1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Segoe UI Semibold" panose="020B0702040204020203" pitchFamily="34" charset="0"/>
                      <a:rtl val="0"/>
                    </a:rPr>
                    <a:t>B</a:t>
                  </a:r>
                </a:p>
              </p:txBody>
            </p:sp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E856738F-228E-464A-90E5-417033E64CF1}"/>
                    </a:ext>
                  </a:extLst>
                </p:cNvPr>
                <p:cNvSpPr txBox="1"/>
                <p:nvPr/>
              </p:nvSpPr>
              <p:spPr>
                <a:xfrm>
                  <a:off x="5963198" y="1561979"/>
                  <a:ext cx="420302" cy="32540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1">
                  <a:spAutoFit/>
                </a:bodyPr>
                <a:lstStyle/>
                <a:p>
                  <a:pPr algn="ctr" rtl="1"/>
                  <a:r>
                    <a:rPr lang="ar-sa" sz="1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Segoe UI Semibold" panose="020B0702040204020203" pitchFamily="34" charset="0"/>
                      <a:rtl val="0"/>
                    </a:rPr>
                    <a:t>C</a:t>
                  </a:r>
                </a:p>
              </p:txBody>
            </p:sp>
          </p:grp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01868627-E394-4B44-B833-2E7E39001CD3}"/>
                  </a:ext>
                </a:extLst>
              </p:cNvPr>
              <p:cNvSpPr txBox="1"/>
              <p:nvPr/>
            </p:nvSpPr>
            <p:spPr>
              <a:xfrm>
                <a:off x="3949678" y="4699873"/>
                <a:ext cx="957683" cy="459742"/>
              </a:xfrm>
              <a:prstGeom prst="rect">
                <a:avLst/>
              </a:prstGeom>
              <a:noFill/>
            </p:spPr>
            <p:txBody>
              <a:bodyPr wrap="square" rtlCol="1" anchor="ctr" anchorCtr="0">
                <a:noAutofit/>
              </a:bodyPr>
              <a:lstStyle/>
              <a:p>
                <a:pPr algn="ctr" rtl="1"/>
                <a:r>
                  <a:rPr lang="ar-sa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 Semibold" panose="020B0702040204020203" pitchFamily="34" charset="0"/>
                    <a:rtl/>
                  </a:rPr>
                  <a:t>بطاقة كانبان</a:t>
                </a:r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369B7E21-8CA3-4A64-A9AD-DC816CAE3757}"/>
                  </a:ext>
                </a:extLst>
              </p:cNvPr>
              <p:cNvSpPr txBox="1"/>
              <p:nvPr/>
            </p:nvSpPr>
            <p:spPr>
              <a:xfrm>
                <a:off x="5778193" y="4516832"/>
                <a:ext cx="2090738" cy="459742"/>
              </a:xfrm>
              <a:prstGeom prst="rect">
                <a:avLst/>
              </a:prstGeom>
              <a:noFill/>
            </p:spPr>
            <p:txBody>
              <a:bodyPr wrap="square" rtlCol="1" anchor="ctr" anchorCtr="0">
                <a:noAutofit/>
              </a:bodyPr>
              <a:lstStyle/>
              <a:p>
                <a:pPr algn="ctr" rtl="1"/>
                <a:r>
                  <a:rPr lang="ar-sa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 Semibold" panose="020B0702040204020203" pitchFamily="34" charset="0"/>
                    <a:rtl/>
                  </a:rPr>
                  <a:t>المنتج/الصنف المصنع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77825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45F9B9-B197-461C-B1CF-8A8A6257B4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204" y="490473"/>
            <a:ext cx="9278916" cy="5877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1109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27</Words>
  <Application>Microsoft Office PowerPoint</Application>
  <PresentationFormat>Widescreen</PresentationFormat>
  <Paragraphs>11</Paragraphs>
  <Slides>2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Segoe UI Semibold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 Carson (Coppei Creek Inc)</dc:creator>
  <cp:lastModifiedBy>Ali Sayed</cp:lastModifiedBy>
  <cp:revision>6</cp:revision>
  <dcterms:created xsi:type="dcterms:W3CDTF">2019-04-12T18:44:20Z</dcterms:created>
  <dcterms:modified xsi:type="dcterms:W3CDTF">2021-10-20T01:20:46Z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v-rocars@microsoft.com</vt:lpwstr>
  </property>
  <property fmtid="{D5CDD505-2E9C-101B-9397-08002B2CF9AE}" pid="5" name="MSIP_Label_f42aa342-8706-4288-bd11-ebb85995028c_SetDate">
    <vt:lpwstr>2019-04-12T19:15:40.4281302Z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5579a78b-a1af-4755-a24e-f024ca1bd3f2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