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C3B9B-37C9-44BD-87A2-1B3FE26165CB}" v="1" dt="2019-10-16T13:32:37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Underwood" userId="78c8db2d-409e-4ec7-a575-391289e3794c" providerId="ADAL" clId="{43FC3B9B-37C9-44BD-87A2-1B3FE26165CB}"/>
    <pc:docChg chg="addSld modSld">
      <pc:chgData name="Nancy Underwood" userId="78c8db2d-409e-4ec7-a575-391289e3794c" providerId="ADAL" clId="{43FC3B9B-37C9-44BD-87A2-1B3FE26165CB}" dt="2019-10-16T13:32:37.638" v="0"/>
      <pc:docMkLst>
        <pc:docMk/>
      </pc:docMkLst>
      <pc:sldChg chg="add">
        <pc:chgData name="Nancy Underwood" userId="78c8db2d-409e-4ec7-a575-391289e3794c" providerId="ADAL" clId="{43FC3B9B-37C9-44BD-87A2-1B3FE26165CB}" dt="2019-10-16T13:32:37.638" v="0"/>
        <pc:sldMkLst>
          <pc:docMk/>
          <pc:sldMk cId="100754878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73C595C-7EFD-4CD3-B073-BA0CEC16C7D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6F97247-E167-4248-9983-8EC5E5C2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5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73C595C-7EFD-4CD3-B073-BA0CEC16C7D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6F97247-E167-4248-9983-8EC5E5C2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73C595C-7EFD-4CD3-B073-BA0CEC16C7D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6F97247-E167-4248-9983-8EC5E5C2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1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73C595C-7EFD-4CD3-B073-BA0CEC16C7D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6F97247-E167-4248-9983-8EC5E5C2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3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73C595C-7EFD-4CD3-B073-BA0CEC16C7D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6F97247-E167-4248-9983-8EC5E5C2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73C595C-7EFD-4CD3-B073-BA0CEC16C7D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6F97247-E167-4248-9983-8EC5E5C2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2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73C595C-7EFD-4CD3-B073-BA0CEC16C7D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6F97247-E167-4248-9983-8EC5E5C2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1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73C595C-7EFD-4CD3-B073-BA0CEC16C7D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6F97247-E167-4248-9983-8EC5E5C2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3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73C595C-7EFD-4CD3-B073-BA0CEC16C7D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6F97247-E167-4248-9983-8EC5E5C2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73C595C-7EFD-4CD3-B073-BA0CEC16C7D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6F97247-E167-4248-9983-8EC5E5C2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5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73C595C-7EFD-4CD3-B073-BA0CEC16C7D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6F97247-E167-4248-9983-8EC5E5C2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1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C595C-7EFD-4CD3-B073-BA0CEC16C7D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7247-E167-4248-9983-8EC5E5C2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6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874C8C3-FE87-4E65-993C-0D7268E34FC3}"/>
              </a:ext>
            </a:extLst>
          </p:cNvPr>
          <p:cNvGrpSpPr/>
          <p:nvPr/>
        </p:nvGrpSpPr>
        <p:grpSpPr>
          <a:xfrm flipH="1">
            <a:off x="424875" y="3426691"/>
            <a:ext cx="11365340" cy="1660700"/>
            <a:chOff x="424875" y="3426691"/>
            <a:chExt cx="11365340" cy="1660700"/>
          </a:xfrm>
        </p:grpSpPr>
        <p:sp>
          <p:nvSpPr>
            <p:cNvPr id="2" name="Rectangle 1"/>
            <p:cNvSpPr/>
            <p:nvPr/>
          </p:nvSpPr>
          <p:spPr>
            <a:xfrm>
              <a:off x="424875" y="3426691"/>
              <a:ext cx="2286000" cy="548640"/>
            </a:xfrm>
            <a:prstGeom prst="rect">
              <a:avLst/>
            </a:prstGeom>
            <a:solidFill>
              <a:srgbClr val="2865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قيمة العميل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697020" y="3426691"/>
              <a:ext cx="2286000" cy="548640"/>
            </a:xfrm>
            <a:prstGeom prst="rect">
              <a:avLst/>
            </a:prstGeom>
            <a:solidFill>
              <a:srgbClr val="2865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تدفق القيم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959929" y="3426691"/>
              <a:ext cx="2286000" cy="548640"/>
            </a:xfrm>
            <a:prstGeom prst="rect">
              <a:avLst/>
            </a:prstGeom>
            <a:solidFill>
              <a:srgbClr val="2865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b="1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Flow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222838" y="3426691"/>
              <a:ext cx="2286000" cy="548640"/>
            </a:xfrm>
            <a:prstGeom prst="rect">
              <a:avLst/>
            </a:prstGeom>
            <a:solidFill>
              <a:srgbClr val="2865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السحب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494983" y="3426691"/>
              <a:ext cx="2286000" cy="548640"/>
            </a:xfrm>
            <a:prstGeom prst="rect">
              <a:avLst/>
            </a:prstGeom>
            <a:solidFill>
              <a:srgbClr val="2865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الكمال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875" y="3990111"/>
              <a:ext cx="2286000" cy="10972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المنتج </a:t>
              </a:r>
            </a:p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تطوير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7019" y="3990111"/>
              <a:ext cx="2286000" cy="10972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إدارة معلومات المنتج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9928" y="3990111"/>
              <a:ext cx="2286000" cy="10972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الإنتاج </a:t>
              </a:r>
            </a:p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عنصر تحكم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27454" y="3990111"/>
              <a:ext cx="2286000" cy="10972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التصنيع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04215" y="3990111"/>
              <a:ext cx="2286000" cy="10972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الجودة </a:t>
              </a:r>
            </a:p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المخزون</a:t>
              </a:r>
            </a:p>
          </p:txBody>
        </p:sp>
        <p:sp>
          <p:nvSpPr>
            <p:cNvPr id="13" name="Isosceles Triangle 12"/>
            <p:cNvSpPr/>
            <p:nvPr/>
          </p:nvSpPr>
          <p:spPr>
            <a:xfrm rot="5400000">
              <a:off x="2639295" y="3849243"/>
              <a:ext cx="369454" cy="2817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5400000">
              <a:off x="9447286" y="3834476"/>
              <a:ext cx="369454" cy="2817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170531" y="3844105"/>
              <a:ext cx="369454" cy="2817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4916781" y="3844106"/>
              <a:ext cx="369454" cy="2817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754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/>
        </p:nvSpPr>
        <p:spPr>
          <a:xfrm>
            <a:off x="2817091" y="655781"/>
            <a:ext cx="5486400" cy="5486400"/>
          </a:xfrm>
          <a:prstGeom prst="donut">
            <a:avLst>
              <a:gd name="adj" fmla="val 538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5009530" y="292929"/>
            <a:ext cx="731455" cy="1186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 rot="4850949">
            <a:off x="4732385" y="507892"/>
            <a:ext cx="724560" cy="721352"/>
          </a:xfrm>
          <a:prstGeom prst="triangle">
            <a:avLst>
              <a:gd name="adj" fmla="val 5380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50160" y="655781"/>
            <a:ext cx="1371600" cy="137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43067" y="3246580"/>
            <a:ext cx="1371600" cy="137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74491" y="5210046"/>
            <a:ext cx="1371600" cy="137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78206" y="3246580"/>
            <a:ext cx="1371600" cy="137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69620" y="655781"/>
            <a:ext cx="1371600" cy="137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8738" y="1049194"/>
            <a:ext cx="131444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قيمة العميل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00223" y="3516882"/>
            <a:ext cx="13144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تحديد تدفق القيم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03069" y="5726569"/>
            <a:ext cx="13144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Flow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784" y="3763103"/>
            <a:ext cx="13144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السحب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8198" y="1172304"/>
            <a:ext cx="13144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الكمال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28109" y="2614151"/>
            <a:ext cx="466436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4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Lean manufacturing</a:t>
            </a:r>
          </a:p>
        </p:txBody>
      </p:sp>
    </p:spTree>
    <p:extLst>
      <p:ext uri="{BB962C8B-B14F-4D97-AF65-F5344CB8AC3E}">
        <p14:creationId xmlns:p14="http://schemas.microsoft.com/office/powerpoint/2010/main" val="15604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9" ma:contentTypeDescription="Create a new document." ma:contentTypeScope="" ma:versionID="1b29689143f8b3df526ddff65f9cce46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6bf86c0e9d232e94d6ae6bb7c64bf194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181D86-2405-4866-A76C-0BC826769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698AAA-288B-4739-A8DE-674FA27D64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9DF735-AD18-41CC-A4C1-872F3CA4011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Beaudin, Kim</dc:creator>
  <cp:lastModifiedBy>Ali Sayed</cp:lastModifiedBy>
  <cp:revision>9</cp:revision>
  <dcterms:created xsi:type="dcterms:W3CDTF">2019-09-20T17:31:08Z</dcterms:created>
  <dcterms:modified xsi:type="dcterms:W3CDTF">2021-10-20T01:21:19Z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a-naunde@microsoft.com</vt:lpwstr>
  </property>
  <property fmtid="{D5CDD505-2E9C-101B-9397-08002B2CF9AE}" pid="6" name="MSIP_Label_f42aa342-8706-4288-bd11-ebb85995028c_SetDate">
    <vt:lpwstr>2019-10-16T14:31:17.7110864Z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9bb29d1e-2126-447c-8b9a-fd165f18adbd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