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CABDC-2F89-41D6-B6F3-434806987AB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071B8-E2F8-4B88-90D2-6360AA83E210}">
      <dgm:prSet phldrT="[Text]"/>
      <dgm:spPr/>
      <dgm:t>
        <a:bodyPr/>
        <a:lstStyle/>
        <a:p>
          <a:r>
            <a:rPr lang="ar-sa" dirty="0">
              <a:rtl/>
            </a:rPr>
            <a:t>إعداد التكوين</a:t>
          </a:r>
        </a:p>
      </dgm:t>
    </dgm:pt>
    <dgm:pt modelId="{96F848B7-DE14-4EE9-9217-33228A86880C}" type="parTrans" cxnId="{F0B91C61-D974-44F1-8224-84D37CE417CA}">
      <dgm:prSet/>
      <dgm:spPr/>
      <dgm:t>
        <a:bodyPr/>
        <a:lstStyle/>
        <a:p>
          <a:endParaRPr lang="en-US"/>
        </a:p>
      </dgm:t>
    </dgm:pt>
    <dgm:pt modelId="{F88ED62C-6340-4E99-8E80-0BCB49748202}" type="sibTrans" cxnId="{F0B91C61-D974-44F1-8224-84D37CE417CA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0449A23-1E1C-4D9A-9B8B-3547DB871F63}">
      <dgm:prSet phldrT="[Text]"/>
      <dgm:spPr/>
      <dgm:t>
        <a:bodyPr/>
        <a:lstStyle/>
        <a:p>
          <a:r>
            <a:rPr lang="ar-sa" dirty="0">
              <a:rtl/>
            </a:rPr>
            <a:t>إعداد معلمات نماذج تكوين المنتجات</a:t>
          </a:r>
        </a:p>
      </dgm:t>
    </dgm:pt>
    <dgm:pt modelId="{E5D0B119-CB14-42E2-BC1A-C6D8359E3A3E}" type="parTrans" cxnId="{ED3F4C68-0EF2-4397-9AE6-8ECAB0E4A497}">
      <dgm:prSet/>
      <dgm:spPr/>
      <dgm:t>
        <a:bodyPr/>
        <a:lstStyle/>
        <a:p>
          <a:endParaRPr lang="en-US"/>
        </a:p>
      </dgm:t>
    </dgm:pt>
    <dgm:pt modelId="{F8CA3485-E9C4-4FBE-88D2-768CC4E63FED}" type="sibTrans" cxnId="{ED3F4C68-0EF2-4397-9AE6-8ECAB0E4A497}">
      <dgm:prSet/>
      <dgm:spPr/>
      <dgm:t>
        <a:bodyPr/>
        <a:lstStyle/>
        <a:p>
          <a:endParaRPr lang="en-US"/>
        </a:p>
      </dgm:t>
    </dgm:pt>
    <dgm:pt modelId="{AD7E4B3A-E65B-42B3-BE85-363D4FF40F58}">
      <dgm:prSet phldrT="[Text]"/>
      <dgm:spPr/>
      <dgm:t>
        <a:bodyPr/>
        <a:lstStyle/>
        <a:p>
          <a:r>
            <a:rPr lang="ar-sa" dirty="0">
              <a:rtl/>
            </a:rPr>
            <a:t>إنشاء نموذج التكوين</a:t>
          </a:r>
        </a:p>
      </dgm:t>
    </dgm:pt>
    <dgm:pt modelId="{E418ED8F-9F1C-4724-8717-FC35EE29ADBA}" type="parTrans" cxnId="{D7251DC6-0F9F-433F-A404-B0E953EA1C44}">
      <dgm:prSet/>
      <dgm:spPr/>
      <dgm:t>
        <a:bodyPr/>
        <a:lstStyle/>
        <a:p>
          <a:endParaRPr lang="en-US"/>
        </a:p>
      </dgm:t>
    </dgm:pt>
    <dgm:pt modelId="{B97DFA86-B900-4762-A598-23EAC9D09851}" type="sibTrans" cxnId="{D7251DC6-0F9F-433F-A404-B0E953EA1C44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9132921-0060-49CD-B256-BFAE4C345541}">
      <dgm:prSet phldrT="[Text]"/>
      <dgm:spPr/>
      <dgm:t>
        <a:bodyPr/>
        <a:lstStyle/>
        <a:p>
          <a:r>
            <a:rPr lang="ar-sa" dirty="0">
              <a:rtl/>
            </a:rPr>
            <a:t>إضافة سمة للمكونات</a:t>
          </a:r>
        </a:p>
      </dgm:t>
    </dgm:pt>
    <dgm:pt modelId="{22623F50-8158-4E65-88EA-6E6172148A3E}" type="parTrans" cxnId="{10796C3B-BDCB-4660-B180-66A945605576}">
      <dgm:prSet/>
      <dgm:spPr/>
      <dgm:t>
        <a:bodyPr/>
        <a:lstStyle/>
        <a:p>
          <a:endParaRPr lang="en-US"/>
        </a:p>
      </dgm:t>
    </dgm:pt>
    <dgm:pt modelId="{6E89A26C-5F3A-4DC4-981A-5ACD4EA40752}" type="sibTrans" cxnId="{10796C3B-BDCB-4660-B180-66A945605576}">
      <dgm:prSet/>
      <dgm:spPr/>
      <dgm:t>
        <a:bodyPr/>
        <a:lstStyle/>
        <a:p>
          <a:endParaRPr lang="en-US"/>
        </a:p>
      </dgm:t>
    </dgm:pt>
    <dgm:pt modelId="{B7581398-D3D4-4F15-AE1B-4B1474D4AA17}">
      <dgm:prSet phldrT="[Text]"/>
      <dgm:spPr/>
      <dgm:t>
        <a:bodyPr/>
        <a:lstStyle/>
        <a:p>
          <a:r>
            <a:rPr lang="ar-sa" dirty="0">
              <a:rtl/>
            </a:rPr>
            <a:t>إعداد نموذج تكوين للإصدار</a:t>
          </a:r>
        </a:p>
      </dgm:t>
    </dgm:pt>
    <dgm:pt modelId="{E2233F82-5CBB-4A48-AA62-0B520F5ACA8C}" type="parTrans" cxnId="{3ACD5F22-ED21-4731-91A9-927F90F62AA9}">
      <dgm:prSet/>
      <dgm:spPr/>
      <dgm:t>
        <a:bodyPr/>
        <a:lstStyle/>
        <a:p>
          <a:endParaRPr lang="en-US"/>
        </a:p>
      </dgm:t>
    </dgm:pt>
    <dgm:pt modelId="{EE3BB243-9479-4C66-ABAA-5354DD6B1A32}" type="sibTrans" cxnId="{3ACD5F22-ED21-4731-91A9-927F90F62AA9}">
      <dgm:prSet/>
      <dgm:spPr/>
      <dgm:t>
        <a:bodyPr/>
        <a:lstStyle/>
        <a:p>
          <a:endParaRPr lang="en-US"/>
        </a:p>
      </dgm:t>
    </dgm:pt>
    <dgm:pt modelId="{80489F0E-1682-445E-AC91-E5BC7DCA8F15}">
      <dgm:prSet phldrT="[Text]"/>
      <dgm:spPr/>
      <dgm:t>
        <a:bodyPr/>
        <a:lstStyle/>
        <a:p>
          <a:r>
            <a:rPr lang="ar-sa" dirty="0">
              <a:rtl/>
            </a:rPr>
            <a:t>إضافة مجموعات السمات</a:t>
          </a:r>
        </a:p>
      </dgm:t>
    </dgm:pt>
    <dgm:pt modelId="{BF7C3004-C9FA-4510-93C6-92DE6A013F6E}" type="parTrans" cxnId="{8997055D-56A5-4AE1-AE1C-674EDAB69839}">
      <dgm:prSet/>
      <dgm:spPr/>
      <dgm:t>
        <a:bodyPr/>
        <a:lstStyle/>
        <a:p>
          <a:endParaRPr lang="en-US"/>
        </a:p>
      </dgm:t>
    </dgm:pt>
    <dgm:pt modelId="{1693BA14-F6BF-4B5D-BA27-86C518D72361}" type="sibTrans" cxnId="{8997055D-56A5-4AE1-AE1C-674EDAB69839}">
      <dgm:prSet/>
      <dgm:spPr/>
      <dgm:t>
        <a:bodyPr/>
        <a:lstStyle/>
        <a:p>
          <a:endParaRPr lang="en-US"/>
        </a:p>
      </dgm:t>
    </dgm:pt>
    <dgm:pt modelId="{C4EEFD58-9F2A-4CF3-8CBB-4FED9C0682AF}">
      <dgm:prSet phldrT="[Text]"/>
      <dgm:spPr/>
      <dgm:t>
        <a:bodyPr/>
        <a:lstStyle/>
        <a:p>
          <a:r>
            <a:rPr lang="ar-sa" dirty="0">
              <a:rtl/>
            </a:rPr>
            <a:t>إنشاء المكونات</a:t>
          </a:r>
        </a:p>
      </dgm:t>
    </dgm:pt>
    <dgm:pt modelId="{5E924972-F59F-4BCC-BD8F-5B6C4174343E}" type="parTrans" cxnId="{222F1EDC-4AA9-4190-BC31-4EC858A97B18}">
      <dgm:prSet/>
      <dgm:spPr/>
      <dgm:t>
        <a:bodyPr/>
        <a:lstStyle/>
        <a:p>
          <a:endParaRPr lang="en-US"/>
        </a:p>
      </dgm:t>
    </dgm:pt>
    <dgm:pt modelId="{99A77588-9693-40D4-98EE-8B9CB39165E3}" type="sibTrans" cxnId="{222F1EDC-4AA9-4190-BC31-4EC858A97B18}">
      <dgm:prSet/>
      <dgm:spPr/>
      <dgm:t>
        <a:bodyPr/>
        <a:lstStyle/>
        <a:p>
          <a:endParaRPr lang="en-US"/>
        </a:p>
      </dgm:t>
    </dgm:pt>
    <dgm:pt modelId="{8FFB6034-7C7B-4DAC-93BB-020ACBA9A1A4}">
      <dgm:prSet phldrT="[Text]"/>
      <dgm:spPr/>
      <dgm:t>
        <a:bodyPr/>
        <a:lstStyle/>
        <a:p>
          <a:r>
            <a:rPr lang="ar-sa" dirty="0">
              <a:rtl/>
            </a:rPr>
            <a:t>إنشاء أنواع السمات</a:t>
          </a:r>
        </a:p>
      </dgm:t>
    </dgm:pt>
    <dgm:pt modelId="{5E67BEC4-3622-47A5-BCD4-ED57681C63B8}" type="parTrans" cxnId="{591AF7EE-2847-4201-8464-B707D5357BE8}">
      <dgm:prSet/>
      <dgm:spPr/>
      <dgm:t>
        <a:bodyPr/>
        <a:lstStyle/>
        <a:p>
          <a:endParaRPr lang="en-US"/>
        </a:p>
      </dgm:t>
    </dgm:pt>
    <dgm:pt modelId="{1D5B052C-8BEB-4B8B-98A3-0BF50BCD4185}" type="sibTrans" cxnId="{591AF7EE-2847-4201-8464-B707D5357BE8}">
      <dgm:prSet/>
      <dgm:spPr/>
      <dgm:t>
        <a:bodyPr/>
        <a:lstStyle/>
        <a:p>
          <a:endParaRPr lang="en-US"/>
        </a:p>
      </dgm:t>
    </dgm:pt>
    <dgm:pt modelId="{CDB25962-E090-4EA3-9C8E-767391EE49EC}">
      <dgm:prSet phldrT="[Text]"/>
      <dgm:spPr/>
      <dgm:t>
        <a:bodyPr/>
        <a:lstStyle/>
        <a:p>
          <a:r>
            <a:rPr lang="ar-sa" dirty="0">
              <a:rtl/>
            </a:rPr>
            <a:t>إنشاء نموذج تكوين منتج جديد</a:t>
          </a:r>
        </a:p>
      </dgm:t>
    </dgm:pt>
    <dgm:pt modelId="{56FBD7E3-91B3-450F-B58B-1A7924C1ACAD}" type="parTrans" cxnId="{5FDF12C3-20E5-4D04-AE48-2F632F108BAB}">
      <dgm:prSet/>
      <dgm:spPr/>
      <dgm:t>
        <a:bodyPr/>
        <a:lstStyle/>
        <a:p>
          <a:endParaRPr lang="en-US"/>
        </a:p>
      </dgm:t>
    </dgm:pt>
    <dgm:pt modelId="{83096319-0F71-407C-AAE5-BC31A36C67B9}" type="sibTrans" cxnId="{5FDF12C3-20E5-4D04-AE48-2F632F108BAB}">
      <dgm:prSet/>
      <dgm:spPr/>
      <dgm:t>
        <a:bodyPr/>
        <a:lstStyle/>
        <a:p>
          <a:endParaRPr lang="en-US"/>
        </a:p>
      </dgm:t>
    </dgm:pt>
    <dgm:pt modelId="{30BE75D5-9F61-45EE-8BEC-951CCCABB9DA}">
      <dgm:prSet phldrT="[Text]"/>
      <dgm:spPr/>
      <dgm:t>
        <a:bodyPr/>
        <a:lstStyle/>
        <a:p>
          <a:r>
            <a:rPr lang="ar-sa" dirty="0">
              <a:rtl/>
            </a:rPr>
            <a:t>إضافة قيد للمكونات</a:t>
          </a:r>
        </a:p>
      </dgm:t>
    </dgm:pt>
    <dgm:pt modelId="{0AF787FD-0B68-4122-B96D-84FA8D0EB041}" type="parTrans" cxnId="{DFD739AA-4D79-41A3-A9B1-7E07585DBE2E}">
      <dgm:prSet/>
      <dgm:spPr/>
      <dgm:t>
        <a:bodyPr/>
        <a:lstStyle/>
        <a:p>
          <a:endParaRPr lang="en-US"/>
        </a:p>
      </dgm:t>
    </dgm:pt>
    <dgm:pt modelId="{72A20875-5A73-46C0-BDA6-82BA98E2FEB3}" type="sibTrans" cxnId="{DFD739AA-4D79-41A3-A9B1-7E07585DBE2E}">
      <dgm:prSet/>
      <dgm:spPr/>
      <dgm:t>
        <a:bodyPr/>
        <a:lstStyle/>
        <a:p>
          <a:endParaRPr lang="en-US"/>
        </a:p>
      </dgm:t>
    </dgm:pt>
    <dgm:pt modelId="{B0423E87-442D-48A8-9976-FDAB16682B24}">
      <dgm:prSet phldrT="[Text]"/>
      <dgm:spPr/>
      <dgm:t>
        <a:bodyPr/>
        <a:lstStyle/>
        <a:p>
          <a:r>
            <a:rPr lang="ar-sa" dirty="0">
              <a:rtl/>
            </a:rPr>
            <a:t>إضافة متطلبات المستخدم للمكونات</a:t>
          </a:r>
        </a:p>
      </dgm:t>
    </dgm:pt>
    <dgm:pt modelId="{95C75687-BA28-4D30-A2FF-DDC50CD998D1}" type="parTrans" cxnId="{134615BB-9FE6-4E7E-81CD-791425C5061A}">
      <dgm:prSet/>
      <dgm:spPr/>
      <dgm:t>
        <a:bodyPr/>
        <a:lstStyle/>
        <a:p>
          <a:endParaRPr lang="en-US"/>
        </a:p>
      </dgm:t>
    </dgm:pt>
    <dgm:pt modelId="{B3E9106D-1667-41C7-BE94-0093D4EA6DF9}" type="sibTrans" cxnId="{134615BB-9FE6-4E7E-81CD-791425C5061A}">
      <dgm:prSet/>
      <dgm:spPr/>
      <dgm:t>
        <a:bodyPr/>
        <a:lstStyle/>
        <a:p>
          <a:endParaRPr lang="en-US"/>
        </a:p>
      </dgm:t>
    </dgm:pt>
    <dgm:pt modelId="{734E268D-609F-428A-99FF-0E0198AFB28F}">
      <dgm:prSet phldrT="[Text]"/>
      <dgm:spPr/>
      <dgm:t>
        <a:bodyPr/>
        <a:lstStyle/>
        <a:p>
          <a:r>
            <a:rPr lang="ar-sa" dirty="0">
              <a:rtl/>
            </a:rPr>
            <a:t>إضافة بنود قائمة مكونات الصنف للمكونات</a:t>
          </a:r>
        </a:p>
      </dgm:t>
    </dgm:pt>
    <dgm:pt modelId="{BA795996-FD12-4FB9-ACD3-4D7358E6B1AD}" type="parTrans" cxnId="{5EAB6970-DACA-439F-9CF1-4852A83FB4C8}">
      <dgm:prSet/>
      <dgm:spPr/>
      <dgm:t>
        <a:bodyPr/>
        <a:lstStyle/>
        <a:p>
          <a:endParaRPr lang="en-US"/>
        </a:p>
      </dgm:t>
    </dgm:pt>
    <dgm:pt modelId="{A2BF3FC0-4AD2-4536-B6B2-7BA452F1F191}" type="sibTrans" cxnId="{5EAB6970-DACA-439F-9CF1-4852A83FB4C8}">
      <dgm:prSet/>
      <dgm:spPr/>
      <dgm:t>
        <a:bodyPr/>
        <a:lstStyle/>
        <a:p>
          <a:endParaRPr lang="en-US"/>
        </a:p>
      </dgm:t>
    </dgm:pt>
    <dgm:pt modelId="{5C6E65E5-98DB-4985-A6A8-468631D6F0CC}">
      <dgm:prSet phldrT="[Text]"/>
      <dgm:spPr/>
      <dgm:t>
        <a:bodyPr/>
        <a:lstStyle/>
        <a:p>
          <a:r>
            <a:rPr lang="ar-sa" dirty="0">
              <a:rtl/>
            </a:rPr>
            <a:t>إضافة عمليات المسار للمكونات</a:t>
          </a:r>
        </a:p>
      </dgm:t>
    </dgm:pt>
    <dgm:pt modelId="{C322B349-A7B5-479C-A550-CB0F7900DAC0}" type="parTrans" cxnId="{DCD61206-032F-4DEC-BAAB-AEF30A323064}">
      <dgm:prSet/>
      <dgm:spPr/>
      <dgm:t>
        <a:bodyPr/>
        <a:lstStyle/>
        <a:p>
          <a:endParaRPr lang="en-US"/>
        </a:p>
      </dgm:t>
    </dgm:pt>
    <dgm:pt modelId="{6F212089-4B14-48E8-A9A8-4CC49A2CD0D9}" type="sibTrans" cxnId="{DCD61206-032F-4DEC-BAAB-AEF30A323064}">
      <dgm:prSet/>
      <dgm:spPr/>
      <dgm:t>
        <a:bodyPr/>
        <a:lstStyle/>
        <a:p>
          <a:endParaRPr lang="en-US"/>
        </a:p>
      </dgm:t>
    </dgm:pt>
    <dgm:pt modelId="{08767491-7F83-4F9C-8B52-81E526E40227}">
      <dgm:prSet phldrT="[Text]"/>
      <dgm:spPr/>
      <dgm:t>
        <a:bodyPr/>
        <a:lstStyle/>
        <a:p>
          <a:r>
            <a:rPr lang="ar-sa" dirty="0">
              <a:rtl/>
            </a:rPr>
            <a:t>التحقق من صحة نموذج تكوين المنتج</a:t>
          </a:r>
        </a:p>
      </dgm:t>
    </dgm:pt>
    <dgm:pt modelId="{46FD84D6-AAB4-4874-9924-A6C3562DA0D9}" type="parTrans" cxnId="{ECA4D756-41F6-48C6-B0FC-DB2FAA7F0207}">
      <dgm:prSet/>
      <dgm:spPr/>
      <dgm:t>
        <a:bodyPr/>
        <a:lstStyle/>
        <a:p>
          <a:endParaRPr lang="en-US"/>
        </a:p>
      </dgm:t>
    </dgm:pt>
    <dgm:pt modelId="{34AC35DA-C57D-4E85-B10C-2CF19DE7B231}" type="sibTrans" cxnId="{ECA4D756-41F6-48C6-B0FC-DB2FAA7F0207}">
      <dgm:prSet/>
      <dgm:spPr/>
      <dgm:t>
        <a:bodyPr/>
        <a:lstStyle/>
        <a:p>
          <a:endParaRPr lang="en-US"/>
        </a:p>
      </dgm:t>
    </dgm:pt>
    <dgm:pt modelId="{30A03CD9-4059-4BD5-AFC5-4DB34911236F}">
      <dgm:prSet phldrT="[Text]"/>
      <dgm:spPr/>
      <dgm:t>
        <a:bodyPr/>
        <a:lstStyle/>
        <a:p>
          <a:r>
            <a:rPr lang="ar-sa" dirty="0">
              <a:rtl/>
            </a:rPr>
            <a:t>اختبار نموذج تكوين المنتج</a:t>
          </a:r>
        </a:p>
      </dgm:t>
    </dgm:pt>
    <dgm:pt modelId="{843CEC5B-89BB-40C9-B2C4-62A77948985C}" type="parTrans" cxnId="{A6C39D0A-5A26-4AB8-945D-6B527C71C5BF}">
      <dgm:prSet/>
      <dgm:spPr/>
      <dgm:t>
        <a:bodyPr/>
        <a:lstStyle/>
        <a:p>
          <a:endParaRPr lang="en-US"/>
        </a:p>
      </dgm:t>
    </dgm:pt>
    <dgm:pt modelId="{C433506A-18B3-41E8-9754-85C48A52D131}" type="sibTrans" cxnId="{A6C39D0A-5A26-4AB8-945D-6B527C71C5BF}">
      <dgm:prSet/>
      <dgm:spPr/>
      <dgm:t>
        <a:bodyPr/>
        <a:lstStyle/>
        <a:p>
          <a:endParaRPr lang="en-US"/>
        </a:p>
      </dgm:t>
    </dgm:pt>
    <dgm:pt modelId="{C93D2B42-C9B0-49CC-8401-508CF63EE4D4}">
      <dgm:prSet phldrT="[Text]"/>
      <dgm:spPr/>
      <dgm:t>
        <a:bodyPr/>
        <a:lstStyle/>
        <a:p>
          <a:r>
            <a:rPr lang="ar-sa" dirty="0">
              <a:rtl/>
            </a:rPr>
            <a:t>إنشاء قالب التكوين</a:t>
          </a:r>
        </a:p>
      </dgm:t>
    </dgm:pt>
    <dgm:pt modelId="{E69DE1E5-0226-403F-822A-2C3B564A8C94}" type="parTrans" cxnId="{8382B9DE-748E-43FC-8FA9-EF2022E93B02}">
      <dgm:prSet/>
      <dgm:spPr/>
      <dgm:t>
        <a:bodyPr/>
        <a:lstStyle/>
        <a:p>
          <a:endParaRPr lang="en-US"/>
        </a:p>
      </dgm:t>
    </dgm:pt>
    <dgm:pt modelId="{E29C9E9C-2D45-4ABF-99D3-21DA3F0B2972}" type="sibTrans" cxnId="{8382B9DE-748E-43FC-8FA9-EF2022E93B02}">
      <dgm:prSet/>
      <dgm:spPr/>
      <dgm:t>
        <a:bodyPr/>
        <a:lstStyle/>
        <a:p>
          <a:endParaRPr lang="en-US"/>
        </a:p>
      </dgm:t>
    </dgm:pt>
    <dgm:pt modelId="{96ECA3E3-A0B7-44F1-84A2-DA8C872FA4B5}">
      <dgm:prSet phldrT="[Text]"/>
      <dgm:spPr/>
      <dgm:t>
        <a:bodyPr/>
        <a:lstStyle/>
        <a:p>
          <a:r>
            <a:rPr lang="ar-sa" dirty="0">
              <a:rtl/>
            </a:rPr>
            <a:t>إضافة ترجمة</a:t>
          </a:r>
        </a:p>
      </dgm:t>
    </dgm:pt>
    <dgm:pt modelId="{D6DA2202-932B-4094-98E1-1675CF21CFE8}" type="parTrans" cxnId="{C6747094-BE38-41BA-86D5-C00468FBB9F3}">
      <dgm:prSet/>
      <dgm:spPr/>
      <dgm:t>
        <a:bodyPr/>
        <a:lstStyle/>
        <a:p>
          <a:endParaRPr lang="en-US"/>
        </a:p>
      </dgm:t>
    </dgm:pt>
    <dgm:pt modelId="{120793F1-4C1F-4A77-AB9C-35EB334055AB}" type="sibTrans" cxnId="{C6747094-BE38-41BA-86D5-C00468FBB9F3}">
      <dgm:prSet/>
      <dgm:spPr/>
      <dgm:t>
        <a:bodyPr/>
        <a:lstStyle/>
        <a:p>
          <a:endParaRPr lang="en-US"/>
        </a:p>
      </dgm:t>
    </dgm:pt>
    <dgm:pt modelId="{99FEAEF9-A8D9-4AD0-BB88-3694DEE73B88}">
      <dgm:prSet phldrT="[Text]"/>
      <dgm:spPr/>
      <dgm:t>
        <a:bodyPr/>
        <a:lstStyle/>
        <a:p>
          <a:r>
            <a:rPr lang="ar-sa" dirty="0">
              <a:rtl/>
            </a:rPr>
            <a:t>إنشاء الإصدارات والموافقة عليها وتنشيطها</a:t>
          </a:r>
        </a:p>
      </dgm:t>
    </dgm:pt>
    <dgm:pt modelId="{116DB1E7-0327-42CC-8B50-AA51CAE36868}" type="parTrans" cxnId="{B9BF8DA8-8EE5-4141-ABAA-C06AD3F172C6}">
      <dgm:prSet/>
      <dgm:spPr/>
      <dgm:t>
        <a:bodyPr/>
        <a:lstStyle/>
        <a:p>
          <a:endParaRPr lang="en-US"/>
        </a:p>
      </dgm:t>
    </dgm:pt>
    <dgm:pt modelId="{EFA34BE0-AFA8-420A-A136-20A064F88BD3}" type="sibTrans" cxnId="{B9BF8DA8-8EE5-4141-ABAA-C06AD3F172C6}">
      <dgm:prSet/>
      <dgm:spPr/>
      <dgm:t>
        <a:bodyPr/>
        <a:lstStyle/>
        <a:p>
          <a:endParaRPr lang="en-US"/>
        </a:p>
      </dgm:t>
    </dgm:pt>
    <dgm:pt modelId="{C281CE6D-A9C5-4403-AF63-337BA5C2130F}" type="pres">
      <dgm:prSet presAssocID="{079CABDC-2F89-41D6-B6F3-434806987AB5}" presName="linearFlow" presStyleCnt="0">
        <dgm:presLayoutVars>
          <dgm:dir/>
          <dgm:animLvl val="lvl"/>
          <dgm:resizeHandles val="exact"/>
        </dgm:presLayoutVars>
      </dgm:prSet>
      <dgm:spPr/>
    </dgm:pt>
    <dgm:pt modelId="{A09396FB-1C5D-4E50-835D-8EAA13ED9276}" type="pres">
      <dgm:prSet presAssocID="{03A071B8-E2F8-4B88-90D2-6360AA83E210}" presName="composite" presStyleCnt="0"/>
      <dgm:spPr/>
    </dgm:pt>
    <dgm:pt modelId="{737C1828-E35F-4F41-80B3-C84E471EC48B}" type="pres">
      <dgm:prSet presAssocID="{03A071B8-E2F8-4B88-90D2-6360AA83E21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66AFCC-7BAE-4BE1-90B6-78993AB20B61}" type="pres">
      <dgm:prSet presAssocID="{03A071B8-E2F8-4B88-90D2-6360AA83E210}" presName="parSh" presStyleLbl="node1" presStyleIdx="0" presStyleCnt="3"/>
      <dgm:spPr/>
    </dgm:pt>
    <dgm:pt modelId="{EBB4DA70-20C7-4FAF-B217-23AC33E01A07}" type="pres">
      <dgm:prSet presAssocID="{03A071B8-E2F8-4B88-90D2-6360AA83E210}" presName="desTx" presStyleLbl="fgAcc1" presStyleIdx="0" presStyleCnt="3">
        <dgm:presLayoutVars>
          <dgm:bulletEnabled val="1"/>
        </dgm:presLayoutVars>
      </dgm:prSet>
      <dgm:spPr/>
    </dgm:pt>
    <dgm:pt modelId="{1EE20F58-91BE-42B5-AD72-3F2EDFBCEE9B}" type="pres">
      <dgm:prSet presAssocID="{F88ED62C-6340-4E99-8E80-0BCB49748202}" presName="sibTrans" presStyleLbl="sibTrans2D1" presStyleIdx="0" presStyleCnt="2"/>
      <dgm:spPr/>
    </dgm:pt>
    <dgm:pt modelId="{CF2216B8-F1E9-478B-8CF7-6E4951192830}" type="pres">
      <dgm:prSet presAssocID="{F88ED62C-6340-4E99-8E80-0BCB49748202}" presName="connTx" presStyleLbl="sibTrans2D1" presStyleIdx="0" presStyleCnt="2"/>
      <dgm:spPr/>
    </dgm:pt>
    <dgm:pt modelId="{A7E5DB56-98A7-4F93-8837-F0A8BCB3E75D}" type="pres">
      <dgm:prSet presAssocID="{AD7E4B3A-E65B-42B3-BE85-363D4FF40F58}" presName="composite" presStyleCnt="0"/>
      <dgm:spPr/>
    </dgm:pt>
    <dgm:pt modelId="{0B5B115A-D920-406D-AEF6-71C1DF4503D7}" type="pres">
      <dgm:prSet presAssocID="{AD7E4B3A-E65B-42B3-BE85-363D4FF40F5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EF3DEB4-BFFD-48E3-BEDC-894568498F79}" type="pres">
      <dgm:prSet presAssocID="{AD7E4B3A-E65B-42B3-BE85-363D4FF40F58}" presName="parSh" presStyleLbl="node1" presStyleIdx="1" presStyleCnt="3"/>
      <dgm:spPr/>
    </dgm:pt>
    <dgm:pt modelId="{8A6C8E75-C200-4D0D-94C2-7F79D4D91D9A}" type="pres">
      <dgm:prSet presAssocID="{AD7E4B3A-E65B-42B3-BE85-363D4FF40F58}" presName="desTx" presStyleLbl="fgAcc1" presStyleIdx="1" presStyleCnt="3">
        <dgm:presLayoutVars>
          <dgm:bulletEnabled val="1"/>
        </dgm:presLayoutVars>
      </dgm:prSet>
      <dgm:spPr/>
    </dgm:pt>
    <dgm:pt modelId="{06F19AC4-ED7B-4316-B2FC-F29380433A4A}" type="pres">
      <dgm:prSet presAssocID="{B97DFA86-B900-4762-A598-23EAC9D09851}" presName="sibTrans" presStyleLbl="sibTrans2D1" presStyleIdx="1" presStyleCnt="2"/>
      <dgm:spPr/>
    </dgm:pt>
    <dgm:pt modelId="{0F02810C-26D7-4209-B796-879BCF5C6B31}" type="pres">
      <dgm:prSet presAssocID="{B97DFA86-B900-4762-A598-23EAC9D09851}" presName="connTx" presStyleLbl="sibTrans2D1" presStyleIdx="1" presStyleCnt="2"/>
      <dgm:spPr/>
    </dgm:pt>
    <dgm:pt modelId="{8D5AD0BA-1F7C-42BA-AB21-264E590002E6}" type="pres">
      <dgm:prSet presAssocID="{B7581398-D3D4-4F15-AE1B-4B1474D4AA17}" presName="composite" presStyleCnt="0"/>
      <dgm:spPr/>
    </dgm:pt>
    <dgm:pt modelId="{53A2A6D0-23E0-4E84-883B-7F9D8A9EBB23}" type="pres">
      <dgm:prSet presAssocID="{B7581398-D3D4-4F15-AE1B-4B1474D4AA1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FDE81A-C45B-43A1-8CC8-68D43E4432B5}" type="pres">
      <dgm:prSet presAssocID="{B7581398-D3D4-4F15-AE1B-4B1474D4AA17}" presName="parSh" presStyleLbl="node1" presStyleIdx="2" presStyleCnt="3"/>
      <dgm:spPr/>
    </dgm:pt>
    <dgm:pt modelId="{1A9522C1-B762-4EEF-8510-66A776FD2CF2}" type="pres">
      <dgm:prSet presAssocID="{B7581398-D3D4-4F15-AE1B-4B1474D4AA1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CD61206-032F-4DEC-BAAB-AEF30A323064}" srcId="{AD7E4B3A-E65B-42B3-BE85-363D4FF40F58}" destId="{5C6E65E5-98DB-4985-A6A8-468631D6F0CC}" srcOrd="4" destOrd="0" parTransId="{C322B349-A7B5-479C-A550-CB0F7900DAC0}" sibTransId="{6F212089-4B14-48E8-A9A8-4CC49A2CD0D9}"/>
    <dgm:cxn modelId="{F876FC08-2D02-4300-B2DF-A091E43F3C9B}" type="presOf" srcId="{30A03CD9-4059-4BD5-AFC5-4DB34911236F}" destId="{1A9522C1-B762-4EEF-8510-66A776FD2CF2}" srcOrd="0" destOrd="2" presId="urn:microsoft.com/office/officeart/2005/8/layout/process3"/>
    <dgm:cxn modelId="{A6C39D0A-5A26-4AB8-945D-6B527C71C5BF}" srcId="{B7581398-D3D4-4F15-AE1B-4B1474D4AA17}" destId="{30A03CD9-4059-4BD5-AFC5-4DB34911236F}" srcOrd="2" destOrd="0" parTransId="{843CEC5B-89BB-40C9-B2C4-62A77948985C}" sibTransId="{C433506A-18B3-41E8-9754-85C48A52D131}"/>
    <dgm:cxn modelId="{442EE911-F9D7-4765-B41D-8FFDBE7068AB}" type="presOf" srcId="{F88ED62C-6340-4E99-8E80-0BCB49748202}" destId="{1EE20F58-91BE-42B5-AD72-3F2EDFBCEE9B}" srcOrd="0" destOrd="0" presId="urn:microsoft.com/office/officeart/2005/8/layout/process3"/>
    <dgm:cxn modelId="{46726314-730B-4226-A6F8-0E13B7812EEB}" type="presOf" srcId="{B7581398-D3D4-4F15-AE1B-4B1474D4AA17}" destId="{AFFDE81A-C45B-43A1-8CC8-68D43E4432B5}" srcOrd="1" destOrd="0" presId="urn:microsoft.com/office/officeart/2005/8/layout/process3"/>
    <dgm:cxn modelId="{66B2FD18-00B5-4584-8356-4814744673AA}" type="presOf" srcId="{CDB25962-E090-4EA3-9C8E-767391EE49EC}" destId="{EBB4DA70-20C7-4FAF-B217-23AC33E01A07}" srcOrd="0" destOrd="3" presId="urn:microsoft.com/office/officeart/2005/8/layout/process3"/>
    <dgm:cxn modelId="{DE14EC1E-A78C-4DFD-8D9F-D6675E6EFFB9}" type="presOf" srcId="{B97DFA86-B900-4762-A598-23EAC9D09851}" destId="{0F02810C-26D7-4209-B796-879BCF5C6B31}" srcOrd="1" destOrd="0" presId="urn:microsoft.com/office/officeart/2005/8/layout/process3"/>
    <dgm:cxn modelId="{E9A8C821-CA04-4780-BECD-AB711B21E125}" type="presOf" srcId="{B0423E87-442D-48A8-9976-FDAB16682B24}" destId="{8A6C8E75-C200-4D0D-94C2-7F79D4D91D9A}" srcOrd="0" destOrd="2" presId="urn:microsoft.com/office/officeart/2005/8/layout/process3"/>
    <dgm:cxn modelId="{3ACD5F22-ED21-4731-91A9-927F90F62AA9}" srcId="{079CABDC-2F89-41D6-B6F3-434806987AB5}" destId="{B7581398-D3D4-4F15-AE1B-4B1474D4AA17}" srcOrd="2" destOrd="0" parTransId="{E2233F82-5CBB-4A48-AA62-0B520F5ACA8C}" sibTransId="{EE3BB243-9479-4C66-ABAA-5354DD6B1A32}"/>
    <dgm:cxn modelId="{646D3A26-0316-4271-8C1C-D145E3E17058}" type="presOf" srcId="{5C6E65E5-98DB-4985-A6A8-468631D6F0CC}" destId="{8A6C8E75-C200-4D0D-94C2-7F79D4D91D9A}" srcOrd="0" destOrd="4" presId="urn:microsoft.com/office/officeart/2005/8/layout/process3"/>
    <dgm:cxn modelId="{10796C3B-BDCB-4660-B180-66A945605576}" srcId="{AD7E4B3A-E65B-42B3-BE85-363D4FF40F58}" destId="{19132921-0060-49CD-B256-BFAE4C345541}" srcOrd="0" destOrd="0" parTransId="{22623F50-8158-4E65-88EA-6E6172148A3E}" sibTransId="{6E89A26C-5F3A-4DC4-981A-5ACD4EA40752}"/>
    <dgm:cxn modelId="{8997055D-56A5-4AE1-AE1C-674EDAB69839}" srcId="{B7581398-D3D4-4F15-AE1B-4B1474D4AA17}" destId="{80489F0E-1682-445E-AC91-E5BC7DCA8F15}" srcOrd="0" destOrd="0" parTransId="{BF7C3004-C9FA-4510-93C6-92DE6A013F6E}" sibTransId="{1693BA14-F6BF-4B5D-BA27-86C518D72361}"/>
    <dgm:cxn modelId="{A13B935E-86D8-4A5B-A2CA-F356EE6F455C}" type="presOf" srcId="{08767491-7F83-4F9C-8B52-81E526E40227}" destId="{1A9522C1-B762-4EEF-8510-66A776FD2CF2}" srcOrd="0" destOrd="1" presId="urn:microsoft.com/office/officeart/2005/8/layout/process3"/>
    <dgm:cxn modelId="{F0B91C61-D974-44F1-8224-84D37CE417CA}" srcId="{079CABDC-2F89-41D6-B6F3-434806987AB5}" destId="{03A071B8-E2F8-4B88-90D2-6360AA83E210}" srcOrd="0" destOrd="0" parTransId="{96F848B7-DE14-4EE9-9217-33228A86880C}" sibTransId="{F88ED62C-6340-4E99-8E80-0BCB49748202}"/>
    <dgm:cxn modelId="{7F959463-9967-483A-BD7C-C1CA00521587}" type="presOf" srcId="{C93D2B42-C9B0-49CC-8401-508CF63EE4D4}" destId="{1A9522C1-B762-4EEF-8510-66A776FD2CF2}" srcOrd="0" destOrd="3" presId="urn:microsoft.com/office/officeart/2005/8/layout/process3"/>
    <dgm:cxn modelId="{663A6147-669F-47B4-9ED7-ED56A2C2FE4C}" type="presOf" srcId="{AD7E4B3A-E65B-42B3-BE85-363D4FF40F58}" destId="{0B5B115A-D920-406D-AEF6-71C1DF4503D7}" srcOrd="0" destOrd="0" presId="urn:microsoft.com/office/officeart/2005/8/layout/process3"/>
    <dgm:cxn modelId="{ED3F4C68-0EF2-4397-9AE6-8ECAB0E4A497}" srcId="{03A071B8-E2F8-4B88-90D2-6360AA83E210}" destId="{B0449A23-1E1C-4D9A-9B8B-3547DB871F63}" srcOrd="0" destOrd="0" parTransId="{E5D0B119-CB14-42E2-BC1A-C6D8359E3A3E}" sibTransId="{F8CA3485-E9C4-4FBE-88D2-768CC4E63FED}"/>
    <dgm:cxn modelId="{166BAB4F-F0A8-4676-BD82-33A1EF2013A6}" type="presOf" srcId="{734E268D-609F-428A-99FF-0E0198AFB28F}" destId="{8A6C8E75-C200-4D0D-94C2-7F79D4D91D9A}" srcOrd="0" destOrd="3" presId="urn:microsoft.com/office/officeart/2005/8/layout/process3"/>
    <dgm:cxn modelId="{5EAB6970-DACA-439F-9CF1-4852A83FB4C8}" srcId="{AD7E4B3A-E65B-42B3-BE85-363D4FF40F58}" destId="{734E268D-609F-428A-99FF-0E0198AFB28F}" srcOrd="3" destOrd="0" parTransId="{BA795996-FD12-4FB9-ACD3-4D7358E6B1AD}" sibTransId="{A2BF3FC0-4AD2-4536-B6B2-7BA452F1F191}"/>
    <dgm:cxn modelId="{64EAAF51-4DA9-492E-936A-20489B9004D3}" type="presOf" srcId="{B97DFA86-B900-4762-A598-23EAC9D09851}" destId="{06F19AC4-ED7B-4316-B2FC-F29380433A4A}" srcOrd="0" destOrd="0" presId="urn:microsoft.com/office/officeart/2005/8/layout/process3"/>
    <dgm:cxn modelId="{ECA4D756-41F6-48C6-B0FC-DB2FAA7F0207}" srcId="{B7581398-D3D4-4F15-AE1B-4B1474D4AA17}" destId="{08767491-7F83-4F9C-8B52-81E526E40227}" srcOrd="1" destOrd="0" parTransId="{46FD84D6-AAB4-4874-9924-A6C3562DA0D9}" sibTransId="{34AC35DA-C57D-4E85-B10C-2CF19DE7B231}"/>
    <dgm:cxn modelId="{F5F37377-074B-4F6B-9199-CEC7F66C2BEE}" type="presOf" srcId="{079CABDC-2F89-41D6-B6F3-434806987AB5}" destId="{C281CE6D-A9C5-4403-AF63-337BA5C2130F}" srcOrd="0" destOrd="0" presId="urn:microsoft.com/office/officeart/2005/8/layout/process3"/>
    <dgm:cxn modelId="{379C0679-90C4-4982-A11F-D2F39FC5B47B}" type="presOf" srcId="{F88ED62C-6340-4E99-8E80-0BCB49748202}" destId="{CF2216B8-F1E9-478B-8CF7-6E4951192830}" srcOrd="1" destOrd="0" presId="urn:microsoft.com/office/officeart/2005/8/layout/process3"/>
    <dgm:cxn modelId="{613D988C-4CF1-45DD-BE1A-D7C4968C7D31}" type="presOf" srcId="{C4EEFD58-9F2A-4CF3-8CBB-4FED9C0682AF}" destId="{EBB4DA70-20C7-4FAF-B217-23AC33E01A07}" srcOrd="0" destOrd="1" presId="urn:microsoft.com/office/officeart/2005/8/layout/process3"/>
    <dgm:cxn modelId="{C6747094-BE38-41BA-86D5-C00468FBB9F3}" srcId="{B7581398-D3D4-4F15-AE1B-4B1474D4AA17}" destId="{96ECA3E3-A0B7-44F1-84A2-DA8C872FA4B5}" srcOrd="4" destOrd="0" parTransId="{D6DA2202-932B-4094-98E1-1675CF21CFE8}" sibTransId="{120793F1-4C1F-4A77-AB9C-35EB334055AB}"/>
    <dgm:cxn modelId="{CC71CC96-B457-49EA-9ABD-F353B940AAC9}" type="presOf" srcId="{03A071B8-E2F8-4B88-90D2-6360AA83E210}" destId="{737C1828-E35F-4F41-80B3-C84E471EC48B}" srcOrd="0" destOrd="0" presId="urn:microsoft.com/office/officeart/2005/8/layout/process3"/>
    <dgm:cxn modelId="{77BEF5A0-AD0E-4509-89FC-4BF2D41F1750}" type="presOf" srcId="{03A071B8-E2F8-4B88-90D2-6360AA83E210}" destId="{5466AFCC-7BAE-4BE1-90B6-78993AB20B61}" srcOrd="1" destOrd="0" presId="urn:microsoft.com/office/officeart/2005/8/layout/process3"/>
    <dgm:cxn modelId="{B9BF8DA8-8EE5-4141-ABAA-C06AD3F172C6}" srcId="{B7581398-D3D4-4F15-AE1B-4B1474D4AA17}" destId="{99FEAEF9-A8D9-4AD0-BB88-3694DEE73B88}" srcOrd="5" destOrd="0" parTransId="{116DB1E7-0327-42CC-8B50-AA51CAE36868}" sibTransId="{EFA34BE0-AFA8-420A-A136-20A064F88BD3}"/>
    <dgm:cxn modelId="{BC56F2A8-7162-47CE-8D5A-71A8A0F4BB0E}" type="presOf" srcId="{AD7E4B3A-E65B-42B3-BE85-363D4FF40F58}" destId="{CEF3DEB4-BFFD-48E3-BEDC-894568498F79}" srcOrd="1" destOrd="0" presId="urn:microsoft.com/office/officeart/2005/8/layout/process3"/>
    <dgm:cxn modelId="{DFD739AA-4D79-41A3-A9B1-7E07585DBE2E}" srcId="{AD7E4B3A-E65B-42B3-BE85-363D4FF40F58}" destId="{30BE75D5-9F61-45EE-8BEC-951CCCABB9DA}" srcOrd="1" destOrd="0" parTransId="{0AF787FD-0B68-4122-B96D-84FA8D0EB041}" sibTransId="{72A20875-5A73-46C0-BDA6-82BA98E2FEB3}"/>
    <dgm:cxn modelId="{D16288B6-5732-4A21-A90F-2853E6A723AE}" type="presOf" srcId="{8FFB6034-7C7B-4DAC-93BB-020ACBA9A1A4}" destId="{EBB4DA70-20C7-4FAF-B217-23AC33E01A07}" srcOrd="0" destOrd="2" presId="urn:microsoft.com/office/officeart/2005/8/layout/process3"/>
    <dgm:cxn modelId="{134615BB-9FE6-4E7E-81CD-791425C5061A}" srcId="{AD7E4B3A-E65B-42B3-BE85-363D4FF40F58}" destId="{B0423E87-442D-48A8-9976-FDAB16682B24}" srcOrd="2" destOrd="0" parTransId="{95C75687-BA28-4D30-A2FF-DDC50CD998D1}" sibTransId="{B3E9106D-1667-41C7-BE94-0093D4EA6DF9}"/>
    <dgm:cxn modelId="{5FDF12C3-20E5-4D04-AE48-2F632F108BAB}" srcId="{03A071B8-E2F8-4B88-90D2-6360AA83E210}" destId="{CDB25962-E090-4EA3-9C8E-767391EE49EC}" srcOrd="3" destOrd="0" parTransId="{56FBD7E3-91B3-450F-B58B-1A7924C1ACAD}" sibTransId="{83096319-0F71-407C-AAE5-BC31A36C67B9}"/>
    <dgm:cxn modelId="{D7251DC6-0F9F-433F-A404-B0E953EA1C44}" srcId="{079CABDC-2F89-41D6-B6F3-434806987AB5}" destId="{AD7E4B3A-E65B-42B3-BE85-363D4FF40F58}" srcOrd="1" destOrd="0" parTransId="{E418ED8F-9F1C-4724-8717-FC35EE29ADBA}" sibTransId="{B97DFA86-B900-4762-A598-23EAC9D09851}"/>
    <dgm:cxn modelId="{7BF6DDC9-E34F-4A15-A4CF-2C3CDAF5BE71}" type="presOf" srcId="{99FEAEF9-A8D9-4AD0-BB88-3694DEE73B88}" destId="{1A9522C1-B762-4EEF-8510-66A776FD2CF2}" srcOrd="0" destOrd="5" presId="urn:microsoft.com/office/officeart/2005/8/layout/process3"/>
    <dgm:cxn modelId="{39EB20CD-7805-4A74-BEB0-A0B51915F7E2}" type="presOf" srcId="{80489F0E-1682-445E-AC91-E5BC7DCA8F15}" destId="{1A9522C1-B762-4EEF-8510-66A776FD2CF2}" srcOrd="0" destOrd="0" presId="urn:microsoft.com/office/officeart/2005/8/layout/process3"/>
    <dgm:cxn modelId="{10B187D3-34C9-45DA-84DC-0069F755006F}" type="presOf" srcId="{30BE75D5-9F61-45EE-8BEC-951CCCABB9DA}" destId="{8A6C8E75-C200-4D0D-94C2-7F79D4D91D9A}" srcOrd="0" destOrd="1" presId="urn:microsoft.com/office/officeart/2005/8/layout/process3"/>
    <dgm:cxn modelId="{8CFA4DD8-16DB-4EAC-93AB-650CD0FA9D2A}" type="presOf" srcId="{19132921-0060-49CD-B256-BFAE4C345541}" destId="{8A6C8E75-C200-4D0D-94C2-7F79D4D91D9A}" srcOrd="0" destOrd="0" presId="urn:microsoft.com/office/officeart/2005/8/layout/process3"/>
    <dgm:cxn modelId="{FEA643D9-B9CA-4A69-ABE9-6E20C56155A5}" type="presOf" srcId="{96ECA3E3-A0B7-44F1-84A2-DA8C872FA4B5}" destId="{1A9522C1-B762-4EEF-8510-66A776FD2CF2}" srcOrd="0" destOrd="4" presId="urn:microsoft.com/office/officeart/2005/8/layout/process3"/>
    <dgm:cxn modelId="{80155FDB-7350-4C27-8ED1-9D850D8C6DED}" type="presOf" srcId="{B7581398-D3D4-4F15-AE1B-4B1474D4AA17}" destId="{53A2A6D0-23E0-4E84-883B-7F9D8A9EBB23}" srcOrd="0" destOrd="0" presId="urn:microsoft.com/office/officeart/2005/8/layout/process3"/>
    <dgm:cxn modelId="{222F1EDC-4AA9-4190-BC31-4EC858A97B18}" srcId="{03A071B8-E2F8-4B88-90D2-6360AA83E210}" destId="{C4EEFD58-9F2A-4CF3-8CBB-4FED9C0682AF}" srcOrd="1" destOrd="0" parTransId="{5E924972-F59F-4BCC-BD8F-5B6C4174343E}" sibTransId="{99A77588-9693-40D4-98EE-8B9CB39165E3}"/>
    <dgm:cxn modelId="{8382B9DE-748E-43FC-8FA9-EF2022E93B02}" srcId="{B7581398-D3D4-4F15-AE1B-4B1474D4AA17}" destId="{C93D2B42-C9B0-49CC-8401-508CF63EE4D4}" srcOrd="3" destOrd="0" parTransId="{E69DE1E5-0226-403F-822A-2C3B564A8C94}" sibTransId="{E29C9E9C-2D45-4ABF-99D3-21DA3F0B2972}"/>
    <dgm:cxn modelId="{591AF7EE-2847-4201-8464-B707D5357BE8}" srcId="{03A071B8-E2F8-4B88-90D2-6360AA83E210}" destId="{8FFB6034-7C7B-4DAC-93BB-020ACBA9A1A4}" srcOrd="2" destOrd="0" parTransId="{5E67BEC4-3622-47A5-BCD4-ED57681C63B8}" sibTransId="{1D5B052C-8BEB-4B8B-98A3-0BF50BCD4185}"/>
    <dgm:cxn modelId="{B1EDD2F4-1D63-48B0-83A5-CE6002A77A74}" type="presOf" srcId="{B0449A23-1E1C-4D9A-9B8B-3547DB871F63}" destId="{EBB4DA70-20C7-4FAF-B217-23AC33E01A07}" srcOrd="0" destOrd="0" presId="urn:microsoft.com/office/officeart/2005/8/layout/process3"/>
    <dgm:cxn modelId="{7BE29E15-5871-4DB4-806D-23E215883D33}" type="presParOf" srcId="{C281CE6D-A9C5-4403-AF63-337BA5C2130F}" destId="{A09396FB-1C5D-4E50-835D-8EAA13ED9276}" srcOrd="0" destOrd="0" presId="urn:microsoft.com/office/officeart/2005/8/layout/process3"/>
    <dgm:cxn modelId="{CAE1A2FD-1311-4C88-A2AE-A36CAF6A8CEC}" type="presParOf" srcId="{A09396FB-1C5D-4E50-835D-8EAA13ED9276}" destId="{737C1828-E35F-4F41-80B3-C84E471EC48B}" srcOrd="0" destOrd="0" presId="urn:microsoft.com/office/officeart/2005/8/layout/process3"/>
    <dgm:cxn modelId="{D6BB2F62-2407-4DC1-9CCE-8D262F3E8DBA}" type="presParOf" srcId="{A09396FB-1C5D-4E50-835D-8EAA13ED9276}" destId="{5466AFCC-7BAE-4BE1-90B6-78993AB20B61}" srcOrd="1" destOrd="0" presId="urn:microsoft.com/office/officeart/2005/8/layout/process3"/>
    <dgm:cxn modelId="{86BFE648-7973-413C-9F37-FCB87FB1C503}" type="presParOf" srcId="{A09396FB-1C5D-4E50-835D-8EAA13ED9276}" destId="{EBB4DA70-20C7-4FAF-B217-23AC33E01A07}" srcOrd="2" destOrd="0" presId="urn:microsoft.com/office/officeart/2005/8/layout/process3"/>
    <dgm:cxn modelId="{40A65B3F-6557-451F-A7A6-7C14039411A4}" type="presParOf" srcId="{C281CE6D-A9C5-4403-AF63-337BA5C2130F}" destId="{1EE20F58-91BE-42B5-AD72-3F2EDFBCEE9B}" srcOrd="1" destOrd="0" presId="urn:microsoft.com/office/officeart/2005/8/layout/process3"/>
    <dgm:cxn modelId="{6AD42E11-AAA2-4698-96B9-6BF880B2DC71}" type="presParOf" srcId="{1EE20F58-91BE-42B5-AD72-3F2EDFBCEE9B}" destId="{CF2216B8-F1E9-478B-8CF7-6E4951192830}" srcOrd="0" destOrd="0" presId="urn:microsoft.com/office/officeart/2005/8/layout/process3"/>
    <dgm:cxn modelId="{4DF5514D-1C77-4236-B4A0-E6C3141CDC04}" type="presParOf" srcId="{C281CE6D-A9C5-4403-AF63-337BA5C2130F}" destId="{A7E5DB56-98A7-4F93-8837-F0A8BCB3E75D}" srcOrd="2" destOrd="0" presId="urn:microsoft.com/office/officeart/2005/8/layout/process3"/>
    <dgm:cxn modelId="{A51BF814-F6E9-4A49-9E2E-FD0A9D3A1686}" type="presParOf" srcId="{A7E5DB56-98A7-4F93-8837-F0A8BCB3E75D}" destId="{0B5B115A-D920-406D-AEF6-71C1DF4503D7}" srcOrd="0" destOrd="0" presId="urn:microsoft.com/office/officeart/2005/8/layout/process3"/>
    <dgm:cxn modelId="{2B1A4C41-CA79-478F-BA99-F311E315A6C0}" type="presParOf" srcId="{A7E5DB56-98A7-4F93-8837-F0A8BCB3E75D}" destId="{CEF3DEB4-BFFD-48E3-BEDC-894568498F79}" srcOrd="1" destOrd="0" presId="urn:microsoft.com/office/officeart/2005/8/layout/process3"/>
    <dgm:cxn modelId="{268EBDBD-5011-4879-8BB1-4E2C1B199706}" type="presParOf" srcId="{A7E5DB56-98A7-4F93-8837-F0A8BCB3E75D}" destId="{8A6C8E75-C200-4D0D-94C2-7F79D4D91D9A}" srcOrd="2" destOrd="0" presId="urn:microsoft.com/office/officeart/2005/8/layout/process3"/>
    <dgm:cxn modelId="{57CEB0EE-5500-4EBE-ACE2-495FC6E0FD2E}" type="presParOf" srcId="{C281CE6D-A9C5-4403-AF63-337BA5C2130F}" destId="{06F19AC4-ED7B-4316-B2FC-F29380433A4A}" srcOrd="3" destOrd="0" presId="urn:microsoft.com/office/officeart/2005/8/layout/process3"/>
    <dgm:cxn modelId="{BB0A348F-54B2-4287-9736-E1CDA67340D5}" type="presParOf" srcId="{06F19AC4-ED7B-4316-B2FC-F29380433A4A}" destId="{0F02810C-26D7-4209-B796-879BCF5C6B31}" srcOrd="0" destOrd="0" presId="urn:microsoft.com/office/officeart/2005/8/layout/process3"/>
    <dgm:cxn modelId="{5C08E74D-9747-48A6-8FD3-41FD8102621A}" type="presParOf" srcId="{C281CE6D-A9C5-4403-AF63-337BA5C2130F}" destId="{8D5AD0BA-1F7C-42BA-AB21-264E590002E6}" srcOrd="4" destOrd="0" presId="urn:microsoft.com/office/officeart/2005/8/layout/process3"/>
    <dgm:cxn modelId="{C2C481D1-88C7-4174-AE8C-3AF05B9107A6}" type="presParOf" srcId="{8D5AD0BA-1F7C-42BA-AB21-264E590002E6}" destId="{53A2A6D0-23E0-4E84-883B-7F9D8A9EBB23}" srcOrd="0" destOrd="0" presId="urn:microsoft.com/office/officeart/2005/8/layout/process3"/>
    <dgm:cxn modelId="{F7049935-E53F-42B2-B8CE-DE332927AA27}" type="presParOf" srcId="{8D5AD0BA-1F7C-42BA-AB21-264E590002E6}" destId="{AFFDE81A-C45B-43A1-8CC8-68D43E4432B5}" srcOrd="1" destOrd="0" presId="urn:microsoft.com/office/officeart/2005/8/layout/process3"/>
    <dgm:cxn modelId="{46E1B787-0536-4FC9-B82E-CFCA3CA367A2}" type="presParOf" srcId="{8D5AD0BA-1F7C-42BA-AB21-264E590002E6}" destId="{1A9522C1-B762-4EEF-8510-66A776FD2C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C70481-F49F-43A5-AD7E-B4F065245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258BE88-D4F1-4FCB-9109-6EE8AE37A710}">
      <dgm:prSet phldrT="[Text]"/>
      <dgm:spPr/>
      <dgm:t>
        <a:bodyPr/>
        <a:lstStyle/>
        <a:p>
          <a:r>
            <a:rPr lang="ar-sa" dirty="0">
              <a:rtl/>
            </a:rPr>
            <a:t>إعداد معلمات نماذج تكوين المنتجات</a:t>
          </a:r>
        </a:p>
      </dgm:t>
    </dgm:pt>
    <dgm:pt modelId="{AFCD4E23-237F-4DC0-8246-4415BBE883A2}" type="parTrans" cxnId="{46F72B06-4E00-4F64-96E3-3B3E53DA6BCC}">
      <dgm:prSet/>
      <dgm:spPr/>
      <dgm:t>
        <a:bodyPr/>
        <a:lstStyle/>
        <a:p>
          <a:endParaRPr lang="en-US"/>
        </a:p>
      </dgm:t>
    </dgm:pt>
    <dgm:pt modelId="{B3DC94EC-A635-4EBE-A746-71A439CB9CFC}" type="sibTrans" cxnId="{46F72B06-4E00-4F64-96E3-3B3E53DA6BCC}">
      <dgm:prSet/>
      <dgm:spPr/>
      <dgm:t>
        <a:bodyPr/>
        <a:lstStyle/>
        <a:p>
          <a:endParaRPr lang="en-US"/>
        </a:p>
      </dgm:t>
    </dgm:pt>
    <dgm:pt modelId="{9A06A360-E6DF-4AC7-9234-AD92CF0FE2BC}">
      <dgm:prSet phldrT="[Text]"/>
      <dgm:spPr/>
      <dgm:t>
        <a:bodyPr/>
        <a:lstStyle/>
        <a:p>
          <a:r>
            <a:rPr lang="ar-sa" dirty="0">
              <a:rtl/>
            </a:rPr>
            <a:t>إنشاء المكونات</a:t>
          </a:r>
        </a:p>
      </dgm:t>
    </dgm:pt>
    <dgm:pt modelId="{46474A29-3021-445B-B2A5-ACA51016D062}" type="parTrans" cxnId="{C0E3C3EB-5B35-48BB-B24D-072397594DE5}">
      <dgm:prSet/>
      <dgm:spPr/>
      <dgm:t>
        <a:bodyPr/>
        <a:lstStyle/>
        <a:p>
          <a:endParaRPr lang="en-US"/>
        </a:p>
      </dgm:t>
    </dgm:pt>
    <dgm:pt modelId="{B8286ED2-F42B-4336-98AC-83FD37BA538D}" type="sibTrans" cxnId="{C0E3C3EB-5B35-48BB-B24D-072397594DE5}">
      <dgm:prSet/>
      <dgm:spPr/>
      <dgm:t>
        <a:bodyPr/>
        <a:lstStyle/>
        <a:p>
          <a:endParaRPr lang="en-US"/>
        </a:p>
      </dgm:t>
    </dgm:pt>
    <dgm:pt modelId="{56AF70BB-80A7-4F39-ADD8-A30FC435D328}">
      <dgm:prSet phldrT="[Text]"/>
      <dgm:spPr/>
      <dgm:t>
        <a:bodyPr/>
        <a:lstStyle/>
        <a:p>
          <a:r>
            <a:rPr lang="ar-sa" dirty="0">
              <a:rtl/>
            </a:rPr>
            <a:t>إنشاء أنواع السمات</a:t>
          </a:r>
        </a:p>
      </dgm:t>
    </dgm:pt>
    <dgm:pt modelId="{7CE2995A-1F8D-4F47-8936-F76F83C4EDEA}" type="parTrans" cxnId="{C4C5D080-26BF-47A1-BDF3-4C7288B195E9}">
      <dgm:prSet/>
      <dgm:spPr/>
      <dgm:t>
        <a:bodyPr/>
        <a:lstStyle/>
        <a:p>
          <a:endParaRPr lang="en-US"/>
        </a:p>
      </dgm:t>
    </dgm:pt>
    <dgm:pt modelId="{7198103F-60FB-45E8-B31E-0866FF40B654}" type="sibTrans" cxnId="{C4C5D080-26BF-47A1-BDF3-4C7288B195E9}">
      <dgm:prSet/>
      <dgm:spPr/>
      <dgm:t>
        <a:bodyPr/>
        <a:lstStyle/>
        <a:p>
          <a:endParaRPr lang="en-US"/>
        </a:p>
      </dgm:t>
    </dgm:pt>
    <dgm:pt modelId="{2C714649-6365-4F02-B759-4B3A7A5FF059}">
      <dgm:prSet phldrT="[Text]"/>
      <dgm:spPr/>
      <dgm:t>
        <a:bodyPr/>
        <a:lstStyle/>
        <a:p>
          <a:r>
            <a:rPr lang="ar-sa" dirty="0">
              <a:rtl/>
            </a:rPr>
            <a:t>إنشاء نموذج تكوين منتج جديد</a:t>
          </a:r>
        </a:p>
      </dgm:t>
    </dgm:pt>
    <dgm:pt modelId="{1765B283-C2B7-4D2F-A553-545484BB2AB4}" type="parTrans" cxnId="{53241558-0AE4-46F1-874B-3C982D663275}">
      <dgm:prSet/>
      <dgm:spPr/>
      <dgm:t>
        <a:bodyPr/>
        <a:lstStyle/>
        <a:p>
          <a:endParaRPr lang="en-US"/>
        </a:p>
      </dgm:t>
    </dgm:pt>
    <dgm:pt modelId="{348A9821-DE76-4A74-9C70-6E07F4B15FAD}" type="sibTrans" cxnId="{53241558-0AE4-46F1-874B-3C982D663275}">
      <dgm:prSet/>
      <dgm:spPr/>
      <dgm:t>
        <a:bodyPr/>
        <a:lstStyle/>
        <a:p>
          <a:endParaRPr lang="en-US"/>
        </a:p>
      </dgm:t>
    </dgm:pt>
    <dgm:pt modelId="{DD759E6E-256D-4017-A355-A047F85C56B2}" type="pres">
      <dgm:prSet presAssocID="{F3C70481-F49F-43A5-AD7E-B4F065245D52}" presName="Name0" presStyleCnt="0">
        <dgm:presLayoutVars>
          <dgm:dir/>
          <dgm:resizeHandles val="exact"/>
        </dgm:presLayoutVars>
      </dgm:prSet>
      <dgm:spPr/>
    </dgm:pt>
    <dgm:pt modelId="{7F6720B9-5E8C-4BA5-9C33-A67DD5944D7B}" type="pres">
      <dgm:prSet presAssocID="{F3C70481-F49F-43A5-AD7E-B4F065245D52}" presName="arrow" presStyleLbl="bgShp" presStyleIdx="0" presStyleCnt="1" custLinFactNeighborX="55" custLinFactNeighborY="-1764"/>
      <dgm:spPr>
        <a:solidFill>
          <a:schemeClr val="bg2">
            <a:lumMod val="75000"/>
          </a:schemeClr>
        </a:solidFill>
      </dgm:spPr>
    </dgm:pt>
    <dgm:pt modelId="{3BBF8490-9373-44F4-8394-41197EB63251}" type="pres">
      <dgm:prSet presAssocID="{F3C70481-F49F-43A5-AD7E-B4F065245D52}" presName="points" presStyleCnt="0"/>
      <dgm:spPr/>
    </dgm:pt>
    <dgm:pt modelId="{1E0D718F-270A-4981-8678-A28591BF553E}" type="pres">
      <dgm:prSet presAssocID="{E258BE88-D4F1-4FCB-9109-6EE8AE37A710}" presName="compositeA" presStyleCnt="0"/>
      <dgm:spPr/>
    </dgm:pt>
    <dgm:pt modelId="{CF7F4911-7D96-4819-9CEB-BB2326A7D068}" type="pres">
      <dgm:prSet presAssocID="{E258BE88-D4F1-4FCB-9109-6EE8AE37A710}" presName="textA" presStyleLbl="revTx" presStyleIdx="0" presStyleCnt="4">
        <dgm:presLayoutVars>
          <dgm:bulletEnabled val="1"/>
        </dgm:presLayoutVars>
      </dgm:prSet>
      <dgm:spPr/>
    </dgm:pt>
    <dgm:pt modelId="{CEBDE538-F5F6-4115-A2AF-861147DA771A}" type="pres">
      <dgm:prSet presAssocID="{E258BE88-D4F1-4FCB-9109-6EE8AE37A710}" presName="circleA" presStyleLbl="node1" presStyleIdx="0" presStyleCnt="4"/>
      <dgm:spPr/>
    </dgm:pt>
    <dgm:pt modelId="{6B371D2E-B054-4885-98AE-FB28E8EDC859}" type="pres">
      <dgm:prSet presAssocID="{E258BE88-D4F1-4FCB-9109-6EE8AE37A710}" presName="spaceA" presStyleCnt="0"/>
      <dgm:spPr/>
    </dgm:pt>
    <dgm:pt modelId="{1D0A6DEC-1564-49C2-8296-4B4AF92A0B31}" type="pres">
      <dgm:prSet presAssocID="{B3DC94EC-A635-4EBE-A746-71A439CB9CFC}" presName="space" presStyleCnt="0"/>
      <dgm:spPr/>
    </dgm:pt>
    <dgm:pt modelId="{B729767B-A394-40AA-99A9-3996BC4344AF}" type="pres">
      <dgm:prSet presAssocID="{9A06A360-E6DF-4AC7-9234-AD92CF0FE2BC}" presName="compositeB" presStyleCnt="0"/>
      <dgm:spPr/>
    </dgm:pt>
    <dgm:pt modelId="{BF573A8B-3931-413D-80F5-3ED650F4AB3D}" type="pres">
      <dgm:prSet presAssocID="{9A06A360-E6DF-4AC7-9234-AD92CF0FE2BC}" presName="textB" presStyleLbl="revTx" presStyleIdx="1" presStyleCnt="4">
        <dgm:presLayoutVars>
          <dgm:bulletEnabled val="1"/>
        </dgm:presLayoutVars>
      </dgm:prSet>
      <dgm:spPr/>
    </dgm:pt>
    <dgm:pt modelId="{AD8B1FDD-8E0D-47BA-8390-6F5EB07A0AFD}" type="pres">
      <dgm:prSet presAssocID="{9A06A360-E6DF-4AC7-9234-AD92CF0FE2BC}" presName="circleB" presStyleLbl="node1" presStyleIdx="1" presStyleCnt="4"/>
      <dgm:spPr/>
    </dgm:pt>
    <dgm:pt modelId="{BC82DCDD-AF94-43B3-9F31-407A77E94165}" type="pres">
      <dgm:prSet presAssocID="{9A06A360-E6DF-4AC7-9234-AD92CF0FE2BC}" presName="spaceB" presStyleCnt="0"/>
      <dgm:spPr/>
    </dgm:pt>
    <dgm:pt modelId="{1AB8089E-ECDB-4F42-BA95-2DEDD7E585DD}" type="pres">
      <dgm:prSet presAssocID="{B8286ED2-F42B-4336-98AC-83FD37BA538D}" presName="space" presStyleCnt="0"/>
      <dgm:spPr/>
    </dgm:pt>
    <dgm:pt modelId="{FCD81D82-D2A8-45F6-9833-3D6DF8BBAE99}" type="pres">
      <dgm:prSet presAssocID="{56AF70BB-80A7-4F39-ADD8-A30FC435D328}" presName="compositeA" presStyleCnt="0"/>
      <dgm:spPr/>
    </dgm:pt>
    <dgm:pt modelId="{D357785E-3420-49B8-B22C-CE3BE6F716A9}" type="pres">
      <dgm:prSet presAssocID="{56AF70BB-80A7-4F39-ADD8-A30FC435D328}" presName="textA" presStyleLbl="revTx" presStyleIdx="2" presStyleCnt="4">
        <dgm:presLayoutVars>
          <dgm:bulletEnabled val="1"/>
        </dgm:presLayoutVars>
      </dgm:prSet>
      <dgm:spPr/>
    </dgm:pt>
    <dgm:pt modelId="{8625E6B1-CED5-4B01-B327-11F043DE8B3A}" type="pres">
      <dgm:prSet presAssocID="{56AF70BB-80A7-4F39-ADD8-A30FC435D328}" presName="circleA" presStyleLbl="node1" presStyleIdx="2" presStyleCnt="4"/>
      <dgm:spPr/>
    </dgm:pt>
    <dgm:pt modelId="{DF49ABB2-0249-45E5-A0C3-216DA70ED2C3}" type="pres">
      <dgm:prSet presAssocID="{56AF70BB-80A7-4F39-ADD8-A30FC435D328}" presName="spaceA" presStyleCnt="0"/>
      <dgm:spPr/>
    </dgm:pt>
    <dgm:pt modelId="{EC04F36F-11C6-4698-9F96-321B55FB70EF}" type="pres">
      <dgm:prSet presAssocID="{7198103F-60FB-45E8-B31E-0866FF40B654}" presName="space" presStyleCnt="0"/>
      <dgm:spPr/>
    </dgm:pt>
    <dgm:pt modelId="{BE44963A-4424-4545-9C15-9A9CCA5FA1EA}" type="pres">
      <dgm:prSet presAssocID="{2C714649-6365-4F02-B759-4B3A7A5FF059}" presName="compositeB" presStyleCnt="0"/>
      <dgm:spPr/>
    </dgm:pt>
    <dgm:pt modelId="{F2C3E43A-807D-4B39-B0E1-04338E954D58}" type="pres">
      <dgm:prSet presAssocID="{2C714649-6365-4F02-B759-4B3A7A5FF059}" presName="textB" presStyleLbl="revTx" presStyleIdx="3" presStyleCnt="4">
        <dgm:presLayoutVars>
          <dgm:bulletEnabled val="1"/>
        </dgm:presLayoutVars>
      </dgm:prSet>
      <dgm:spPr/>
    </dgm:pt>
    <dgm:pt modelId="{AC91A496-F87B-42C9-9D67-B400130BE4F1}" type="pres">
      <dgm:prSet presAssocID="{2C714649-6365-4F02-B759-4B3A7A5FF059}" presName="circleB" presStyleLbl="node1" presStyleIdx="3" presStyleCnt="4"/>
      <dgm:spPr/>
    </dgm:pt>
    <dgm:pt modelId="{B70A90B0-64D7-41D3-80AD-ED253CCCB409}" type="pres">
      <dgm:prSet presAssocID="{2C714649-6365-4F02-B759-4B3A7A5FF059}" presName="spaceB" presStyleCnt="0"/>
      <dgm:spPr/>
    </dgm:pt>
  </dgm:ptLst>
  <dgm:cxnLst>
    <dgm:cxn modelId="{46F72B06-4E00-4F64-96E3-3B3E53DA6BCC}" srcId="{F3C70481-F49F-43A5-AD7E-B4F065245D52}" destId="{E258BE88-D4F1-4FCB-9109-6EE8AE37A710}" srcOrd="0" destOrd="0" parTransId="{AFCD4E23-237F-4DC0-8246-4415BBE883A2}" sibTransId="{B3DC94EC-A635-4EBE-A746-71A439CB9CFC}"/>
    <dgm:cxn modelId="{2428CD20-407E-45F5-8BEE-2F0179E0448A}" type="presOf" srcId="{2C714649-6365-4F02-B759-4B3A7A5FF059}" destId="{F2C3E43A-807D-4B39-B0E1-04338E954D58}" srcOrd="0" destOrd="0" presId="urn:microsoft.com/office/officeart/2005/8/layout/hProcess11"/>
    <dgm:cxn modelId="{60D22A72-1C45-4907-8835-AE3D2193E859}" type="presOf" srcId="{E258BE88-D4F1-4FCB-9109-6EE8AE37A710}" destId="{CF7F4911-7D96-4819-9CEB-BB2326A7D068}" srcOrd="0" destOrd="0" presId="urn:microsoft.com/office/officeart/2005/8/layout/hProcess11"/>
    <dgm:cxn modelId="{E1072A73-C7EE-4144-90E2-F8CDA84C79B7}" type="presOf" srcId="{56AF70BB-80A7-4F39-ADD8-A30FC435D328}" destId="{D357785E-3420-49B8-B22C-CE3BE6F716A9}" srcOrd="0" destOrd="0" presId="urn:microsoft.com/office/officeart/2005/8/layout/hProcess11"/>
    <dgm:cxn modelId="{9074F476-CE18-4618-9E29-2814D0F7BB09}" type="presOf" srcId="{F3C70481-F49F-43A5-AD7E-B4F065245D52}" destId="{DD759E6E-256D-4017-A355-A047F85C56B2}" srcOrd="0" destOrd="0" presId="urn:microsoft.com/office/officeart/2005/8/layout/hProcess11"/>
    <dgm:cxn modelId="{53241558-0AE4-46F1-874B-3C982D663275}" srcId="{F3C70481-F49F-43A5-AD7E-B4F065245D52}" destId="{2C714649-6365-4F02-B759-4B3A7A5FF059}" srcOrd="3" destOrd="0" parTransId="{1765B283-C2B7-4D2F-A553-545484BB2AB4}" sibTransId="{348A9821-DE76-4A74-9C70-6E07F4B15FAD}"/>
    <dgm:cxn modelId="{C4C5D080-26BF-47A1-BDF3-4C7288B195E9}" srcId="{F3C70481-F49F-43A5-AD7E-B4F065245D52}" destId="{56AF70BB-80A7-4F39-ADD8-A30FC435D328}" srcOrd="2" destOrd="0" parTransId="{7CE2995A-1F8D-4F47-8936-F76F83C4EDEA}" sibTransId="{7198103F-60FB-45E8-B31E-0866FF40B654}"/>
    <dgm:cxn modelId="{C0E3C3EB-5B35-48BB-B24D-072397594DE5}" srcId="{F3C70481-F49F-43A5-AD7E-B4F065245D52}" destId="{9A06A360-E6DF-4AC7-9234-AD92CF0FE2BC}" srcOrd="1" destOrd="0" parTransId="{46474A29-3021-445B-B2A5-ACA51016D062}" sibTransId="{B8286ED2-F42B-4336-98AC-83FD37BA538D}"/>
    <dgm:cxn modelId="{AA1F03FB-CA98-4C36-82C3-A61DA5880B14}" type="presOf" srcId="{9A06A360-E6DF-4AC7-9234-AD92CF0FE2BC}" destId="{BF573A8B-3931-413D-80F5-3ED650F4AB3D}" srcOrd="0" destOrd="0" presId="urn:microsoft.com/office/officeart/2005/8/layout/hProcess11"/>
    <dgm:cxn modelId="{00C70452-090D-42A9-A63A-BADD05D99FD4}" type="presParOf" srcId="{DD759E6E-256D-4017-A355-A047F85C56B2}" destId="{7F6720B9-5E8C-4BA5-9C33-A67DD5944D7B}" srcOrd="0" destOrd="0" presId="urn:microsoft.com/office/officeart/2005/8/layout/hProcess11"/>
    <dgm:cxn modelId="{3744BF63-CE7B-456D-93F5-1B6248344732}" type="presParOf" srcId="{DD759E6E-256D-4017-A355-A047F85C56B2}" destId="{3BBF8490-9373-44F4-8394-41197EB63251}" srcOrd="1" destOrd="0" presId="urn:microsoft.com/office/officeart/2005/8/layout/hProcess11"/>
    <dgm:cxn modelId="{26C42053-EB43-4646-9108-20003AD9C8EC}" type="presParOf" srcId="{3BBF8490-9373-44F4-8394-41197EB63251}" destId="{1E0D718F-270A-4981-8678-A28591BF553E}" srcOrd="0" destOrd="0" presId="urn:microsoft.com/office/officeart/2005/8/layout/hProcess11"/>
    <dgm:cxn modelId="{D4B160C8-EC7E-447C-BE0C-22E54A39D695}" type="presParOf" srcId="{1E0D718F-270A-4981-8678-A28591BF553E}" destId="{CF7F4911-7D96-4819-9CEB-BB2326A7D068}" srcOrd="0" destOrd="0" presId="urn:microsoft.com/office/officeart/2005/8/layout/hProcess11"/>
    <dgm:cxn modelId="{72F7B916-42E1-4596-B180-68AB6B6E463B}" type="presParOf" srcId="{1E0D718F-270A-4981-8678-A28591BF553E}" destId="{CEBDE538-F5F6-4115-A2AF-861147DA771A}" srcOrd="1" destOrd="0" presId="urn:microsoft.com/office/officeart/2005/8/layout/hProcess11"/>
    <dgm:cxn modelId="{624956A5-83C9-447E-B734-1451CA3CBAF3}" type="presParOf" srcId="{1E0D718F-270A-4981-8678-A28591BF553E}" destId="{6B371D2E-B054-4885-98AE-FB28E8EDC859}" srcOrd="2" destOrd="0" presId="urn:microsoft.com/office/officeart/2005/8/layout/hProcess11"/>
    <dgm:cxn modelId="{CB6D1997-2FEB-482C-8E82-52F8A6AAABF7}" type="presParOf" srcId="{3BBF8490-9373-44F4-8394-41197EB63251}" destId="{1D0A6DEC-1564-49C2-8296-4B4AF92A0B31}" srcOrd="1" destOrd="0" presId="urn:microsoft.com/office/officeart/2005/8/layout/hProcess11"/>
    <dgm:cxn modelId="{3B8DAD19-DFC0-4589-AD7F-A09462887D1B}" type="presParOf" srcId="{3BBF8490-9373-44F4-8394-41197EB63251}" destId="{B729767B-A394-40AA-99A9-3996BC4344AF}" srcOrd="2" destOrd="0" presId="urn:microsoft.com/office/officeart/2005/8/layout/hProcess11"/>
    <dgm:cxn modelId="{56FE7636-22EC-4F28-8D29-0A60AFE5ED16}" type="presParOf" srcId="{B729767B-A394-40AA-99A9-3996BC4344AF}" destId="{BF573A8B-3931-413D-80F5-3ED650F4AB3D}" srcOrd="0" destOrd="0" presId="urn:microsoft.com/office/officeart/2005/8/layout/hProcess11"/>
    <dgm:cxn modelId="{6C604929-DD84-431D-A83E-FEE60D3C15DD}" type="presParOf" srcId="{B729767B-A394-40AA-99A9-3996BC4344AF}" destId="{AD8B1FDD-8E0D-47BA-8390-6F5EB07A0AFD}" srcOrd="1" destOrd="0" presId="urn:microsoft.com/office/officeart/2005/8/layout/hProcess11"/>
    <dgm:cxn modelId="{7451D36E-AD1D-42EA-A534-DC17B32DB9CB}" type="presParOf" srcId="{B729767B-A394-40AA-99A9-3996BC4344AF}" destId="{BC82DCDD-AF94-43B3-9F31-407A77E94165}" srcOrd="2" destOrd="0" presId="urn:microsoft.com/office/officeart/2005/8/layout/hProcess11"/>
    <dgm:cxn modelId="{975557B4-ADC7-4362-A2F4-C3D676032CF2}" type="presParOf" srcId="{3BBF8490-9373-44F4-8394-41197EB63251}" destId="{1AB8089E-ECDB-4F42-BA95-2DEDD7E585DD}" srcOrd="3" destOrd="0" presId="urn:microsoft.com/office/officeart/2005/8/layout/hProcess11"/>
    <dgm:cxn modelId="{EC3F502F-10FF-4F43-A228-D2578F8CCAFB}" type="presParOf" srcId="{3BBF8490-9373-44F4-8394-41197EB63251}" destId="{FCD81D82-D2A8-45F6-9833-3D6DF8BBAE99}" srcOrd="4" destOrd="0" presId="urn:microsoft.com/office/officeart/2005/8/layout/hProcess11"/>
    <dgm:cxn modelId="{980C7C35-E810-4ECA-9EE3-2ACC90E5F158}" type="presParOf" srcId="{FCD81D82-D2A8-45F6-9833-3D6DF8BBAE99}" destId="{D357785E-3420-49B8-B22C-CE3BE6F716A9}" srcOrd="0" destOrd="0" presId="urn:microsoft.com/office/officeart/2005/8/layout/hProcess11"/>
    <dgm:cxn modelId="{CA54C5FE-9D06-4B96-82D0-D5180F150DB8}" type="presParOf" srcId="{FCD81D82-D2A8-45F6-9833-3D6DF8BBAE99}" destId="{8625E6B1-CED5-4B01-B327-11F043DE8B3A}" srcOrd="1" destOrd="0" presId="urn:microsoft.com/office/officeart/2005/8/layout/hProcess11"/>
    <dgm:cxn modelId="{D7F70597-C875-409B-9C9C-A5B0884BB390}" type="presParOf" srcId="{FCD81D82-D2A8-45F6-9833-3D6DF8BBAE99}" destId="{DF49ABB2-0249-45E5-A0C3-216DA70ED2C3}" srcOrd="2" destOrd="0" presId="urn:microsoft.com/office/officeart/2005/8/layout/hProcess11"/>
    <dgm:cxn modelId="{E9B7B1D8-CE96-461A-9B7F-BBD465C92203}" type="presParOf" srcId="{3BBF8490-9373-44F4-8394-41197EB63251}" destId="{EC04F36F-11C6-4698-9F96-321B55FB70EF}" srcOrd="5" destOrd="0" presId="urn:microsoft.com/office/officeart/2005/8/layout/hProcess11"/>
    <dgm:cxn modelId="{82452EDD-BEC0-4237-B0F9-06E9BFDC1261}" type="presParOf" srcId="{3BBF8490-9373-44F4-8394-41197EB63251}" destId="{BE44963A-4424-4545-9C15-9A9CCA5FA1EA}" srcOrd="6" destOrd="0" presId="urn:microsoft.com/office/officeart/2005/8/layout/hProcess11"/>
    <dgm:cxn modelId="{85F8E706-6C96-4815-87BA-B19C41E71217}" type="presParOf" srcId="{BE44963A-4424-4545-9C15-9A9CCA5FA1EA}" destId="{F2C3E43A-807D-4B39-B0E1-04338E954D58}" srcOrd="0" destOrd="0" presId="urn:microsoft.com/office/officeart/2005/8/layout/hProcess11"/>
    <dgm:cxn modelId="{C09215FA-2659-4C2F-8D82-FA7C1A9CF213}" type="presParOf" srcId="{BE44963A-4424-4545-9C15-9A9CCA5FA1EA}" destId="{AC91A496-F87B-42C9-9D67-B400130BE4F1}" srcOrd="1" destOrd="0" presId="urn:microsoft.com/office/officeart/2005/8/layout/hProcess11"/>
    <dgm:cxn modelId="{327EF02C-1A23-4A09-9794-470B3DB9764A}" type="presParOf" srcId="{BE44963A-4424-4545-9C15-9A9CCA5FA1EA}" destId="{B70A90B0-64D7-41D3-80AD-ED253CCCB40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70481-F49F-43A5-AD7E-B4F065245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258BE88-D4F1-4FCB-9109-6EE8AE37A710}">
      <dgm:prSet phldrT="[Text]"/>
      <dgm:spPr/>
      <dgm:t>
        <a:bodyPr/>
        <a:lstStyle/>
        <a:p>
          <a:r>
            <a:rPr lang="ar-sa" dirty="0">
              <a:rtl/>
            </a:rPr>
            <a:t>إضافة سمة للمكونات</a:t>
          </a:r>
        </a:p>
      </dgm:t>
    </dgm:pt>
    <dgm:pt modelId="{AFCD4E23-237F-4DC0-8246-4415BBE883A2}" type="parTrans" cxnId="{46F72B06-4E00-4F64-96E3-3B3E53DA6BCC}">
      <dgm:prSet/>
      <dgm:spPr/>
      <dgm:t>
        <a:bodyPr/>
        <a:lstStyle/>
        <a:p>
          <a:endParaRPr lang="en-US"/>
        </a:p>
      </dgm:t>
    </dgm:pt>
    <dgm:pt modelId="{B3DC94EC-A635-4EBE-A746-71A439CB9CFC}" type="sibTrans" cxnId="{46F72B06-4E00-4F64-96E3-3B3E53DA6BCC}">
      <dgm:prSet/>
      <dgm:spPr/>
      <dgm:t>
        <a:bodyPr/>
        <a:lstStyle/>
        <a:p>
          <a:endParaRPr lang="en-US"/>
        </a:p>
      </dgm:t>
    </dgm:pt>
    <dgm:pt modelId="{9A06A360-E6DF-4AC7-9234-AD92CF0FE2BC}">
      <dgm:prSet phldrT="[Text]"/>
      <dgm:spPr/>
      <dgm:t>
        <a:bodyPr/>
        <a:lstStyle/>
        <a:p>
          <a:r>
            <a:rPr lang="ar-sa" dirty="0">
              <a:rtl/>
            </a:rPr>
            <a:t>إضافة قيد للمكونات</a:t>
          </a:r>
        </a:p>
      </dgm:t>
    </dgm:pt>
    <dgm:pt modelId="{46474A29-3021-445B-B2A5-ACA51016D062}" type="parTrans" cxnId="{C0E3C3EB-5B35-48BB-B24D-072397594DE5}">
      <dgm:prSet/>
      <dgm:spPr/>
      <dgm:t>
        <a:bodyPr/>
        <a:lstStyle/>
        <a:p>
          <a:endParaRPr lang="en-US"/>
        </a:p>
      </dgm:t>
    </dgm:pt>
    <dgm:pt modelId="{B8286ED2-F42B-4336-98AC-83FD37BA538D}" type="sibTrans" cxnId="{C0E3C3EB-5B35-48BB-B24D-072397594DE5}">
      <dgm:prSet/>
      <dgm:spPr/>
      <dgm:t>
        <a:bodyPr/>
        <a:lstStyle/>
        <a:p>
          <a:endParaRPr lang="en-US"/>
        </a:p>
      </dgm:t>
    </dgm:pt>
    <dgm:pt modelId="{56AF70BB-80A7-4F39-ADD8-A30FC435D328}">
      <dgm:prSet phldrT="[Text]"/>
      <dgm:spPr/>
      <dgm:t>
        <a:bodyPr/>
        <a:lstStyle/>
        <a:p>
          <a:r>
            <a:rPr lang="ar-sa" dirty="0">
              <a:rtl/>
            </a:rPr>
            <a:t>إضافة متطلبات المستخدم للمكونات</a:t>
          </a:r>
        </a:p>
      </dgm:t>
    </dgm:pt>
    <dgm:pt modelId="{7CE2995A-1F8D-4F47-8936-F76F83C4EDEA}" type="parTrans" cxnId="{C4C5D080-26BF-47A1-BDF3-4C7288B195E9}">
      <dgm:prSet/>
      <dgm:spPr/>
      <dgm:t>
        <a:bodyPr/>
        <a:lstStyle/>
        <a:p>
          <a:endParaRPr lang="en-US"/>
        </a:p>
      </dgm:t>
    </dgm:pt>
    <dgm:pt modelId="{7198103F-60FB-45E8-B31E-0866FF40B654}" type="sibTrans" cxnId="{C4C5D080-26BF-47A1-BDF3-4C7288B195E9}">
      <dgm:prSet/>
      <dgm:spPr/>
      <dgm:t>
        <a:bodyPr/>
        <a:lstStyle/>
        <a:p>
          <a:endParaRPr lang="en-US"/>
        </a:p>
      </dgm:t>
    </dgm:pt>
    <dgm:pt modelId="{2C714649-6365-4F02-B759-4B3A7A5FF059}">
      <dgm:prSet phldrT="[Text]"/>
      <dgm:spPr/>
      <dgm:t>
        <a:bodyPr/>
        <a:lstStyle/>
        <a:p>
          <a:r>
            <a:rPr lang="ar-sa" dirty="0">
              <a:rtl/>
            </a:rPr>
            <a:t>إضافة بنود قائمة مكونات الصنف للمكونات</a:t>
          </a:r>
        </a:p>
      </dgm:t>
    </dgm:pt>
    <dgm:pt modelId="{1765B283-C2B7-4D2F-A553-545484BB2AB4}" type="parTrans" cxnId="{53241558-0AE4-46F1-874B-3C982D663275}">
      <dgm:prSet/>
      <dgm:spPr/>
      <dgm:t>
        <a:bodyPr/>
        <a:lstStyle/>
        <a:p>
          <a:endParaRPr lang="en-US"/>
        </a:p>
      </dgm:t>
    </dgm:pt>
    <dgm:pt modelId="{348A9821-DE76-4A74-9C70-6E07F4B15FAD}" type="sibTrans" cxnId="{53241558-0AE4-46F1-874B-3C982D663275}">
      <dgm:prSet/>
      <dgm:spPr/>
      <dgm:t>
        <a:bodyPr/>
        <a:lstStyle/>
        <a:p>
          <a:endParaRPr lang="en-US"/>
        </a:p>
      </dgm:t>
    </dgm:pt>
    <dgm:pt modelId="{ECC6573D-10A1-4736-8F9A-924048B0285D}">
      <dgm:prSet phldrT="[Text]"/>
      <dgm:spPr/>
      <dgm:t>
        <a:bodyPr/>
        <a:lstStyle/>
        <a:p>
          <a:r>
            <a:rPr lang="ar-sa" dirty="0">
              <a:rtl/>
            </a:rPr>
            <a:t>إضافة عمليات المسار للمكونات</a:t>
          </a:r>
        </a:p>
      </dgm:t>
    </dgm:pt>
    <dgm:pt modelId="{73DD837B-1098-4C17-90D9-D1772DFEBA81}" type="parTrans" cxnId="{2AF63502-4DF4-4F6A-A7CD-63F59540E06A}">
      <dgm:prSet/>
      <dgm:spPr/>
      <dgm:t>
        <a:bodyPr/>
        <a:lstStyle/>
        <a:p>
          <a:endParaRPr lang="en-US"/>
        </a:p>
      </dgm:t>
    </dgm:pt>
    <dgm:pt modelId="{C3173EA2-9EB9-4F5E-BFC7-77E6286E0149}" type="sibTrans" cxnId="{2AF63502-4DF4-4F6A-A7CD-63F59540E06A}">
      <dgm:prSet/>
      <dgm:spPr/>
      <dgm:t>
        <a:bodyPr/>
        <a:lstStyle/>
        <a:p>
          <a:endParaRPr lang="en-US"/>
        </a:p>
      </dgm:t>
    </dgm:pt>
    <dgm:pt modelId="{DD759E6E-256D-4017-A355-A047F85C56B2}" type="pres">
      <dgm:prSet presAssocID="{F3C70481-F49F-43A5-AD7E-B4F065245D52}" presName="Name0" presStyleCnt="0">
        <dgm:presLayoutVars>
          <dgm:dir/>
          <dgm:resizeHandles val="exact"/>
        </dgm:presLayoutVars>
      </dgm:prSet>
      <dgm:spPr/>
    </dgm:pt>
    <dgm:pt modelId="{7F6720B9-5E8C-4BA5-9C33-A67DD5944D7B}" type="pres">
      <dgm:prSet presAssocID="{F3C70481-F49F-43A5-AD7E-B4F065245D52}" presName="arrow" presStyleLbl="bgShp" presStyleIdx="0" presStyleCnt="1"/>
      <dgm:spPr>
        <a:solidFill>
          <a:schemeClr val="bg2">
            <a:lumMod val="75000"/>
          </a:schemeClr>
        </a:solidFill>
      </dgm:spPr>
    </dgm:pt>
    <dgm:pt modelId="{3BBF8490-9373-44F4-8394-41197EB63251}" type="pres">
      <dgm:prSet presAssocID="{F3C70481-F49F-43A5-AD7E-B4F065245D52}" presName="points" presStyleCnt="0"/>
      <dgm:spPr/>
    </dgm:pt>
    <dgm:pt modelId="{1E0D718F-270A-4981-8678-A28591BF553E}" type="pres">
      <dgm:prSet presAssocID="{E258BE88-D4F1-4FCB-9109-6EE8AE37A710}" presName="compositeA" presStyleCnt="0"/>
      <dgm:spPr/>
    </dgm:pt>
    <dgm:pt modelId="{CF7F4911-7D96-4819-9CEB-BB2326A7D068}" type="pres">
      <dgm:prSet presAssocID="{E258BE88-D4F1-4FCB-9109-6EE8AE37A710}" presName="textA" presStyleLbl="revTx" presStyleIdx="0" presStyleCnt="5">
        <dgm:presLayoutVars>
          <dgm:bulletEnabled val="1"/>
        </dgm:presLayoutVars>
      </dgm:prSet>
      <dgm:spPr/>
    </dgm:pt>
    <dgm:pt modelId="{CEBDE538-F5F6-4115-A2AF-861147DA771A}" type="pres">
      <dgm:prSet presAssocID="{E258BE88-D4F1-4FCB-9109-6EE8AE37A710}" presName="circleA" presStyleLbl="node1" presStyleIdx="0" presStyleCnt="5"/>
      <dgm:spPr/>
    </dgm:pt>
    <dgm:pt modelId="{6B371D2E-B054-4885-98AE-FB28E8EDC859}" type="pres">
      <dgm:prSet presAssocID="{E258BE88-D4F1-4FCB-9109-6EE8AE37A710}" presName="spaceA" presStyleCnt="0"/>
      <dgm:spPr/>
    </dgm:pt>
    <dgm:pt modelId="{1D0A6DEC-1564-49C2-8296-4B4AF92A0B31}" type="pres">
      <dgm:prSet presAssocID="{B3DC94EC-A635-4EBE-A746-71A439CB9CFC}" presName="space" presStyleCnt="0"/>
      <dgm:spPr/>
    </dgm:pt>
    <dgm:pt modelId="{B729767B-A394-40AA-99A9-3996BC4344AF}" type="pres">
      <dgm:prSet presAssocID="{9A06A360-E6DF-4AC7-9234-AD92CF0FE2BC}" presName="compositeB" presStyleCnt="0"/>
      <dgm:spPr/>
    </dgm:pt>
    <dgm:pt modelId="{BF573A8B-3931-413D-80F5-3ED650F4AB3D}" type="pres">
      <dgm:prSet presAssocID="{9A06A360-E6DF-4AC7-9234-AD92CF0FE2BC}" presName="textB" presStyleLbl="revTx" presStyleIdx="1" presStyleCnt="5">
        <dgm:presLayoutVars>
          <dgm:bulletEnabled val="1"/>
        </dgm:presLayoutVars>
      </dgm:prSet>
      <dgm:spPr/>
    </dgm:pt>
    <dgm:pt modelId="{AD8B1FDD-8E0D-47BA-8390-6F5EB07A0AFD}" type="pres">
      <dgm:prSet presAssocID="{9A06A360-E6DF-4AC7-9234-AD92CF0FE2BC}" presName="circleB" presStyleLbl="node1" presStyleIdx="1" presStyleCnt="5"/>
      <dgm:spPr/>
    </dgm:pt>
    <dgm:pt modelId="{BC82DCDD-AF94-43B3-9F31-407A77E94165}" type="pres">
      <dgm:prSet presAssocID="{9A06A360-E6DF-4AC7-9234-AD92CF0FE2BC}" presName="spaceB" presStyleCnt="0"/>
      <dgm:spPr/>
    </dgm:pt>
    <dgm:pt modelId="{1AB8089E-ECDB-4F42-BA95-2DEDD7E585DD}" type="pres">
      <dgm:prSet presAssocID="{B8286ED2-F42B-4336-98AC-83FD37BA538D}" presName="space" presStyleCnt="0"/>
      <dgm:spPr/>
    </dgm:pt>
    <dgm:pt modelId="{FCD81D82-D2A8-45F6-9833-3D6DF8BBAE99}" type="pres">
      <dgm:prSet presAssocID="{56AF70BB-80A7-4F39-ADD8-A30FC435D328}" presName="compositeA" presStyleCnt="0"/>
      <dgm:spPr/>
    </dgm:pt>
    <dgm:pt modelId="{D357785E-3420-49B8-B22C-CE3BE6F716A9}" type="pres">
      <dgm:prSet presAssocID="{56AF70BB-80A7-4F39-ADD8-A30FC435D328}" presName="textA" presStyleLbl="revTx" presStyleIdx="2" presStyleCnt="5">
        <dgm:presLayoutVars>
          <dgm:bulletEnabled val="1"/>
        </dgm:presLayoutVars>
      </dgm:prSet>
      <dgm:spPr/>
    </dgm:pt>
    <dgm:pt modelId="{8625E6B1-CED5-4B01-B327-11F043DE8B3A}" type="pres">
      <dgm:prSet presAssocID="{56AF70BB-80A7-4F39-ADD8-A30FC435D328}" presName="circleA" presStyleLbl="node1" presStyleIdx="2" presStyleCnt="5"/>
      <dgm:spPr/>
    </dgm:pt>
    <dgm:pt modelId="{DF49ABB2-0249-45E5-A0C3-216DA70ED2C3}" type="pres">
      <dgm:prSet presAssocID="{56AF70BB-80A7-4F39-ADD8-A30FC435D328}" presName="spaceA" presStyleCnt="0"/>
      <dgm:spPr/>
    </dgm:pt>
    <dgm:pt modelId="{EC04F36F-11C6-4698-9F96-321B55FB70EF}" type="pres">
      <dgm:prSet presAssocID="{7198103F-60FB-45E8-B31E-0866FF40B654}" presName="space" presStyleCnt="0"/>
      <dgm:spPr/>
    </dgm:pt>
    <dgm:pt modelId="{BE44963A-4424-4545-9C15-9A9CCA5FA1EA}" type="pres">
      <dgm:prSet presAssocID="{2C714649-6365-4F02-B759-4B3A7A5FF059}" presName="compositeB" presStyleCnt="0"/>
      <dgm:spPr/>
    </dgm:pt>
    <dgm:pt modelId="{F2C3E43A-807D-4B39-B0E1-04338E954D58}" type="pres">
      <dgm:prSet presAssocID="{2C714649-6365-4F02-B759-4B3A7A5FF059}" presName="textB" presStyleLbl="revTx" presStyleIdx="3" presStyleCnt="5">
        <dgm:presLayoutVars>
          <dgm:bulletEnabled val="1"/>
        </dgm:presLayoutVars>
      </dgm:prSet>
      <dgm:spPr/>
    </dgm:pt>
    <dgm:pt modelId="{AC91A496-F87B-42C9-9D67-B400130BE4F1}" type="pres">
      <dgm:prSet presAssocID="{2C714649-6365-4F02-B759-4B3A7A5FF059}" presName="circleB" presStyleLbl="node1" presStyleIdx="3" presStyleCnt="5"/>
      <dgm:spPr/>
    </dgm:pt>
    <dgm:pt modelId="{B70A90B0-64D7-41D3-80AD-ED253CCCB409}" type="pres">
      <dgm:prSet presAssocID="{2C714649-6365-4F02-B759-4B3A7A5FF059}" presName="spaceB" presStyleCnt="0"/>
      <dgm:spPr/>
    </dgm:pt>
    <dgm:pt modelId="{62B8E648-9474-4DA3-81D6-155478531A77}" type="pres">
      <dgm:prSet presAssocID="{348A9821-DE76-4A74-9C70-6E07F4B15FAD}" presName="space" presStyleCnt="0"/>
      <dgm:spPr/>
    </dgm:pt>
    <dgm:pt modelId="{957FB11C-437C-469C-8BC8-8CC9ABCE6674}" type="pres">
      <dgm:prSet presAssocID="{ECC6573D-10A1-4736-8F9A-924048B0285D}" presName="compositeA" presStyleCnt="0"/>
      <dgm:spPr/>
    </dgm:pt>
    <dgm:pt modelId="{4F128FF1-C218-437F-9CF8-75E4D3767C58}" type="pres">
      <dgm:prSet presAssocID="{ECC6573D-10A1-4736-8F9A-924048B0285D}" presName="textA" presStyleLbl="revTx" presStyleIdx="4" presStyleCnt="5">
        <dgm:presLayoutVars>
          <dgm:bulletEnabled val="1"/>
        </dgm:presLayoutVars>
      </dgm:prSet>
      <dgm:spPr/>
    </dgm:pt>
    <dgm:pt modelId="{A1EAC5BA-F15C-49A3-83E5-9D75922774E1}" type="pres">
      <dgm:prSet presAssocID="{ECC6573D-10A1-4736-8F9A-924048B0285D}" presName="circleA" presStyleLbl="node1" presStyleIdx="4" presStyleCnt="5"/>
      <dgm:spPr/>
    </dgm:pt>
    <dgm:pt modelId="{97DFE299-06F3-4CB1-9B58-190746D855F4}" type="pres">
      <dgm:prSet presAssocID="{ECC6573D-10A1-4736-8F9A-924048B0285D}" presName="spaceA" presStyleCnt="0"/>
      <dgm:spPr/>
    </dgm:pt>
  </dgm:ptLst>
  <dgm:cxnLst>
    <dgm:cxn modelId="{2AF63502-4DF4-4F6A-A7CD-63F59540E06A}" srcId="{F3C70481-F49F-43A5-AD7E-B4F065245D52}" destId="{ECC6573D-10A1-4736-8F9A-924048B0285D}" srcOrd="4" destOrd="0" parTransId="{73DD837B-1098-4C17-90D9-D1772DFEBA81}" sibTransId="{C3173EA2-9EB9-4F5E-BFC7-77E6286E0149}"/>
    <dgm:cxn modelId="{46F72B06-4E00-4F64-96E3-3B3E53DA6BCC}" srcId="{F3C70481-F49F-43A5-AD7E-B4F065245D52}" destId="{E258BE88-D4F1-4FCB-9109-6EE8AE37A710}" srcOrd="0" destOrd="0" parTransId="{AFCD4E23-237F-4DC0-8246-4415BBE883A2}" sibTransId="{B3DC94EC-A635-4EBE-A746-71A439CB9CFC}"/>
    <dgm:cxn modelId="{2428CD20-407E-45F5-8BEE-2F0179E0448A}" type="presOf" srcId="{2C714649-6365-4F02-B759-4B3A7A5FF059}" destId="{F2C3E43A-807D-4B39-B0E1-04338E954D58}" srcOrd="0" destOrd="0" presId="urn:microsoft.com/office/officeart/2005/8/layout/hProcess11"/>
    <dgm:cxn modelId="{995A885B-9EE6-4B92-9564-DF918BA0ACE8}" type="presOf" srcId="{ECC6573D-10A1-4736-8F9A-924048B0285D}" destId="{4F128FF1-C218-437F-9CF8-75E4D3767C58}" srcOrd="0" destOrd="0" presId="urn:microsoft.com/office/officeart/2005/8/layout/hProcess11"/>
    <dgm:cxn modelId="{60D22A72-1C45-4907-8835-AE3D2193E859}" type="presOf" srcId="{E258BE88-D4F1-4FCB-9109-6EE8AE37A710}" destId="{CF7F4911-7D96-4819-9CEB-BB2326A7D068}" srcOrd="0" destOrd="0" presId="urn:microsoft.com/office/officeart/2005/8/layout/hProcess11"/>
    <dgm:cxn modelId="{E1072A73-C7EE-4144-90E2-F8CDA84C79B7}" type="presOf" srcId="{56AF70BB-80A7-4F39-ADD8-A30FC435D328}" destId="{D357785E-3420-49B8-B22C-CE3BE6F716A9}" srcOrd="0" destOrd="0" presId="urn:microsoft.com/office/officeart/2005/8/layout/hProcess11"/>
    <dgm:cxn modelId="{9074F476-CE18-4618-9E29-2814D0F7BB09}" type="presOf" srcId="{F3C70481-F49F-43A5-AD7E-B4F065245D52}" destId="{DD759E6E-256D-4017-A355-A047F85C56B2}" srcOrd="0" destOrd="0" presId="urn:microsoft.com/office/officeart/2005/8/layout/hProcess11"/>
    <dgm:cxn modelId="{53241558-0AE4-46F1-874B-3C982D663275}" srcId="{F3C70481-F49F-43A5-AD7E-B4F065245D52}" destId="{2C714649-6365-4F02-B759-4B3A7A5FF059}" srcOrd="3" destOrd="0" parTransId="{1765B283-C2B7-4D2F-A553-545484BB2AB4}" sibTransId="{348A9821-DE76-4A74-9C70-6E07F4B15FAD}"/>
    <dgm:cxn modelId="{C4C5D080-26BF-47A1-BDF3-4C7288B195E9}" srcId="{F3C70481-F49F-43A5-AD7E-B4F065245D52}" destId="{56AF70BB-80A7-4F39-ADD8-A30FC435D328}" srcOrd="2" destOrd="0" parTransId="{7CE2995A-1F8D-4F47-8936-F76F83C4EDEA}" sibTransId="{7198103F-60FB-45E8-B31E-0866FF40B654}"/>
    <dgm:cxn modelId="{C0E3C3EB-5B35-48BB-B24D-072397594DE5}" srcId="{F3C70481-F49F-43A5-AD7E-B4F065245D52}" destId="{9A06A360-E6DF-4AC7-9234-AD92CF0FE2BC}" srcOrd="1" destOrd="0" parTransId="{46474A29-3021-445B-B2A5-ACA51016D062}" sibTransId="{B8286ED2-F42B-4336-98AC-83FD37BA538D}"/>
    <dgm:cxn modelId="{AA1F03FB-CA98-4C36-82C3-A61DA5880B14}" type="presOf" srcId="{9A06A360-E6DF-4AC7-9234-AD92CF0FE2BC}" destId="{BF573A8B-3931-413D-80F5-3ED650F4AB3D}" srcOrd="0" destOrd="0" presId="urn:microsoft.com/office/officeart/2005/8/layout/hProcess11"/>
    <dgm:cxn modelId="{00C70452-090D-42A9-A63A-BADD05D99FD4}" type="presParOf" srcId="{DD759E6E-256D-4017-A355-A047F85C56B2}" destId="{7F6720B9-5E8C-4BA5-9C33-A67DD5944D7B}" srcOrd="0" destOrd="0" presId="urn:microsoft.com/office/officeart/2005/8/layout/hProcess11"/>
    <dgm:cxn modelId="{3744BF63-CE7B-456D-93F5-1B6248344732}" type="presParOf" srcId="{DD759E6E-256D-4017-A355-A047F85C56B2}" destId="{3BBF8490-9373-44F4-8394-41197EB63251}" srcOrd="1" destOrd="0" presId="urn:microsoft.com/office/officeart/2005/8/layout/hProcess11"/>
    <dgm:cxn modelId="{26C42053-EB43-4646-9108-20003AD9C8EC}" type="presParOf" srcId="{3BBF8490-9373-44F4-8394-41197EB63251}" destId="{1E0D718F-270A-4981-8678-A28591BF553E}" srcOrd="0" destOrd="0" presId="urn:microsoft.com/office/officeart/2005/8/layout/hProcess11"/>
    <dgm:cxn modelId="{D4B160C8-EC7E-447C-BE0C-22E54A39D695}" type="presParOf" srcId="{1E0D718F-270A-4981-8678-A28591BF553E}" destId="{CF7F4911-7D96-4819-9CEB-BB2326A7D068}" srcOrd="0" destOrd="0" presId="urn:microsoft.com/office/officeart/2005/8/layout/hProcess11"/>
    <dgm:cxn modelId="{72F7B916-42E1-4596-B180-68AB6B6E463B}" type="presParOf" srcId="{1E0D718F-270A-4981-8678-A28591BF553E}" destId="{CEBDE538-F5F6-4115-A2AF-861147DA771A}" srcOrd="1" destOrd="0" presId="urn:microsoft.com/office/officeart/2005/8/layout/hProcess11"/>
    <dgm:cxn modelId="{624956A5-83C9-447E-B734-1451CA3CBAF3}" type="presParOf" srcId="{1E0D718F-270A-4981-8678-A28591BF553E}" destId="{6B371D2E-B054-4885-98AE-FB28E8EDC859}" srcOrd="2" destOrd="0" presId="urn:microsoft.com/office/officeart/2005/8/layout/hProcess11"/>
    <dgm:cxn modelId="{CB6D1997-2FEB-482C-8E82-52F8A6AAABF7}" type="presParOf" srcId="{3BBF8490-9373-44F4-8394-41197EB63251}" destId="{1D0A6DEC-1564-49C2-8296-4B4AF92A0B31}" srcOrd="1" destOrd="0" presId="urn:microsoft.com/office/officeart/2005/8/layout/hProcess11"/>
    <dgm:cxn modelId="{3B8DAD19-DFC0-4589-AD7F-A09462887D1B}" type="presParOf" srcId="{3BBF8490-9373-44F4-8394-41197EB63251}" destId="{B729767B-A394-40AA-99A9-3996BC4344AF}" srcOrd="2" destOrd="0" presId="urn:microsoft.com/office/officeart/2005/8/layout/hProcess11"/>
    <dgm:cxn modelId="{56FE7636-22EC-4F28-8D29-0A60AFE5ED16}" type="presParOf" srcId="{B729767B-A394-40AA-99A9-3996BC4344AF}" destId="{BF573A8B-3931-413D-80F5-3ED650F4AB3D}" srcOrd="0" destOrd="0" presId="urn:microsoft.com/office/officeart/2005/8/layout/hProcess11"/>
    <dgm:cxn modelId="{6C604929-DD84-431D-A83E-FEE60D3C15DD}" type="presParOf" srcId="{B729767B-A394-40AA-99A9-3996BC4344AF}" destId="{AD8B1FDD-8E0D-47BA-8390-6F5EB07A0AFD}" srcOrd="1" destOrd="0" presId="urn:microsoft.com/office/officeart/2005/8/layout/hProcess11"/>
    <dgm:cxn modelId="{7451D36E-AD1D-42EA-A534-DC17B32DB9CB}" type="presParOf" srcId="{B729767B-A394-40AA-99A9-3996BC4344AF}" destId="{BC82DCDD-AF94-43B3-9F31-407A77E94165}" srcOrd="2" destOrd="0" presId="urn:microsoft.com/office/officeart/2005/8/layout/hProcess11"/>
    <dgm:cxn modelId="{975557B4-ADC7-4362-A2F4-C3D676032CF2}" type="presParOf" srcId="{3BBF8490-9373-44F4-8394-41197EB63251}" destId="{1AB8089E-ECDB-4F42-BA95-2DEDD7E585DD}" srcOrd="3" destOrd="0" presId="urn:microsoft.com/office/officeart/2005/8/layout/hProcess11"/>
    <dgm:cxn modelId="{EC3F502F-10FF-4F43-A228-D2578F8CCAFB}" type="presParOf" srcId="{3BBF8490-9373-44F4-8394-41197EB63251}" destId="{FCD81D82-D2A8-45F6-9833-3D6DF8BBAE99}" srcOrd="4" destOrd="0" presId="urn:microsoft.com/office/officeart/2005/8/layout/hProcess11"/>
    <dgm:cxn modelId="{980C7C35-E810-4ECA-9EE3-2ACC90E5F158}" type="presParOf" srcId="{FCD81D82-D2A8-45F6-9833-3D6DF8BBAE99}" destId="{D357785E-3420-49B8-B22C-CE3BE6F716A9}" srcOrd="0" destOrd="0" presId="urn:microsoft.com/office/officeart/2005/8/layout/hProcess11"/>
    <dgm:cxn modelId="{CA54C5FE-9D06-4B96-82D0-D5180F150DB8}" type="presParOf" srcId="{FCD81D82-D2A8-45F6-9833-3D6DF8BBAE99}" destId="{8625E6B1-CED5-4B01-B327-11F043DE8B3A}" srcOrd="1" destOrd="0" presId="urn:microsoft.com/office/officeart/2005/8/layout/hProcess11"/>
    <dgm:cxn modelId="{D7F70597-C875-409B-9C9C-A5B0884BB390}" type="presParOf" srcId="{FCD81D82-D2A8-45F6-9833-3D6DF8BBAE99}" destId="{DF49ABB2-0249-45E5-A0C3-216DA70ED2C3}" srcOrd="2" destOrd="0" presId="urn:microsoft.com/office/officeart/2005/8/layout/hProcess11"/>
    <dgm:cxn modelId="{E9B7B1D8-CE96-461A-9B7F-BBD465C92203}" type="presParOf" srcId="{3BBF8490-9373-44F4-8394-41197EB63251}" destId="{EC04F36F-11C6-4698-9F96-321B55FB70EF}" srcOrd="5" destOrd="0" presId="urn:microsoft.com/office/officeart/2005/8/layout/hProcess11"/>
    <dgm:cxn modelId="{82452EDD-BEC0-4237-B0F9-06E9BFDC1261}" type="presParOf" srcId="{3BBF8490-9373-44F4-8394-41197EB63251}" destId="{BE44963A-4424-4545-9C15-9A9CCA5FA1EA}" srcOrd="6" destOrd="0" presId="urn:microsoft.com/office/officeart/2005/8/layout/hProcess11"/>
    <dgm:cxn modelId="{85F8E706-6C96-4815-87BA-B19C41E71217}" type="presParOf" srcId="{BE44963A-4424-4545-9C15-9A9CCA5FA1EA}" destId="{F2C3E43A-807D-4B39-B0E1-04338E954D58}" srcOrd="0" destOrd="0" presId="urn:microsoft.com/office/officeart/2005/8/layout/hProcess11"/>
    <dgm:cxn modelId="{C09215FA-2659-4C2F-8D82-FA7C1A9CF213}" type="presParOf" srcId="{BE44963A-4424-4545-9C15-9A9CCA5FA1EA}" destId="{AC91A496-F87B-42C9-9D67-B400130BE4F1}" srcOrd="1" destOrd="0" presId="urn:microsoft.com/office/officeart/2005/8/layout/hProcess11"/>
    <dgm:cxn modelId="{327EF02C-1A23-4A09-9794-470B3DB9764A}" type="presParOf" srcId="{BE44963A-4424-4545-9C15-9A9CCA5FA1EA}" destId="{B70A90B0-64D7-41D3-80AD-ED253CCCB409}" srcOrd="2" destOrd="0" presId="urn:microsoft.com/office/officeart/2005/8/layout/hProcess11"/>
    <dgm:cxn modelId="{1082AAC6-14C9-4FC2-BFA9-9011A058CBD3}" type="presParOf" srcId="{3BBF8490-9373-44F4-8394-41197EB63251}" destId="{62B8E648-9474-4DA3-81D6-155478531A77}" srcOrd="7" destOrd="0" presId="urn:microsoft.com/office/officeart/2005/8/layout/hProcess11"/>
    <dgm:cxn modelId="{A6A687FF-6400-4BAD-95C7-7ECDEE92BAB7}" type="presParOf" srcId="{3BBF8490-9373-44F4-8394-41197EB63251}" destId="{957FB11C-437C-469C-8BC8-8CC9ABCE6674}" srcOrd="8" destOrd="0" presId="urn:microsoft.com/office/officeart/2005/8/layout/hProcess11"/>
    <dgm:cxn modelId="{9601F4F9-AE9D-45B6-8999-D2F7CA435971}" type="presParOf" srcId="{957FB11C-437C-469C-8BC8-8CC9ABCE6674}" destId="{4F128FF1-C218-437F-9CF8-75E4D3767C58}" srcOrd="0" destOrd="0" presId="urn:microsoft.com/office/officeart/2005/8/layout/hProcess11"/>
    <dgm:cxn modelId="{584788F7-ACA9-4C81-AAD7-2B0C856C232A}" type="presParOf" srcId="{957FB11C-437C-469C-8BC8-8CC9ABCE6674}" destId="{A1EAC5BA-F15C-49A3-83E5-9D75922774E1}" srcOrd="1" destOrd="0" presId="urn:microsoft.com/office/officeart/2005/8/layout/hProcess11"/>
    <dgm:cxn modelId="{440479B9-8EAC-4E2D-8667-4901EA19818E}" type="presParOf" srcId="{957FB11C-437C-469C-8BC8-8CC9ABCE6674}" destId="{97DFE299-06F3-4CB1-9B58-190746D855F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C70481-F49F-43A5-AD7E-B4F065245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258BE88-D4F1-4FCB-9109-6EE8AE37A710}">
      <dgm:prSet phldrT="[Text]" custT="1"/>
      <dgm:spPr/>
      <dgm:t>
        <a:bodyPr/>
        <a:lstStyle/>
        <a:p>
          <a:r>
            <a:rPr lang="ar-sa" sz="1600" dirty="0">
              <a:rtl/>
            </a:rPr>
            <a:t>إضافة مجموعات السمات</a:t>
          </a:r>
        </a:p>
      </dgm:t>
    </dgm:pt>
    <dgm:pt modelId="{AFCD4E23-237F-4DC0-8246-4415BBE883A2}" type="parTrans" cxnId="{46F72B06-4E00-4F64-96E3-3B3E53DA6BCC}">
      <dgm:prSet/>
      <dgm:spPr/>
      <dgm:t>
        <a:bodyPr/>
        <a:lstStyle/>
        <a:p>
          <a:endParaRPr lang="en-US" sz="1600"/>
        </a:p>
      </dgm:t>
    </dgm:pt>
    <dgm:pt modelId="{B3DC94EC-A635-4EBE-A746-71A439CB9CFC}" type="sibTrans" cxnId="{46F72B06-4E00-4F64-96E3-3B3E53DA6BCC}">
      <dgm:prSet/>
      <dgm:spPr/>
      <dgm:t>
        <a:bodyPr/>
        <a:lstStyle/>
        <a:p>
          <a:endParaRPr lang="en-US" sz="1600"/>
        </a:p>
      </dgm:t>
    </dgm:pt>
    <dgm:pt modelId="{9A06A360-E6DF-4AC7-9234-AD92CF0FE2BC}">
      <dgm:prSet phldrT="[Text]" custT="1"/>
      <dgm:spPr/>
      <dgm:t>
        <a:bodyPr/>
        <a:lstStyle/>
        <a:p>
          <a:r>
            <a:rPr lang="ar-sa" sz="1600" dirty="0">
              <a:rtl/>
            </a:rPr>
            <a:t>التحقق من صحة نموذج تكوين المنتج</a:t>
          </a:r>
        </a:p>
      </dgm:t>
    </dgm:pt>
    <dgm:pt modelId="{46474A29-3021-445B-B2A5-ACA51016D062}" type="parTrans" cxnId="{C0E3C3EB-5B35-48BB-B24D-072397594DE5}">
      <dgm:prSet/>
      <dgm:spPr/>
      <dgm:t>
        <a:bodyPr/>
        <a:lstStyle/>
        <a:p>
          <a:endParaRPr lang="en-US" sz="1600"/>
        </a:p>
      </dgm:t>
    </dgm:pt>
    <dgm:pt modelId="{B8286ED2-F42B-4336-98AC-83FD37BA538D}" type="sibTrans" cxnId="{C0E3C3EB-5B35-48BB-B24D-072397594DE5}">
      <dgm:prSet/>
      <dgm:spPr/>
      <dgm:t>
        <a:bodyPr/>
        <a:lstStyle/>
        <a:p>
          <a:endParaRPr lang="en-US" sz="1600"/>
        </a:p>
      </dgm:t>
    </dgm:pt>
    <dgm:pt modelId="{56AF70BB-80A7-4F39-ADD8-A30FC435D328}">
      <dgm:prSet phldrT="[Text]" custT="1"/>
      <dgm:spPr/>
      <dgm:t>
        <a:bodyPr/>
        <a:lstStyle/>
        <a:p>
          <a:r>
            <a:rPr lang="ar-sa" sz="1600" dirty="0">
              <a:rtl/>
            </a:rPr>
            <a:t>اختبار نموذج تكوين المنتج</a:t>
          </a:r>
        </a:p>
      </dgm:t>
    </dgm:pt>
    <dgm:pt modelId="{7CE2995A-1F8D-4F47-8936-F76F83C4EDEA}" type="parTrans" cxnId="{C4C5D080-26BF-47A1-BDF3-4C7288B195E9}">
      <dgm:prSet/>
      <dgm:spPr/>
      <dgm:t>
        <a:bodyPr/>
        <a:lstStyle/>
        <a:p>
          <a:endParaRPr lang="en-US" sz="1600"/>
        </a:p>
      </dgm:t>
    </dgm:pt>
    <dgm:pt modelId="{7198103F-60FB-45E8-B31E-0866FF40B654}" type="sibTrans" cxnId="{C4C5D080-26BF-47A1-BDF3-4C7288B195E9}">
      <dgm:prSet/>
      <dgm:spPr/>
      <dgm:t>
        <a:bodyPr/>
        <a:lstStyle/>
        <a:p>
          <a:endParaRPr lang="en-US" sz="1600"/>
        </a:p>
      </dgm:t>
    </dgm:pt>
    <dgm:pt modelId="{2C714649-6365-4F02-B759-4B3A7A5FF059}">
      <dgm:prSet phldrT="[Text]" custT="1"/>
      <dgm:spPr/>
      <dgm:t>
        <a:bodyPr/>
        <a:lstStyle/>
        <a:p>
          <a:r>
            <a:rPr lang="ar-sa" sz="1600" dirty="0">
              <a:rtl/>
            </a:rPr>
            <a:t>إنشاء قالب التكوين</a:t>
          </a:r>
        </a:p>
      </dgm:t>
    </dgm:pt>
    <dgm:pt modelId="{1765B283-C2B7-4D2F-A553-545484BB2AB4}" type="parTrans" cxnId="{53241558-0AE4-46F1-874B-3C982D663275}">
      <dgm:prSet/>
      <dgm:spPr/>
      <dgm:t>
        <a:bodyPr/>
        <a:lstStyle/>
        <a:p>
          <a:endParaRPr lang="en-US" sz="1600"/>
        </a:p>
      </dgm:t>
    </dgm:pt>
    <dgm:pt modelId="{348A9821-DE76-4A74-9C70-6E07F4B15FAD}" type="sibTrans" cxnId="{53241558-0AE4-46F1-874B-3C982D663275}">
      <dgm:prSet/>
      <dgm:spPr/>
      <dgm:t>
        <a:bodyPr/>
        <a:lstStyle/>
        <a:p>
          <a:endParaRPr lang="en-US" sz="1600"/>
        </a:p>
      </dgm:t>
    </dgm:pt>
    <dgm:pt modelId="{ECC6573D-10A1-4736-8F9A-924048B0285D}">
      <dgm:prSet phldrT="[Text]" custT="1"/>
      <dgm:spPr/>
      <dgm:t>
        <a:bodyPr/>
        <a:lstStyle/>
        <a:p>
          <a:r>
            <a:rPr lang="ar-sa" sz="1600" dirty="0">
              <a:rtl/>
            </a:rPr>
            <a:t>إضافة ترجمة</a:t>
          </a:r>
        </a:p>
      </dgm:t>
    </dgm:pt>
    <dgm:pt modelId="{73DD837B-1098-4C17-90D9-D1772DFEBA81}" type="parTrans" cxnId="{2AF63502-4DF4-4F6A-A7CD-63F59540E06A}">
      <dgm:prSet/>
      <dgm:spPr/>
      <dgm:t>
        <a:bodyPr/>
        <a:lstStyle/>
        <a:p>
          <a:endParaRPr lang="en-US" sz="1600"/>
        </a:p>
      </dgm:t>
    </dgm:pt>
    <dgm:pt modelId="{C3173EA2-9EB9-4F5E-BFC7-77E6286E0149}" type="sibTrans" cxnId="{2AF63502-4DF4-4F6A-A7CD-63F59540E06A}">
      <dgm:prSet/>
      <dgm:spPr/>
      <dgm:t>
        <a:bodyPr/>
        <a:lstStyle/>
        <a:p>
          <a:endParaRPr lang="en-US" sz="1600"/>
        </a:p>
      </dgm:t>
    </dgm:pt>
    <dgm:pt modelId="{81128DCC-19D0-47DC-976A-698708D1DB18}">
      <dgm:prSet phldrT="[Text]" custT="1"/>
      <dgm:spPr/>
      <dgm:t>
        <a:bodyPr/>
        <a:lstStyle/>
        <a:p>
          <a:r>
            <a:rPr lang="ar-sa" sz="1600" dirty="0">
              <a:rtl/>
            </a:rPr>
            <a:t>إنشاء الإصدارات، والموافقة عليها، وتنشيطها</a:t>
          </a:r>
        </a:p>
      </dgm:t>
    </dgm:pt>
    <dgm:pt modelId="{A14E9BEC-1B8A-4EE9-B68E-02D7C80F3075}" type="parTrans" cxnId="{0B97A750-9CD1-4ABC-8565-891B19C1C485}">
      <dgm:prSet/>
      <dgm:spPr/>
      <dgm:t>
        <a:bodyPr/>
        <a:lstStyle/>
        <a:p>
          <a:endParaRPr lang="en-US" sz="1600"/>
        </a:p>
      </dgm:t>
    </dgm:pt>
    <dgm:pt modelId="{4016467A-8EF6-402E-8A35-B2D78D8F49E9}" type="sibTrans" cxnId="{0B97A750-9CD1-4ABC-8565-891B19C1C485}">
      <dgm:prSet/>
      <dgm:spPr/>
      <dgm:t>
        <a:bodyPr/>
        <a:lstStyle/>
        <a:p>
          <a:endParaRPr lang="en-US" sz="1600"/>
        </a:p>
      </dgm:t>
    </dgm:pt>
    <dgm:pt modelId="{DD759E6E-256D-4017-A355-A047F85C56B2}" type="pres">
      <dgm:prSet presAssocID="{F3C70481-F49F-43A5-AD7E-B4F065245D52}" presName="Name0" presStyleCnt="0">
        <dgm:presLayoutVars>
          <dgm:dir/>
          <dgm:resizeHandles val="exact"/>
        </dgm:presLayoutVars>
      </dgm:prSet>
      <dgm:spPr/>
    </dgm:pt>
    <dgm:pt modelId="{7F6720B9-5E8C-4BA5-9C33-A67DD5944D7B}" type="pres">
      <dgm:prSet presAssocID="{F3C70481-F49F-43A5-AD7E-B4F065245D52}" presName="arrow" presStyleLbl="bgShp" presStyleIdx="0" presStyleCnt="1" custLinFactNeighborY="2940"/>
      <dgm:spPr>
        <a:solidFill>
          <a:schemeClr val="bg2">
            <a:lumMod val="75000"/>
          </a:schemeClr>
        </a:solidFill>
      </dgm:spPr>
    </dgm:pt>
    <dgm:pt modelId="{3BBF8490-9373-44F4-8394-41197EB63251}" type="pres">
      <dgm:prSet presAssocID="{F3C70481-F49F-43A5-AD7E-B4F065245D52}" presName="points" presStyleCnt="0"/>
      <dgm:spPr/>
    </dgm:pt>
    <dgm:pt modelId="{1E0D718F-270A-4981-8678-A28591BF553E}" type="pres">
      <dgm:prSet presAssocID="{E258BE88-D4F1-4FCB-9109-6EE8AE37A710}" presName="compositeA" presStyleCnt="0"/>
      <dgm:spPr/>
    </dgm:pt>
    <dgm:pt modelId="{CF7F4911-7D96-4819-9CEB-BB2326A7D068}" type="pres">
      <dgm:prSet presAssocID="{E258BE88-D4F1-4FCB-9109-6EE8AE37A710}" presName="textA" presStyleLbl="revTx" presStyleIdx="0" presStyleCnt="6">
        <dgm:presLayoutVars>
          <dgm:bulletEnabled val="1"/>
        </dgm:presLayoutVars>
      </dgm:prSet>
      <dgm:spPr/>
    </dgm:pt>
    <dgm:pt modelId="{CEBDE538-F5F6-4115-A2AF-861147DA771A}" type="pres">
      <dgm:prSet presAssocID="{E258BE88-D4F1-4FCB-9109-6EE8AE37A710}" presName="circleA" presStyleLbl="node1" presStyleIdx="0" presStyleCnt="6"/>
      <dgm:spPr/>
    </dgm:pt>
    <dgm:pt modelId="{6B371D2E-B054-4885-98AE-FB28E8EDC859}" type="pres">
      <dgm:prSet presAssocID="{E258BE88-D4F1-4FCB-9109-6EE8AE37A710}" presName="spaceA" presStyleCnt="0"/>
      <dgm:spPr/>
    </dgm:pt>
    <dgm:pt modelId="{1D0A6DEC-1564-49C2-8296-4B4AF92A0B31}" type="pres">
      <dgm:prSet presAssocID="{B3DC94EC-A635-4EBE-A746-71A439CB9CFC}" presName="space" presStyleCnt="0"/>
      <dgm:spPr/>
    </dgm:pt>
    <dgm:pt modelId="{B729767B-A394-40AA-99A9-3996BC4344AF}" type="pres">
      <dgm:prSet presAssocID="{9A06A360-E6DF-4AC7-9234-AD92CF0FE2BC}" presName="compositeB" presStyleCnt="0"/>
      <dgm:spPr/>
    </dgm:pt>
    <dgm:pt modelId="{BF573A8B-3931-413D-80F5-3ED650F4AB3D}" type="pres">
      <dgm:prSet presAssocID="{9A06A360-E6DF-4AC7-9234-AD92CF0FE2BC}" presName="textB" presStyleLbl="revTx" presStyleIdx="1" presStyleCnt="6">
        <dgm:presLayoutVars>
          <dgm:bulletEnabled val="1"/>
        </dgm:presLayoutVars>
      </dgm:prSet>
      <dgm:spPr/>
    </dgm:pt>
    <dgm:pt modelId="{AD8B1FDD-8E0D-47BA-8390-6F5EB07A0AFD}" type="pres">
      <dgm:prSet presAssocID="{9A06A360-E6DF-4AC7-9234-AD92CF0FE2BC}" presName="circleB" presStyleLbl="node1" presStyleIdx="1" presStyleCnt="6"/>
      <dgm:spPr/>
    </dgm:pt>
    <dgm:pt modelId="{BC82DCDD-AF94-43B3-9F31-407A77E94165}" type="pres">
      <dgm:prSet presAssocID="{9A06A360-E6DF-4AC7-9234-AD92CF0FE2BC}" presName="spaceB" presStyleCnt="0"/>
      <dgm:spPr/>
    </dgm:pt>
    <dgm:pt modelId="{1AB8089E-ECDB-4F42-BA95-2DEDD7E585DD}" type="pres">
      <dgm:prSet presAssocID="{B8286ED2-F42B-4336-98AC-83FD37BA538D}" presName="space" presStyleCnt="0"/>
      <dgm:spPr/>
    </dgm:pt>
    <dgm:pt modelId="{FCD81D82-D2A8-45F6-9833-3D6DF8BBAE99}" type="pres">
      <dgm:prSet presAssocID="{56AF70BB-80A7-4F39-ADD8-A30FC435D328}" presName="compositeA" presStyleCnt="0"/>
      <dgm:spPr/>
    </dgm:pt>
    <dgm:pt modelId="{D357785E-3420-49B8-B22C-CE3BE6F716A9}" type="pres">
      <dgm:prSet presAssocID="{56AF70BB-80A7-4F39-ADD8-A30FC435D328}" presName="textA" presStyleLbl="revTx" presStyleIdx="2" presStyleCnt="6">
        <dgm:presLayoutVars>
          <dgm:bulletEnabled val="1"/>
        </dgm:presLayoutVars>
      </dgm:prSet>
      <dgm:spPr/>
    </dgm:pt>
    <dgm:pt modelId="{8625E6B1-CED5-4B01-B327-11F043DE8B3A}" type="pres">
      <dgm:prSet presAssocID="{56AF70BB-80A7-4F39-ADD8-A30FC435D328}" presName="circleA" presStyleLbl="node1" presStyleIdx="2" presStyleCnt="6"/>
      <dgm:spPr/>
    </dgm:pt>
    <dgm:pt modelId="{DF49ABB2-0249-45E5-A0C3-216DA70ED2C3}" type="pres">
      <dgm:prSet presAssocID="{56AF70BB-80A7-4F39-ADD8-A30FC435D328}" presName="spaceA" presStyleCnt="0"/>
      <dgm:spPr/>
    </dgm:pt>
    <dgm:pt modelId="{EC04F36F-11C6-4698-9F96-321B55FB70EF}" type="pres">
      <dgm:prSet presAssocID="{7198103F-60FB-45E8-B31E-0866FF40B654}" presName="space" presStyleCnt="0"/>
      <dgm:spPr/>
    </dgm:pt>
    <dgm:pt modelId="{BE44963A-4424-4545-9C15-9A9CCA5FA1EA}" type="pres">
      <dgm:prSet presAssocID="{2C714649-6365-4F02-B759-4B3A7A5FF059}" presName="compositeB" presStyleCnt="0"/>
      <dgm:spPr/>
    </dgm:pt>
    <dgm:pt modelId="{F2C3E43A-807D-4B39-B0E1-04338E954D58}" type="pres">
      <dgm:prSet presAssocID="{2C714649-6365-4F02-B759-4B3A7A5FF059}" presName="textB" presStyleLbl="revTx" presStyleIdx="3" presStyleCnt="6">
        <dgm:presLayoutVars>
          <dgm:bulletEnabled val="1"/>
        </dgm:presLayoutVars>
      </dgm:prSet>
      <dgm:spPr/>
    </dgm:pt>
    <dgm:pt modelId="{AC91A496-F87B-42C9-9D67-B400130BE4F1}" type="pres">
      <dgm:prSet presAssocID="{2C714649-6365-4F02-B759-4B3A7A5FF059}" presName="circleB" presStyleLbl="node1" presStyleIdx="3" presStyleCnt="6"/>
      <dgm:spPr/>
    </dgm:pt>
    <dgm:pt modelId="{B70A90B0-64D7-41D3-80AD-ED253CCCB409}" type="pres">
      <dgm:prSet presAssocID="{2C714649-6365-4F02-B759-4B3A7A5FF059}" presName="spaceB" presStyleCnt="0"/>
      <dgm:spPr/>
    </dgm:pt>
    <dgm:pt modelId="{62B8E648-9474-4DA3-81D6-155478531A77}" type="pres">
      <dgm:prSet presAssocID="{348A9821-DE76-4A74-9C70-6E07F4B15FAD}" presName="space" presStyleCnt="0"/>
      <dgm:spPr/>
    </dgm:pt>
    <dgm:pt modelId="{957FB11C-437C-469C-8BC8-8CC9ABCE6674}" type="pres">
      <dgm:prSet presAssocID="{ECC6573D-10A1-4736-8F9A-924048B0285D}" presName="compositeA" presStyleCnt="0"/>
      <dgm:spPr/>
    </dgm:pt>
    <dgm:pt modelId="{4F128FF1-C218-437F-9CF8-75E4D3767C58}" type="pres">
      <dgm:prSet presAssocID="{ECC6573D-10A1-4736-8F9A-924048B0285D}" presName="textA" presStyleLbl="revTx" presStyleIdx="4" presStyleCnt="6">
        <dgm:presLayoutVars>
          <dgm:bulletEnabled val="1"/>
        </dgm:presLayoutVars>
      </dgm:prSet>
      <dgm:spPr/>
    </dgm:pt>
    <dgm:pt modelId="{A1EAC5BA-F15C-49A3-83E5-9D75922774E1}" type="pres">
      <dgm:prSet presAssocID="{ECC6573D-10A1-4736-8F9A-924048B0285D}" presName="circleA" presStyleLbl="node1" presStyleIdx="4" presStyleCnt="6"/>
      <dgm:spPr/>
    </dgm:pt>
    <dgm:pt modelId="{97DFE299-06F3-4CB1-9B58-190746D855F4}" type="pres">
      <dgm:prSet presAssocID="{ECC6573D-10A1-4736-8F9A-924048B0285D}" presName="spaceA" presStyleCnt="0"/>
      <dgm:spPr/>
    </dgm:pt>
    <dgm:pt modelId="{93CE1A47-7E85-44A5-9D29-AE744C3DD2E1}" type="pres">
      <dgm:prSet presAssocID="{C3173EA2-9EB9-4F5E-BFC7-77E6286E0149}" presName="space" presStyleCnt="0"/>
      <dgm:spPr/>
    </dgm:pt>
    <dgm:pt modelId="{B62EB153-A7E5-400E-B32C-E411ED42991A}" type="pres">
      <dgm:prSet presAssocID="{81128DCC-19D0-47DC-976A-698708D1DB18}" presName="compositeB" presStyleCnt="0"/>
      <dgm:spPr/>
    </dgm:pt>
    <dgm:pt modelId="{9BB81FCF-8645-4EDA-98A4-C1D60FC156D3}" type="pres">
      <dgm:prSet presAssocID="{81128DCC-19D0-47DC-976A-698708D1DB18}" presName="textB" presStyleLbl="revTx" presStyleIdx="5" presStyleCnt="6">
        <dgm:presLayoutVars>
          <dgm:bulletEnabled val="1"/>
        </dgm:presLayoutVars>
      </dgm:prSet>
      <dgm:spPr/>
    </dgm:pt>
    <dgm:pt modelId="{1DF4C4CF-E97E-4750-9EC4-047DB4B5AB39}" type="pres">
      <dgm:prSet presAssocID="{81128DCC-19D0-47DC-976A-698708D1DB18}" presName="circleB" presStyleLbl="node1" presStyleIdx="5" presStyleCnt="6"/>
      <dgm:spPr/>
    </dgm:pt>
    <dgm:pt modelId="{293A4500-3982-4581-9585-1EE5AF51961F}" type="pres">
      <dgm:prSet presAssocID="{81128DCC-19D0-47DC-976A-698708D1DB18}" presName="spaceB" presStyleCnt="0"/>
      <dgm:spPr/>
    </dgm:pt>
  </dgm:ptLst>
  <dgm:cxnLst>
    <dgm:cxn modelId="{2AF63502-4DF4-4F6A-A7CD-63F59540E06A}" srcId="{F3C70481-F49F-43A5-AD7E-B4F065245D52}" destId="{ECC6573D-10A1-4736-8F9A-924048B0285D}" srcOrd="4" destOrd="0" parTransId="{73DD837B-1098-4C17-90D9-D1772DFEBA81}" sibTransId="{C3173EA2-9EB9-4F5E-BFC7-77E6286E0149}"/>
    <dgm:cxn modelId="{46F72B06-4E00-4F64-96E3-3B3E53DA6BCC}" srcId="{F3C70481-F49F-43A5-AD7E-B4F065245D52}" destId="{E258BE88-D4F1-4FCB-9109-6EE8AE37A710}" srcOrd="0" destOrd="0" parTransId="{AFCD4E23-237F-4DC0-8246-4415BBE883A2}" sibTransId="{B3DC94EC-A635-4EBE-A746-71A439CB9CFC}"/>
    <dgm:cxn modelId="{2428CD20-407E-45F5-8BEE-2F0179E0448A}" type="presOf" srcId="{2C714649-6365-4F02-B759-4B3A7A5FF059}" destId="{F2C3E43A-807D-4B39-B0E1-04338E954D58}" srcOrd="0" destOrd="0" presId="urn:microsoft.com/office/officeart/2005/8/layout/hProcess11"/>
    <dgm:cxn modelId="{995A885B-9EE6-4B92-9564-DF918BA0ACE8}" type="presOf" srcId="{ECC6573D-10A1-4736-8F9A-924048B0285D}" destId="{4F128FF1-C218-437F-9CF8-75E4D3767C58}" srcOrd="0" destOrd="0" presId="urn:microsoft.com/office/officeart/2005/8/layout/hProcess11"/>
    <dgm:cxn modelId="{0B97A750-9CD1-4ABC-8565-891B19C1C485}" srcId="{F3C70481-F49F-43A5-AD7E-B4F065245D52}" destId="{81128DCC-19D0-47DC-976A-698708D1DB18}" srcOrd="5" destOrd="0" parTransId="{A14E9BEC-1B8A-4EE9-B68E-02D7C80F3075}" sibTransId="{4016467A-8EF6-402E-8A35-B2D78D8F49E9}"/>
    <dgm:cxn modelId="{60D22A72-1C45-4907-8835-AE3D2193E859}" type="presOf" srcId="{E258BE88-D4F1-4FCB-9109-6EE8AE37A710}" destId="{CF7F4911-7D96-4819-9CEB-BB2326A7D068}" srcOrd="0" destOrd="0" presId="urn:microsoft.com/office/officeart/2005/8/layout/hProcess11"/>
    <dgm:cxn modelId="{E1072A73-C7EE-4144-90E2-F8CDA84C79B7}" type="presOf" srcId="{56AF70BB-80A7-4F39-ADD8-A30FC435D328}" destId="{D357785E-3420-49B8-B22C-CE3BE6F716A9}" srcOrd="0" destOrd="0" presId="urn:microsoft.com/office/officeart/2005/8/layout/hProcess11"/>
    <dgm:cxn modelId="{9074F476-CE18-4618-9E29-2814D0F7BB09}" type="presOf" srcId="{F3C70481-F49F-43A5-AD7E-B4F065245D52}" destId="{DD759E6E-256D-4017-A355-A047F85C56B2}" srcOrd="0" destOrd="0" presId="urn:microsoft.com/office/officeart/2005/8/layout/hProcess11"/>
    <dgm:cxn modelId="{53241558-0AE4-46F1-874B-3C982D663275}" srcId="{F3C70481-F49F-43A5-AD7E-B4F065245D52}" destId="{2C714649-6365-4F02-B759-4B3A7A5FF059}" srcOrd="3" destOrd="0" parTransId="{1765B283-C2B7-4D2F-A553-545484BB2AB4}" sibTransId="{348A9821-DE76-4A74-9C70-6E07F4B15FAD}"/>
    <dgm:cxn modelId="{C4C5D080-26BF-47A1-BDF3-4C7288B195E9}" srcId="{F3C70481-F49F-43A5-AD7E-B4F065245D52}" destId="{56AF70BB-80A7-4F39-ADD8-A30FC435D328}" srcOrd="2" destOrd="0" parTransId="{7CE2995A-1F8D-4F47-8936-F76F83C4EDEA}" sibTransId="{7198103F-60FB-45E8-B31E-0866FF40B654}"/>
    <dgm:cxn modelId="{CE25DDC6-8F34-43F4-91C4-F234876EE781}" type="presOf" srcId="{81128DCC-19D0-47DC-976A-698708D1DB18}" destId="{9BB81FCF-8645-4EDA-98A4-C1D60FC156D3}" srcOrd="0" destOrd="0" presId="urn:microsoft.com/office/officeart/2005/8/layout/hProcess11"/>
    <dgm:cxn modelId="{C0E3C3EB-5B35-48BB-B24D-072397594DE5}" srcId="{F3C70481-F49F-43A5-AD7E-B4F065245D52}" destId="{9A06A360-E6DF-4AC7-9234-AD92CF0FE2BC}" srcOrd="1" destOrd="0" parTransId="{46474A29-3021-445B-B2A5-ACA51016D062}" sibTransId="{B8286ED2-F42B-4336-98AC-83FD37BA538D}"/>
    <dgm:cxn modelId="{AA1F03FB-CA98-4C36-82C3-A61DA5880B14}" type="presOf" srcId="{9A06A360-E6DF-4AC7-9234-AD92CF0FE2BC}" destId="{BF573A8B-3931-413D-80F5-3ED650F4AB3D}" srcOrd="0" destOrd="0" presId="urn:microsoft.com/office/officeart/2005/8/layout/hProcess11"/>
    <dgm:cxn modelId="{00C70452-090D-42A9-A63A-BADD05D99FD4}" type="presParOf" srcId="{DD759E6E-256D-4017-A355-A047F85C56B2}" destId="{7F6720B9-5E8C-4BA5-9C33-A67DD5944D7B}" srcOrd="0" destOrd="0" presId="urn:microsoft.com/office/officeart/2005/8/layout/hProcess11"/>
    <dgm:cxn modelId="{3744BF63-CE7B-456D-93F5-1B6248344732}" type="presParOf" srcId="{DD759E6E-256D-4017-A355-A047F85C56B2}" destId="{3BBF8490-9373-44F4-8394-41197EB63251}" srcOrd="1" destOrd="0" presId="urn:microsoft.com/office/officeart/2005/8/layout/hProcess11"/>
    <dgm:cxn modelId="{26C42053-EB43-4646-9108-20003AD9C8EC}" type="presParOf" srcId="{3BBF8490-9373-44F4-8394-41197EB63251}" destId="{1E0D718F-270A-4981-8678-A28591BF553E}" srcOrd="0" destOrd="0" presId="urn:microsoft.com/office/officeart/2005/8/layout/hProcess11"/>
    <dgm:cxn modelId="{D4B160C8-EC7E-447C-BE0C-22E54A39D695}" type="presParOf" srcId="{1E0D718F-270A-4981-8678-A28591BF553E}" destId="{CF7F4911-7D96-4819-9CEB-BB2326A7D068}" srcOrd="0" destOrd="0" presId="urn:microsoft.com/office/officeart/2005/8/layout/hProcess11"/>
    <dgm:cxn modelId="{72F7B916-42E1-4596-B180-68AB6B6E463B}" type="presParOf" srcId="{1E0D718F-270A-4981-8678-A28591BF553E}" destId="{CEBDE538-F5F6-4115-A2AF-861147DA771A}" srcOrd="1" destOrd="0" presId="urn:microsoft.com/office/officeart/2005/8/layout/hProcess11"/>
    <dgm:cxn modelId="{624956A5-83C9-447E-B734-1451CA3CBAF3}" type="presParOf" srcId="{1E0D718F-270A-4981-8678-A28591BF553E}" destId="{6B371D2E-B054-4885-98AE-FB28E8EDC859}" srcOrd="2" destOrd="0" presId="urn:microsoft.com/office/officeart/2005/8/layout/hProcess11"/>
    <dgm:cxn modelId="{CB6D1997-2FEB-482C-8E82-52F8A6AAABF7}" type="presParOf" srcId="{3BBF8490-9373-44F4-8394-41197EB63251}" destId="{1D0A6DEC-1564-49C2-8296-4B4AF92A0B31}" srcOrd="1" destOrd="0" presId="urn:microsoft.com/office/officeart/2005/8/layout/hProcess11"/>
    <dgm:cxn modelId="{3B8DAD19-DFC0-4589-AD7F-A09462887D1B}" type="presParOf" srcId="{3BBF8490-9373-44F4-8394-41197EB63251}" destId="{B729767B-A394-40AA-99A9-3996BC4344AF}" srcOrd="2" destOrd="0" presId="urn:microsoft.com/office/officeart/2005/8/layout/hProcess11"/>
    <dgm:cxn modelId="{56FE7636-22EC-4F28-8D29-0A60AFE5ED16}" type="presParOf" srcId="{B729767B-A394-40AA-99A9-3996BC4344AF}" destId="{BF573A8B-3931-413D-80F5-3ED650F4AB3D}" srcOrd="0" destOrd="0" presId="urn:microsoft.com/office/officeart/2005/8/layout/hProcess11"/>
    <dgm:cxn modelId="{6C604929-DD84-431D-A83E-FEE60D3C15DD}" type="presParOf" srcId="{B729767B-A394-40AA-99A9-3996BC4344AF}" destId="{AD8B1FDD-8E0D-47BA-8390-6F5EB07A0AFD}" srcOrd="1" destOrd="0" presId="urn:microsoft.com/office/officeart/2005/8/layout/hProcess11"/>
    <dgm:cxn modelId="{7451D36E-AD1D-42EA-A534-DC17B32DB9CB}" type="presParOf" srcId="{B729767B-A394-40AA-99A9-3996BC4344AF}" destId="{BC82DCDD-AF94-43B3-9F31-407A77E94165}" srcOrd="2" destOrd="0" presId="urn:microsoft.com/office/officeart/2005/8/layout/hProcess11"/>
    <dgm:cxn modelId="{975557B4-ADC7-4362-A2F4-C3D676032CF2}" type="presParOf" srcId="{3BBF8490-9373-44F4-8394-41197EB63251}" destId="{1AB8089E-ECDB-4F42-BA95-2DEDD7E585DD}" srcOrd="3" destOrd="0" presId="urn:microsoft.com/office/officeart/2005/8/layout/hProcess11"/>
    <dgm:cxn modelId="{EC3F502F-10FF-4F43-A228-D2578F8CCAFB}" type="presParOf" srcId="{3BBF8490-9373-44F4-8394-41197EB63251}" destId="{FCD81D82-D2A8-45F6-9833-3D6DF8BBAE99}" srcOrd="4" destOrd="0" presId="urn:microsoft.com/office/officeart/2005/8/layout/hProcess11"/>
    <dgm:cxn modelId="{980C7C35-E810-4ECA-9EE3-2ACC90E5F158}" type="presParOf" srcId="{FCD81D82-D2A8-45F6-9833-3D6DF8BBAE99}" destId="{D357785E-3420-49B8-B22C-CE3BE6F716A9}" srcOrd="0" destOrd="0" presId="urn:microsoft.com/office/officeart/2005/8/layout/hProcess11"/>
    <dgm:cxn modelId="{CA54C5FE-9D06-4B96-82D0-D5180F150DB8}" type="presParOf" srcId="{FCD81D82-D2A8-45F6-9833-3D6DF8BBAE99}" destId="{8625E6B1-CED5-4B01-B327-11F043DE8B3A}" srcOrd="1" destOrd="0" presId="urn:microsoft.com/office/officeart/2005/8/layout/hProcess11"/>
    <dgm:cxn modelId="{D7F70597-C875-409B-9C9C-A5B0884BB390}" type="presParOf" srcId="{FCD81D82-D2A8-45F6-9833-3D6DF8BBAE99}" destId="{DF49ABB2-0249-45E5-A0C3-216DA70ED2C3}" srcOrd="2" destOrd="0" presId="urn:microsoft.com/office/officeart/2005/8/layout/hProcess11"/>
    <dgm:cxn modelId="{E9B7B1D8-CE96-461A-9B7F-BBD465C92203}" type="presParOf" srcId="{3BBF8490-9373-44F4-8394-41197EB63251}" destId="{EC04F36F-11C6-4698-9F96-321B55FB70EF}" srcOrd="5" destOrd="0" presId="urn:microsoft.com/office/officeart/2005/8/layout/hProcess11"/>
    <dgm:cxn modelId="{82452EDD-BEC0-4237-B0F9-06E9BFDC1261}" type="presParOf" srcId="{3BBF8490-9373-44F4-8394-41197EB63251}" destId="{BE44963A-4424-4545-9C15-9A9CCA5FA1EA}" srcOrd="6" destOrd="0" presId="urn:microsoft.com/office/officeart/2005/8/layout/hProcess11"/>
    <dgm:cxn modelId="{85F8E706-6C96-4815-87BA-B19C41E71217}" type="presParOf" srcId="{BE44963A-4424-4545-9C15-9A9CCA5FA1EA}" destId="{F2C3E43A-807D-4B39-B0E1-04338E954D58}" srcOrd="0" destOrd="0" presId="urn:microsoft.com/office/officeart/2005/8/layout/hProcess11"/>
    <dgm:cxn modelId="{C09215FA-2659-4C2F-8D82-FA7C1A9CF213}" type="presParOf" srcId="{BE44963A-4424-4545-9C15-9A9CCA5FA1EA}" destId="{AC91A496-F87B-42C9-9D67-B400130BE4F1}" srcOrd="1" destOrd="0" presId="urn:microsoft.com/office/officeart/2005/8/layout/hProcess11"/>
    <dgm:cxn modelId="{327EF02C-1A23-4A09-9794-470B3DB9764A}" type="presParOf" srcId="{BE44963A-4424-4545-9C15-9A9CCA5FA1EA}" destId="{B70A90B0-64D7-41D3-80AD-ED253CCCB409}" srcOrd="2" destOrd="0" presId="urn:microsoft.com/office/officeart/2005/8/layout/hProcess11"/>
    <dgm:cxn modelId="{1082AAC6-14C9-4FC2-BFA9-9011A058CBD3}" type="presParOf" srcId="{3BBF8490-9373-44F4-8394-41197EB63251}" destId="{62B8E648-9474-4DA3-81D6-155478531A77}" srcOrd="7" destOrd="0" presId="urn:microsoft.com/office/officeart/2005/8/layout/hProcess11"/>
    <dgm:cxn modelId="{A6A687FF-6400-4BAD-95C7-7ECDEE92BAB7}" type="presParOf" srcId="{3BBF8490-9373-44F4-8394-41197EB63251}" destId="{957FB11C-437C-469C-8BC8-8CC9ABCE6674}" srcOrd="8" destOrd="0" presId="urn:microsoft.com/office/officeart/2005/8/layout/hProcess11"/>
    <dgm:cxn modelId="{9601F4F9-AE9D-45B6-8999-D2F7CA435971}" type="presParOf" srcId="{957FB11C-437C-469C-8BC8-8CC9ABCE6674}" destId="{4F128FF1-C218-437F-9CF8-75E4D3767C58}" srcOrd="0" destOrd="0" presId="urn:microsoft.com/office/officeart/2005/8/layout/hProcess11"/>
    <dgm:cxn modelId="{584788F7-ACA9-4C81-AAD7-2B0C856C232A}" type="presParOf" srcId="{957FB11C-437C-469C-8BC8-8CC9ABCE6674}" destId="{A1EAC5BA-F15C-49A3-83E5-9D75922774E1}" srcOrd="1" destOrd="0" presId="urn:microsoft.com/office/officeart/2005/8/layout/hProcess11"/>
    <dgm:cxn modelId="{440479B9-8EAC-4E2D-8667-4901EA19818E}" type="presParOf" srcId="{957FB11C-437C-469C-8BC8-8CC9ABCE6674}" destId="{97DFE299-06F3-4CB1-9B58-190746D855F4}" srcOrd="2" destOrd="0" presId="urn:microsoft.com/office/officeart/2005/8/layout/hProcess11"/>
    <dgm:cxn modelId="{7AEC5716-0328-4EE9-B1E0-224229B3DE4E}" type="presParOf" srcId="{3BBF8490-9373-44F4-8394-41197EB63251}" destId="{93CE1A47-7E85-44A5-9D29-AE744C3DD2E1}" srcOrd="9" destOrd="0" presId="urn:microsoft.com/office/officeart/2005/8/layout/hProcess11"/>
    <dgm:cxn modelId="{1FF47923-79D0-4EB5-B81A-0AFA31E9FE21}" type="presParOf" srcId="{3BBF8490-9373-44F4-8394-41197EB63251}" destId="{B62EB153-A7E5-400E-B32C-E411ED42991A}" srcOrd="10" destOrd="0" presId="urn:microsoft.com/office/officeart/2005/8/layout/hProcess11"/>
    <dgm:cxn modelId="{0FCA0839-1BDF-44AD-A502-126E756A0A0F}" type="presParOf" srcId="{B62EB153-A7E5-400E-B32C-E411ED42991A}" destId="{9BB81FCF-8645-4EDA-98A4-C1D60FC156D3}" srcOrd="0" destOrd="0" presId="urn:microsoft.com/office/officeart/2005/8/layout/hProcess11"/>
    <dgm:cxn modelId="{C3B99721-8C42-4224-87B0-1B5F1E225952}" type="presParOf" srcId="{B62EB153-A7E5-400E-B32C-E411ED42991A}" destId="{1DF4C4CF-E97E-4750-9EC4-047DB4B5AB39}" srcOrd="1" destOrd="0" presId="urn:microsoft.com/office/officeart/2005/8/layout/hProcess11"/>
    <dgm:cxn modelId="{E7EF5416-CDF2-4398-A40D-08633370D39A}" type="presParOf" srcId="{B62EB153-A7E5-400E-B32C-E411ED42991A}" destId="{293A4500-3982-4581-9585-1EE5AF5196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CABDC-2F89-41D6-B6F3-434806987AB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071B8-E2F8-4B88-90D2-6360AA83E210}">
      <dgm:prSet phldrT="[Text]"/>
      <dgm:spPr/>
      <dgm:t>
        <a:bodyPr/>
        <a:lstStyle/>
        <a:p>
          <a:r>
            <a:rPr lang="ar-sa" dirty="0">
              <a:rtl/>
            </a:rPr>
            <a:t>إعداد التكوين</a:t>
          </a:r>
        </a:p>
      </dgm:t>
    </dgm:pt>
    <dgm:pt modelId="{96F848B7-DE14-4EE9-9217-33228A86880C}" type="parTrans" cxnId="{F0B91C61-D974-44F1-8224-84D37CE417CA}">
      <dgm:prSet/>
      <dgm:spPr/>
      <dgm:t>
        <a:bodyPr/>
        <a:lstStyle/>
        <a:p>
          <a:endParaRPr lang="en-US"/>
        </a:p>
      </dgm:t>
    </dgm:pt>
    <dgm:pt modelId="{F88ED62C-6340-4E99-8E80-0BCB49748202}" type="sibTrans" cxnId="{F0B91C61-D974-44F1-8224-84D37CE417CA}">
      <dgm:prSet/>
      <dgm:spPr/>
      <dgm:t>
        <a:bodyPr/>
        <a:lstStyle/>
        <a:p>
          <a:endParaRPr lang="en-US"/>
        </a:p>
      </dgm:t>
    </dgm:pt>
    <dgm:pt modelId="{B0449A23-1E1C-4D9A-9B8B-3547DB871F63}">
      <dgm:prSet phldrT="[Text]"/>
      <dgm:spPr/>
      <dgm:t>
        <a:bodyPr/>
        <a:lstStyle/>
        <a:p>
          <a:r>
            <a:rPr lang="ar-sa" dirty="0">
              <a:rtl/>
            </a:rPr>
            <a:t>إعداد معلمات نماذج تكوين المنتجات</a:t>
          </a:r>
        </a:p>
      </dgm:t>
    </dgm:pt>
    <dgm:pt modelId="{E5D0B119-CB14-42E2-BC1A-C6D8359E3A3E}" type="parTrans" cxnId="{ED3F4C68-0EF2-4397-9AE6-8ECAB0E4A497}">
      <dgm:prSet/>
      <dgm:spPr/>
      <dgm:t>
        <a:bodyPr/>
        <a:lstStyle/>
        <a:p>
          <a:endParaRPr lang="en-US"/>
        </a:p>
      </dgm:t>
    </dgm:pt>
    <dgm:pt modelId="{F8CA3485-E9C4-4FBE-88D2-768CC4E63FED}" type="sibTrans" cxnId="{ED3F4C68-0EF2-4397-9AE6-8ECAB0E4A497}">
      <dgm:prSet/>
      <dgm:spPr/>
      <dgm:t>
        <a:bodyPr/>
        <a:lstStyle/>
        <a:p>
          <a:endParaRPr lang="en-US"/>
        </a:p>
      </dgm:t>
    </dgm:pt>
    <dgm:pt modelId="{AD7E4B3A-E65B-42B3-BE85-363D4FF40F58}">
      <dgm:prSet phldrT="[Text]"/>
      <dgm:spPr/>
      <dgm:t>
        <a:bodyPr/>
        <a:lstStyle/>
        <a:p>
          <a:r>
            <a:rPr lang="ar-sa" dirty="0">
              <a:rtl/>
            </a:rPr>
            <a:t>إنشاء نموذج التكوين</a:t>
          </a:r>
        </a:p>
      </dgm:t>
    </dgm:pt>
    <dgm:pt modelId="{E418ED8F-9F1C-4724-8717-FC35EE29ADBA}" type="parTrans" cxnId="{D7251DC6-0F9F-433F-A404-B0E953EA1C44}">
      <dgm:prSet/>
      <dgm:spPr/>
      <dgm:t>
        <a:bodyPr/>
        <a:lstStyle/>
        <a:p>
          <a:endParaRPr lang="en-US"/>
        </a:p>
      </dgm:t>
    </dgm:pt>
    <dgm:pt modelId="{B97DFA86-B900-4762-A598-23EAC9D09851}" type="sibTrans" cxnId="{D7251DC6-0F9F-433F-A404-B0E953EA1C44}">
      <dgm:prSet/>
      <dgm:spPr/>
      <dgm:t>
        <a:bodyPr/>
        <a:lstStyle/>
        <a:p>
          <a:endParaRPr lang="en-US"/>
        </a:p>
      </dgm:t>
    </dgm:pt>
    <dgm:pt modelId="{19132921-0060-49CD-B256-BFAE4C345541}">
      <dgm:prSet phldrT="[Text]"/>
      <dgm:spPr/>
      <dgm:t>
        <a:bodyPr/>
        <a:lstStyle/>
        <a:p>
          <a:r>
            <a:rPr lang="ar-sa" dirty="0">
              <a:rtl/>
            </a:rPr>
            <a:t>إضافة سمة للمكونات</a:t>
          </a:r>
        </a:p>
      </dgm:t>
    </dgm:pt>
    <dgm:pt modelId="{22623F50-8158-4E65-88EA-6E6172148A3E}" type="parTrans" cxnId="{10796C3B-BDCB-4660-B180-66A945605576}">
      <dgm:prSet/>
      <dgm:spPr/>
      <dgm:t>
        <a:bodyPr/>
        <a:lstStyle/>
        <a:p>
          <a:endParaRPr lang="en-US"/>
        </a:p>
      </dgm:t>
    </dgm:pt>
    <dgm:pt modelId="{6E89A26C-5F3A-4DC4-981A-5ACD4EA40752}" type="sibTrans" cxnId="{10796C3B-BDCB-4660-B180-66A945605576}">
      <dgm:prSet/>
      <dgm:spPr/>
      <dgm:t>
        <a:bodyPr/>
        <a:lstStyle/>
        <a:p>
          <a:endParaRPr lang="en-US"/>
        </a:p>
      </dgm:t>
    </dgm:pt>
    <dgm:pt modelId="{B7581398-D3D4-4F15-AE1B-4B1474D4AA17}">
      <dgm:prSet phldrT="[Text]"/>
      <dgm:spPr/>
      <dgm:t>
        <a:bodyPr/>
        <a:lstStyle/>
        <a:p>
          <a:r>
            <a:rPr lang="ar-sa" dirty="0">
              <a:rtl/>
            </a:rPr>
            <a:t>إعداد نموذج تكوين للإصدار</a:t>
          </a:r>
        </a:p>
      </dgm:t>
    </dgm:pt>
    <dgm:pt modelId="{E2233F82-5CBB-4A48-AA62-0B520F5ACA8C}" type="parTrans" cxnId="{3ACD5F22-ED21-4731-91A9-927F90F62AA9}">
      <dgm:prSet/>
      <dgm:spPr/>
      <dgm:t>
        <a:bodyPr/>
        <a:lstStyle/>
        <a:p>
          <a:endParaRPr lang="en-US"/>
        </a:p>
      </dgm:t>
    </dgm:pt>
    <dgm:pt modelId="{EE3BB243-9479-4C66-ABAA-5354DD6B1A32}" type="sibTrans" cxnId="{3ACD5F22-ED21-4731-91A9-927F90F62AA9}">
      <dgm:prSet/>
      <dgm:spPr/>
      <dgm:t>
        <a:bodyPr/>
        <a:lstStyle/>
        <a:p>
          <a:endParaRPr lang="en-US"/>
        </a:p>
      </dgm:t>
    </dgm:pt>
    <dgm:pt modelId="{80489F0E-1682-445E-AC91-E5BC7DCA8F15}">
      <dgm:prSet phldrT="[Text]"/>
      <dgm:spPr/>
      <dgm:t>
        <a:bodyPr/>
        <a:lstStyle/>
        <a:p>
          <a:r>
            <a:rPr lang="ar-sa" dirty="0">
              <a:rtl/>
            </a:rPr>
            <a:t>إضافة مجموعات السمات</a:t>
          </a:r>
        </a:p>
      </dgm:t>
    </dgm:pt>
    <dgm:pt modelId="{BF7C3004-C9FA-4510-93C6-92DE6A013F6E}" type="parTrans" cxnId="{8997055D-56A5-4AE1-AE1C-674EDAB69839}">
      <dgm:prSet/>
      <dgm:spPr/>
      <dgm:t>
        <a:bodyPr/>
        <a:lstStyle/>
        <a:p>
          <a:endParaRPr lang="en-US"/>
        </a:p>
      </dgm:t>
    </dgm:pt>
    <dgm:pt modelId="{1693BA14-F6BF-4B5D-BA27-86C518D72361}" type="sibTrans" cxnId="{8997055D-56A5-4AE1-AE1C-674EDAB69839}">
      <dgm:prSet/>
      <dgm:spPr/>
      <dgm:t>
        <a:bodyPr/>
        <a:lstStyle/>
        <a:p>
          <a:endParaRPr lang="en-US"/>
        </a:p>
      </dgm:t>
    </dgm:pt>
    <dgm:pt modelId="{C4EEFD58-9F2A-4CF3-8CBB-4FED9C0682AF}">
      <dgm:prSet phldrT="[Text]"/>
      <dgm:spPr/>
      <dgm:t>
        <a:bodyPr/>
        <a:lstStyle/>
        <a:p>
          <a:r>
            <a:rPr lang="ar-sa" dirty="0">
              <a:rtl/>
            </a:rPr>
            <a:t>إنشاء المكونات</a:t>
          </a:r>
        </a:p>
      </dgm:t>
    </dgm:pt>
    <dgm:pt modelId="{5E924972-F59F-4BCC-BD8F-5B6C4174343E}" type="parTrans" cxnId="{222F1EDC-4AA9-4190-BC31-4EC858A97B18}">
      <dgm:prSet/>
      <dgm:spPr/>
      <dgm:t>
        <a:bodyPr/>
        <a:lstStyle/>
        <a:p>
          <a:endParaRPr lang="en-US"/>
        </a:p>
      </dgm:t>
    </dgm:pt>
    <dgm:pt modelId="{99A77588-9693-40D4-98EE-8B9CB39165E3}" type="sibTrans" cxnId="{222F1EDC-4AA9-4190-BC31-4EC858A97B18}">
      <dgm:prSet/>
      <dgm:spPr/>
      <dgm:t>
        <a:bodyPr/>
        <a:lstStyle/>
        <a:p>
          <a:endParaRPr lang="en-US"/>
        </a:p>
      </dgm:t>
    </dgm:pt>
    <dgm:pt modelId="{8FFB6034-7C7B-4DAC-93BB-020ACBA9A1A4}">
      <dgm:prSet phldrT="[Text]"/>
      <dgm:spPr/>
      <dgm:t>
        <a:bodyPr/>
        <a:lstStyle/>
        <a:p>
          <a:r>
            <a:rPr lang="ar-sa" dirty="0">
              <a:rtl/>
            </a:rPr>
            <a:t>إنشاء أنواع السمات</a:t>
          </a:r>
        </a:p>
      </dgm:t>
    </dgm:pt>
    <dgm:pt modelId="{5E67BEC4-3622-47A5-BCD4-ED57681C63B8}" type="parTrans" cxnId="{591AF7EE-2847-4201-8464-B707D5357BE8}">
      <dgm:prSet/>
      <dgm:spPr/>
      <dgm:t>
        <a:bodyPr/>
        <a:lstStyle/>
        <a:p>
          <a:endParaRPr lang="en-US"/>
        </a:p>
      </dgm:t>
    </dgm:pt>
    <dgm:pt modelId="{1D5B052C-8BEB-4B8B-98A3-0BF50BCD4185}" type="sibTrans" cxnId="{591AF7EE-2847-4201-8464-B707D5357BE8}">
      <dgm:prSet/>
      <dgm:spPr/>
      <dgm:t>
        <a:bodyPr/>
        <a:lstStyle/>
        <a:p>
          <a:endParaRPr lang="en-US"/>
        </a:p>
      </dgm:t>
    </dgm:pt>
    <dgm:pt modelId="{CDB25962-E090-4EA3-9C8E-767391EE49EC}">
      <dgm:prSet phldrT="[Text]"/>
      <dgm:spPr/>
      <dgm:t>
        <a:bodyPr/>
        <a:lstStyle/>
        <a:p>
          <a:r>
            <a:rPr lang="ar-sa" dirty="0">
              <a:rtl/>
            </a:rPr>
            <a:t>إنشاء نموذج تكوين منتج جديد</a:t>
          </a:r>
        </a:p>
      </dgm:t>
    </dgm:pt>
    <dgm:pt modelId="{56FBD7E3-91B3-450F-B58B-1A7924C1ACAD}" type="parTrans" cxnId="{5FDF12C3-20E5-4D04-AE48-2F632F108BAB}">
      <dgm:prSet/>
      <dgm:spPr/>
      <dgm:t>
        <a:bodyPr/>
        <a:lstStyle/>
        <a:p>
          <a:endParaRPr lang="en-US"/>
        </a:p>
      </dgm:t>
    </dgm:pt>
    <dgm:pt modelId="{83096319-0F71-407C-AAE5-BC31A36C67B9}" type="sibTrans" cxnId="{5FDF12C3-20E5-4D04-AE48-2F632F108BAB}">
      <dgm:prSet/>
      <dgm:spPr/>
      <dgm:t>
        <a:bodyPr/>
        <a:lstStyle/>
        <a:p>
          <a:endParaRPr lang="en-US"/>
        </a:p>
      </dgm:t>
    </dgm:pt>
    <dgm:pt modelId="{30BE75D5-9F61-45EE-8BEC-951CCCABB9DA}">
      <dgm:prSet phldrT="[Text]"/>
      <dgm:spPr/>
      <dgm:t>
        <a:bodyPr/>
        <a:lstStyle/>
        <a:p>
          <a:r>
            <a:rPr lang="ar-sa" dirty="0">
              <a:rtl/>
            </a:rPr>
            <a:t>إضافة قيد للمكونات</a:t>
          </a:r>
        </a:p>
      </dgm:t>
    </dgm:pt>
    <dgm:pt modelId="{0AF787FD-0B68-4122-B96D-84FA8D0EB041}" type="parTrans" cxnId="{DFD739AA-4D79-41A3-A9B1-7E07585DBE2E}">
      <dgm:prSet/>
      <dgm:spPr/>
      <dgm:t>
        <a:bodyPr/>
        <a:lstStyle/>
        <a:p>
          <a:endParaRPr lang="en-US"/>
        </a:p>
      </dgm:t>
    </dgm:pt>
    <dgm:pt modelId="{72A20875-5A73-46C0-BDA6-82BA98E2FEB3}" type="sibTrans" cxnId="{DFD739AA-4D79-41A3-A9B1-7E07585DBE2E}">
      <dgm:prSet/>
      <dgm:spPr/>
      <dgm:t>
        <a:bodyPr/>
        <a:lstStyle/>
        <a:p>
          <a:endParaRPr lang="en-US"/>
        </a:p>
      </dgm:t>
    </dgm:pt>
    <dgm:pt modelId="{B0423E87-442D-48A8-9976-FDAB16682B24}">
      <dgm:prSet phldrT="[Text]"/>
      <dgm:spPr/>
      <dgm:t>
        <a:bodyPr/>
        <a:lstStyle/>
        <a:p>
          <a:r>
            <a:rPr lang="ar-sa" dirty="0">
              <a:rtl/>
            </a:rPr>
            <a:t>إضافة متطلبات المستخدم للمكونات</a:t>
          </a:r>
        </a:p>
      </dgm:t>
    </dgm:pt>
    <dgm:pt modelId="{95C75687-BA28-4D30-A2FF-DDC50CD998D1}" type="parTrans" cxnId="{134615BB-9FE6-4E7E-81CD-791425C5061A}">
      <dgm:prSet/>
      <dgm:spPr/>
      <dgm:t>
        <a:bodyPr/>
        <a:lstStyle/>
        <a:p>
          <a:endParaRPr lang="en-US"/>
        </a:p>
      </dgm:t>
    </dgm:pt>
    <dgm:pt modelId="{B3E9106D-1667-41C7-BE94-0093D4EA6DF9}" type="sibTrans" cxnId="{134615BB-9FE6-4E7E-81CD-791425C5061A}">
      <dgm:prSet/>
      <dgm:spPr/>
      <dgm:t>
        <a:bodyPr/>
        <a:lstStyle/>
        <a:p>
          <a:endParaRPr lang="en-US"/>
        </a:p>
      </dgm:t>
    </dgm:pt>
    <dgm:pt modelId="{734E268D-609F-428A-99FF-0E0198AFB28F}">
      <dgm:prSet phldrT="[Text]"/>
      <dgm:spPr/>
      <dgm:t>
        <a:bodyPr/>
        <a:lstStyle/>
        <a:p>
          <a:r>
            <a:rPr lang="ar-sa" dirty="0">
              <a:rtl/>
            </a:rPr>
            <a:t>إضافة بنود قائمة مكونات الصنف للمكونات</a:t>
          </a:r>
        </a:p>
      </dgm:t>
    </dgm:pt>
    <dgm:pt modelId="{BA795996-FD12-4FB9-ACD3-4D7358E6B1AD}" type="parTrans" cxnId="{5EAB6970-DACA-439F-9CF1-4852A83FB4C8}">
      <dgm:prSet/>
      <dgm:spPr/>
      <dgm:t>
        <a:bodyPr/>
        <a:lstStyle/>
        <a:p>
          <a:endParaRPr lang="en-US"/>
        </a:p>
      </dgm:t>
    </dgm:pt>
    <dgm:pt modelId="{A2BF3FC0-4AD2-4536-B6B2-7BA452F1F191}" type="sibTrans" cxnId="{5EAB6970-DACA-439F-9CF1-4852A83FB4C8}">
      <dgm:prSet/>
      <dgm:spPr/>
      <dgm:t>
        <a:bodyPr/>
        <a:lstStyle/>
        <a:p>
          <a:endParaRPr lang="en-US"/>
        </a:p>
      </dgm:t>
    </dgm:pt>
    <dgm:pt modelId="{5C6E65E5-98DB-4985-A6A8-468631D6F0CC}">
      <dgm:prSet phldrT="[Text]"/>
      <dgm:spPr/>
      <dgm:t>
        <a:bodyPr/>
        <a:lstStyle/>
        <a:p>
          <a:r>
            <a:rPr lang="ar-sa" dirty="0">
              <a:rtl/>
            </a:rPr>
            <a:t>إضافة عمليات المسار للمكونات</a:t>
          </a:r>
        </a:p>
      </dgm:t>
    </dgm:pt>
    <dgm:pt modelId="{C322B349-A7B5-479C-A550-CB0F7900DAC0}" type="parTrans" cxnId="{DCD61206-032F-4DEC-BAAB-AEF30A323064}">
      <dgm:prSet/>
      <dgm:spPr/>
      <dgm:t>
        <a:bodyPr/>
        <a:lstStyle/>
        <a:p>
          <a:endParaRPr lang="en-US"/>
        </a:p>
      </dgm:t>
    </dgm:pt>
    <dgm:pt modelId="{6F212089-4B14-48E8-A9A8-4CC49A2CD0D9}" type="sibTrans" cxnId="{DCD61206-032F-4DEC-BAAB-AEF30A323064}">
      <dgm:prSet/>
      <dgm:spPr/>
      <dgm:t>
        <a:bodyPr/>
        <a:lstStyle/>
        <a:p>
          <a:endParaRPr lang="en-US"/>
        </a:p>
      </dgm:t>
    </dgm:pt>
    <dgm:pt modelId="{08767491-7F83-4F9C-8B52-81E526E40227}">
      <dgm:prSet phldrT="[Text]"/>
      <dgm:spPr/>
      <dgm:t>
        <a:bodyPr/>
        <a:lstStyle/>
        <a:p>
          <a:r>
            <a:rPr lang="ar-sa" dirty="0">
              <a:rtl/>
            </a:rPr>
            <a:t>التحقق من صحة نموذج تكوين المنتج</a:t>
          </a:r>
        </a:p>
      </dgm:t>
    </dgm:pt>
    <dgm:pt modelId="{46FD84D6-AAB4-4874-9924-A6C3562DA0D9}" type="parTrans" cxnId="{ECA4D756-41F6-48C6-B0FC-DB2FAA7F0207}">
      <dgm:prSet/>
      <dgm:spPr/>
      <dgm:t>
        <a:bodyPr/>
        <a:lstStyle/>
        <a:p>
          <a:endParaRPr lang="en-US"/>
        </a:p>
      </dgm:t>
    </dgm:pt>
    <dgm:pt modelId="{34AC35DA-C57D-4E85-B10C-2CF19DE7B231}" type="sibTrans" cxnId="{ECA4D756-41F6-48C6-B0FC-DB2FAA7F0207}">
      <dgm:prSet/>
      <dgm:spPr/>
      <dgm:t>
        <a:bodyPr/>
        <a:lstStyle/>
        <a:p>
          <a:endParaRPr lang="en-US"/>
        </a:p>
      </dgm:t>
    </dgm:pt>
    <dgm:pt modelId="{30A03CD9-4059-4BD5-AFC5-4DB34911236F}">
      <dgm:prSet phldrT="[Text]"/>
      <dgm:spPr/>
      <dgm:t>
        <a:bodyPr/>
        <a:lstStyle/>
        <a:p>
          <a:r>
            <a:rPr lang="ar-sa" dirty="0">
              <a:rtl/>
            </a:rPr>
            <a:t>اختبار نموذج تكوين المنتج</a:t>
          </a:r>
        </a:p>
      </dgm:t>
    </dgm:pt>
    <dgm:pt modelId="{843CEC5B-89BB-40C9-B2C4-62A77948985C}" type="parTrans" cxnId="{A6C39D0A-5A26-4AB8-945D-6B527C71C5BF}">
      <dgm:prSet/>
      <dgm:spPr/>
      <dgm:t>
        <a:bodyPr/>
        <a:lstStyle/>
        <a:p>
          <a:endParaRPr lang="en-US"/>
        </a:p>
      </dgm:t>
    </dgm:pt>
    <dgm:pt modelId="{C433506A-18B3-41E8-9754-85C48A52D131}" type="sibTrans" cxnId="{A6C39D0A-5A26-4AB8-945D-6B527C71C5BF}">
      <dgm:prSet/>
      <dgm:spPr/>
      <dgm:t>
        <a:bodyPr/>
        <a:lstStyle/>
        <a:p>
          <a:endParaRPr lang="en-US"/>
        </a:p>
      </dgm:t>
    </dgm:pt>
    <dgm:pt modelId="{C93D2B42-C9B0-49CC-8401-508CF63EE4D4}">
      <dgm:prSet phldrT="[Text]"/>
      <dgm:spPr/>
      <dgm:t>
        <a:bodyPr/>
        <a:lstStyle/>
        <a:p>
          <a:r>
            <a:rPr lang="ar-sa" dirty="0">
              <a:rtl/>
            </a:rPr>
            <a:t>إنشاء قالب التكوين</a:t>
          </a:r>
        </a:p>
      </dgm:t>
    </dgm:pt>
    <dgm:pt modelId="{E69DE1E5-0226-403F-822A-2C3B564A8C94}" type="parTrans" cxnId="{8382B9DE-748E-43FC-8FA9-EF2022E93B02}">
      <dgm:prSet/>
      <dgm:spPr/>
      <dgm:t>
        <a:bodyPr/>
        <a:lstStyle/>
        <a:p>
          <a:endParaRPr lang="en-US"/>
        </a:p>
      </dgm:t>
    </dgm:pt>
    <dgm:pt modelId="{E29C9E9C-2D45-4ABF-99D3-21DA3F0B2972}" type="sibTrans" cxnId="{8382B9DE-748E-43FC-8FA9-EF2022E93B02}">
      <dgm:prSet/>
      <dgm:spPr/>
      <dgm:t>
        <a:bodyPr/>
        <a:lstStyle/>
        <a:p>
          <a:endParaRPr lang="en-US"/>
        </a:p>
      </dgm:t>
    </dgm:pt>
    <dgm:pt modelId="{96ECA3E3-A0B7-44F1-84A2-DA8C872FA4B5}">
      <dgm:prSet phldrT="[Text]"/>
      <dgm:spPr/>
      <dgm:t>
        <a:bodyPr/>
        <a:lstStyle/>
        <a:p>
          <a:r>
            <a:rPr lang="ar-sa" dirty="0">
              <a:rtl/>
            </a:rPr>
            <a:t>إضافة ترجمة</a:t>
          </a:r>
        </a:p>
      </dgm:t>
    </dgm:pt>
    <dgm:pt modelId="{D6DA2202-932B-4094-98E1-1675CF21CFE8}" type="parTrans" cxnId="{C6747094-BE38-41BA-86D5-C00468FBB9F3}">
      <dgm:prSet/>
      <dgm:spPr/>
      <dgm:t>
        <a:bodyPr/>
        <a:lstStyle/>
        <a:p>
          <a:endParaRPr lang="en-US"/>
        </a:p>
      </dgm:t>
    </dgm:pt>
    <dgm:pt modelId="{120793F1-4C1F-4A77-AB9C-35EB334055AB}" type="sibTrans" cxnId="{C6747094-BE38-41BA-86D5-C00468FBB9F3}">
      <dgm:prSet/>
      <dgm:spPr/>
      <dgm:t>
        <a:bodyPr/>
        <a:lstStyle/>
        <a:p>
          <a:endParaRPr lang="en-US"/>
        </a:p>
      </dgm:t>
    </dgm:pt>
    <dgm:pt modelId="{99FEAEF9-A8D9-4AD0-BB88-3694DEE73B88}">
      <dgm:prSet phldrT="[Text]"/>
      <dgm:spPr/>
      <dgm:t>
        <a:bodyPr/>
        <a:lstStyle/>
        <a:p>
          <a:r>
            <a:rPr lang="ar-sa" dirty="0">
              <a:rtl/>
            </a:rPr>
            <a:t>إنشاء الإصدار والموافقة عليه وتنشيطه</a:t>
          </a:r>
        </a:p>
      </dgm:t>
    </dgm:pt>
    <dgm:pt modelId="{116DB1E7-0327-42CC-8B50-AA51CAE36868}" type="parTrans" cxnId="{B9BF8DA8-8EE5-4141-ABAA-C06AD3F172C6}">
      <dgm:prSet/>
      <dgm:spPr/>
      <dgm:t>
        <a:bodyPr/>
        <a:lstStyle/>
        <a:p>
          <a:endParaRPr lang="en-US"/>
        </a:p>
      </dgm:t>
    </dgm:pt>
    <dgm:pt modelId="{EFA34BE0-AFA8-420A-A136-20A064F88BD3}" type="sibTrans" cxnId="{B9BF8DA8-8EE5-4141-ABAA-C06AD3F172C6}">
      <dgm:prSet/>
      <dgm:spPr/>
      <dgm:t>
        <a:bodyPr/>
        <a:lstStyle/>
        <a:p>
          <a:endParaRPr lang="en-US"/>
        </a:p>
      </dgm:t>
    </dgm:pt>
    <dgm:pt modelId="{AA47EBDE-FD8B-4343-8050-440F65A89218}" type="pres">
      <dgm:prSet presAssocID="{079CABDC-2F89-41D6-B6F3-434806987AB5}" presName="Name0" presStyleCnt="0">
        <dgm:presLayoutVars>
          <dgm:dir/>
          <dgm:animLvl val="lvl"/>
          <dgm:resizeHandles val="exact"/>
        </dgm:presLayoutVars>
      </dgm:prSet>
      <dgm:spPr/>
    </dgm:pt>
    <dgm:pt modelId="{3CE9C644-46CA-462E-A74D-7C2F2AED3F2C}" type="pres">
      <dgm:prSet presAssocID="{03A071B8-E2F8-4B88-90D2-6360AA83E210}" presName="composite" presStyleCnt="0"/>
      <dgm:spPr/>
    </dgm:pt>
    <dgm:pt modelId="{6D80D9B6-25E7-4DF9-97ED-7EF7963E8118}" type="pres">
      <dgm:prSet presAssocID="{03A071B8-E2F8-4B88-90D2-6360AA83E21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E457335-623A-48FA-81BD-6DBF73442F73}" type="pres">
      <dgm:prSet presAssocID="{03A071B8-E2F8-4B88-90D2-6360AA83E210}" presName="desTx" presStyleLbl="revTx" presStyleIdx="0" presStyleCnt="3">
        <dgm:presLayoutVars>
          <dgm:bulletEnabled val="1"/>
        </dgm:presLayoutVars>
      </dgm:prSet>
      <dgm:spPr/>
    </dgm:pt>
    <dgm:pt modelId="{E66BC2C3-BFBE-4168-BD3B-2BBF11878147}" type="pres">
      <dgm:prSet presAssocID="{F88ED62C-6340-4E99-8E80-0BCB49748202}" presName="space" presStyleCnt="0"/>
      <dgm:spPr/>
    </dgm:pt>
    <dgm:pt modelId="{96D89AB5-2A9F-4C93-B3F1-6CBB4906E0BA}" type="pres">
      <dgm:prSet presAssocID="{AD7E4B3A-E65B-42B3-BE85-363D4FF40F58}" presName="composite" presStyleCnt="0"/>
      <dgm:spPr/>
    </dgm:pt>
    <dgm:pt modelId="{AD3972D2-E5F0-46A9-AEFA-D99BC2DC8BBC}" type="pres">
      <dgm:prSet presAssocID="{AD7E4B3A-E65B-42B3-BE85-363D4FF40F5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EE5076B-FA08-4638-B805-EBD64727C3DC}" type="pres">
      <dgm:prSet presAssocID="{AD7E4B3A-E65B-42B3-BE85-363D4FF40F58}" presName="desTx" presStyleLbl="revTx" presStyleIdx="1" presStyleCnt="3">
        <dgm:presLayoutVars>
          <dgm:bulletEnabled val="1"/>
        </dgm:presLayoutVars>
      </dgm:prSet>
      <dgm:spPr/>
    </dgm:pt>
    <dgm:pt modelId="{CC335EC2-35C1-47AF-8088-1A830BA6795B}" type="pres">
      <dgm:prSet presAssocID="{B97DFA86-B900-4762-A598-23EAC9D09851}" presName="space" presStyleCnt="0"/>
      <dgm:spPr/>
    </dgm:pt>
    <dgm:pt modelId="{1B7EC308-3074-459A-8046-9CADEA74D201}" type="pres">
      <dgm:prSet presAssocID="{B7581398-D3D4-4F15-AE1B-4B1474D4AA17}" presName="composite" presStyleCnt="0"/>
      <dgm:spPr/>
    </dgm:pt>
    <dgm:pt modelId="{53AF410E-88AC-4067-BFB6-99E465F4845F}" type="pres">
      <dgm:prSet presAssocID="{B7581398-D3D4-4F15-AE1B-4B1474D4AA1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177820A-A1EB-4670-B2A8-5ABC29D4DD6F}" type="pres">
      <dgm:prSet presAssocID="{B7581398-D3D4-4F15-AE1B-4B1474D4AA17}" presName="desTx" presStyleLbl="revTx" presStyleIdx="2" presStyleCnt="3">
        <dgm:presLayoutVars>
          <dgm:bulletEnabled val="1"/>
        </dgm:presLayoutVars>
      </dgm:prSet>
      <dgm:spPr/>
    </dgm:pt>
  </dgm:ptLst>
  <dgm:cxnLst>
    <dgm:cxn modelId="{866E1D03-29F2-44FD-8A44-76C645517049}" type="presOf" srcId="{30A03CD9-4059-4BD5-AFC5-4DB34911236F}" destId="{F177820A-A1EB-4670-B2A8-5ABC29D4DD6F}" srcOrd="0" destOrd="2" presId="urn:microsoft.com/office/officeart/2005/8/layout/chevron1"/>
    <dgm:cxn modelId="{DCD61206-032F-4DEC-BAAB-AEF30A323064}" srcId="{AD7E4B3A-E65B-42B3-BE85-363D4FF40F58}" destId="{5C6E65E5-98DB-4985-A6A8-468631D6F0CC}" srcOrd="4" destOrd="0" parTransId="{C322B349-A7B5-479C-A550-CB0F7900DAC0}" sibTransId="{6F212089-4B14-48E8-A9A8-4CC49A2CD0D9}"/>
    <dgm:cxn modelId="{A6C39D0A-5A26-4AB8-945D-6B527C71C5BF}" srcId="{B7581398-D3D4-4F15-AE1B-4B1474D4AA17}" destId="{30A03CD9-4059-4BD5-AFC5-4DB34911236F}" srcOrd="2" destOrd="0" parTransId="{843CEC5B-89BB-40C9-B2C4-62A77948985C}" sibTransId="{C433506A-18B3-41E8-9754-85C48A52D131}"/>
    <dgm:cxn modelId="{9F077C11-3897-4006-B348-8FF5C8E5D4C6}" type="presOf" srcId="{99FEAEF9-A8D9-4AD0-BB88-3694DEE73B88}" destId="{F177820A-A1EB-4670-B2A8-5ABC29D4DD6F}" srcOrd="0" destOrd="5" presId="urn:microsoft.com/office/officeart/2005/8/layout/chevron1"/>
    <dgm:cxn modelId="{3ACD5F22-ED21-4731-91A9-927F90F62AA9}" srcId="{079CABDC-2F89-41D6-B6F3-434806987AB5}" destId="{B7581398-D3D4-4F15-AE1B-4B1474D4AA17}" srcOrd="2" destOrd="0" parTransId="{E2233F82-5CBB-4A48-AA62-0B520F5ACA8C}" sibTransId="{EE3BB243-9479-4C66-ABAA-5354DD6B1A32}"/>
    <dgm:cxn modelId="{30F70925-D720-4561-97CE-B72BF7B36484}" type="presOf" srcId="{30BE75D5-9F61-45EE-8BEC-951CCCABB9DA}" destId="{2EE5076B-FA08-4638-B805-EBD64727C3DC}" srcOrd="0" destOrd="1" presId="urn:microsoft.com/office/officeart/2005/8/layout/chevron1"/>
    <dgm:cxn modelId="{366BE934-CC5F-4384-B1E9-023A54EF7B5B}" type="presOf" srcId="{CDB25962-E090-4EA3-9C8E-767391EE49EC}" destId="{4E457335-623A-48FA-81BD-6DBF73442F73}" srcOrd="0" destOrd="3" presId="urn:microsoft.com/office/officeart/2005/8/layout/chevron1"/>
    <dgm:cxn modelId="{10796C3B-BDCB-4660-B180-66A945605576}" srcId="{AD7E4B3A-E65B-42B3-BE85-363D4FF40F58}" destId="{19132921-0060-49CD-B256-BFAE4C345541}" srcOrd="0" destOrd="0" parTransId="{22623F50-8158-4E65-88EA-6E6172148A3E}" sibTransId="{6E89A26C-5F3A-4DC4-981A-5ACD4EA40752}"/>
    <dgm:cxn modelId="{FDEF2E5B-F8DD-4907-A314-93498D932920}" type="presOf" srcId="{5C6E65E5-98DB-4985-A6A8-468631D6F0CC}" destId="{2EE5076B-FA08-4638-B805-EBD64727C3DC}" srcOrd="0" destOrd="4" presId="urn:microsoft.com/office/officeart/2005/8/layout/chevron1"/>
    <dgm:cxn modelId="{80F9D65C-95F3-4D7E-A34F-70F2E12B664F}" type="presOf" srcId="{96ECA3E3-A0B7-44F1-84A2-DA8C872FA4B5}" destId="{F177820A-A1EB-4670-B2A8-5ABC29D4DD6F}" srcOrd="0" destOrd="4" presId="urn:microsoft.com/office/officeart/2005/8/layout/chevron1"/>
    <dgm:cxn modelId="{8997055D-56A5-4AE1-AE1C-674EDAB69839}" srcId="{B7581398-D3D4-4F15-AE1B-4B1474D4AA17}" destId="{80489F0E-1682-445E-AC91-E5BC7DCA8F15}" srcOrd="0" destOrd="0" parTransId="{BF7C3004-C9FA-4510-93C6-92DE6A013F6E}" sibTransId="{1693BA14-F6BF-4B5D-BA27-86C518D72361}"/>
    <dgm:cxn modelId="{F0B91C61-D974-44F1-8224-84D37CE417CA}" srcId="{079CABDC-2F89-41D6-B6F3-434806987AB5}" destId="{03A071B8-E2F8-4B88-90D2-6360AA83E210}" srcOrd="0" destOrd="0" parTransId="{96F848B7-DE14-4EE9-9217-33228A86880C}" sibTransId="{F88ED62C-6340-4E99-8E80-0BCB49748202}"/>
    <dgm:cxn modelId="{698CA765-6DE3-44A6-811B-3761EBA4BF26}" type="presOf" srcId="{08767491-7F83-4F9C-8B52-81E526E40227}" destId="{F177820A-A1EB-4670-B2A8-5ABC29D4DD6F}" srcOrd="0" destOrd="1" presId="urn:microsoft.com/office/officeart/2005/8/layout/chevron1"/>
    <dgm:cxn modelId="{ED3F4C68-0EF2-4397-9AE6-8ECAB0E4A497}" srcId="{03A071B8-E2F8-4B88-90D2-6360AA83E210}" destId="{B0449A23-1E1C-4D9A-9B8B-3547DB871F63}" srcOrd="0" destOrd="0" parTransId="{E5D0B119-CB14-42E2-BC1A-C6D8359E3A3E}" sibTransId="{F8CA3485-E9C4-4FBE-88D2-768CC4E63FED}"/>
    <dgm:cxn modelId="{4B16AC69-9998-46F3-BC03-3EB05BB00DC7}" type="presOf" srcId="{B0449A23-1E1C-4D9A-9B8B-3547DB871F63}" destId="{4E457335-623A-48FA-81BD-6DBF73442F73}" srcOrd="0" destOrd="0" presId="urn:microsoft.com/office/officeart/2005/8/layout/chevron1"/>
    <dgm:cxn modelId="{5EAB6970-DACA-439F-9CF1-4852A83FB4C8}" srcId="{AD7E4B3A-E65B-42B3-BE85-363D4FF40F58}" destId="{734E268D-609F-428A-99FF-0E0198AFB28F}" srcOrd="3" destOrd="0" parTransId="{BA795996-FD12-4FB9-ACD3-4D7358E6B1AD}" sibTransId="{A2BF3FC0-4AD2-4536-B6B2-7BA452F1F191}"/>
    <dgm:cxn modelId="{5EEF5771-42F6-4DA0-B4F7-3B4C226652E9}" type="presOf" srcId="{03A071B8-E2F8-4B88-90D2-6360AA83E210}" destId="{6D80D9B6-25E7-4DF9-97ED-7EF7963E8118}" srcOrd="0" destOrd="0" presId="urn:microsoft.com/office/officeart/2005/8/layout/chevron1"/>
    <dgm:cxn modelId="{ECA4D756-41F6-48C6-B0FC-DB2FAA7F0207}" srcId="{B7581398-D3D4-4F15-AE1B-4B1474D4AA17}" destId="{08767491-7F83-4F9C-8B52-81E526E40227}" srcOrd="1" destOrd="0" parTransId="{46FD84D6-AAB4-4874-9924-A6C3562DA0D9}" sibTransId="{34AC35DA-C57D-4E85-B10C-2CF19DE7B231}"/>
    <dgm:cxn modelId="{5BC1517C-63B4-4B26-AC51-506270EC6B4B}" type="presOf" srcId="{C93D2B42-C9B0-49CC-8401-508CF63EE4D4}" destId="{F177820A-A1EB-4670-B2A8-5ABC29D4DD6F}" srcOrd="0" destOrd="3" presId="urn:microsoft.com/office/officeart/2005/8/layout/chevron1"/>
    <dgm:cxn modelId="{E792668F-2EF7-469D-AE5E-B7E1910EF227}" type="presOf" srcId="{AD7E4B3A-E65B-42B3-BE85-363D4FF40F58}" destId="{AD3972D2-E5F0-46A9-AEFA-D99BC2DC8BBC}" srcOrd="0" destOrd="0" presId="urn:microsoft.com/office/officeart/2005/8/layout/chevron1"/>
    <dgm:cxn modelId="{C6747094-BE38-41BA-86D5-C00468FBB9F3}" srcId="{B7581398-D3D4-4F15-AE1B-4B1474D4AA17}" destId="{96ECA3E3-A0B7-44F1-84A2-DA8C872FA4B5}" srcOrd="4" destOrd="0" parTransId="{D6DA2202-932B-4094-98E1-1675CF21CFE8}" sibTransId="{120793F1-4C1F-4A77-AB9C-35EB334055AB}"/>
    <dgm:cxn modelId="{44E13B96-3EE8-4291-B2BE-4C0C58227898}" type="presOf" srcId="{C4EEFD58-9F2A-4CF3-8CBB-4FED9C0682AF}" destId="{4E457335-623A-48FA-81BD-6DBF73442F73}" srcOrd="0" destOrd="1" presId="urn:microsoft.com/office/officeart/2005/8/layout/chevron1"/>
    <dgm:cxn modelId="{B9BF8DA8-8EE5-4141-ABAA-C06AD3F172C6}" srcId="{B7581398-D3D4-4F15-AE1B-4B1474D4AA17}" destId="{99FEAEF9-A8D9-4AD0-BB88-3694DEE73B88}" srcOrd="5" destOrd="0" parTransId="{116DB1E7-0327-42CC-8B50-AA51CAE36868}" sibTransId="{EFA34BE0-AFA8-420A-A136-20A064F88BD3}"/>
    <dgm:cxn modelId="{DFD739AA-4D79-41A3-A9B1-7E07585DBE2E}" srcId="{AD7E4B3A-E65B-42B3-BE85-363D4FF40F58}" destId="{30BE75D5-9F61-45EE-8BEC-951CCCABB9DA}" srcOrd="1" destOrd="0" parTransId="{0AF787FD-0B68-4122-B96D-84FA8D0EB041}" sibTransId="{72A20875-5A73-46C0-BDA6-82BA98E2FEB3}"/>
    <dgm:cxn modelId="{FF634FAA-77E6-4EE7-8828-E72EFD8C4A9E}" type="presOf" srcId="{19132921-0060-49CD-B256-BFAE4C345541}" destId="{2EE5076B-FA08-4638-B805-EBD64727C3DC}" srcOrd="0" destOrd="0" presId="urn:microsoft.com/office/officeart/2005/8/layout/chevron1"/>
    <dgm:cxn modelId="{134615BB-9FE6-4E7E-81CD-791425C5061A}" srcId="{AD7E4B3A-E65B-42B3-BE85-363D4FF40F58}" destId="{B0423E87-442D-48A8-9976-FDAB16682B24}" srcOrd="2" destOrd="0" parTransId="{95C75687-BA28-4D30-A2FF-DDC50CD998D1}" sibTransId="{B3E9106D-1667-41C7-BE94-0093D4EA6DF9}"/>
    <dgm:cxn modelId="{9D4B91BF-B663-46E4-92B8-66688D7DBB1C}" type="presOf" srcId="{8FFB6034-7C7B-4DAC-93BB-020ACBA9A1A4}" destId="{4E457335-623A-48FA-81BD-6DBF73442F73}" srcOrd="0" destOrd="2" presId="urn:microsoft.com/office/officeart/2005/8/layout/chevron1"/>
    <dgm:cxn modelId="{5FDF12C3-20E5-4D04-AE48-2F632F108BAB}" srcId="{03A071B8-E2F8-4B88-90D2-6360AA83E210}" destId="{CDB25962-E090-4EA3-9C8E-767391EE49EC}" srcOrd="3" destOrd="0" parTransId="{56FBD7E3-91B3-450F-B58B-1A7924C1ACAD}" sibTransId="{83096319-0F71-407C-AAE5-BC31A36C67B9}"/>
    <dgm:cxn modelId="{BA5A93C5-3146-42ED-AB8D-980C5549E800}" type="presOf" srcId="{079CABDC-2F89-41D6-B6F3-434806987AB5}" destId="{AA47EBDE-FD8B-4343-8050-440F65A89218}" srcOrd="0" destOrd="0" presId="urn:microsoft.com/office/officeart/2005/8/layout/chevron1"/>
    <dgm:cxn modelId="{D7251DC6-0F9F-433F-A404-B0E953EA1C44}" srcId="{079CABDC-2F89-41D6-B6F3-434806987AB5}" destId="{AD7E4B3A-E65B-42B3-BE85-363D4FF40F58}" srcOrd="1" destOrd="0" parTransId="{E418ED8F-9F1C-4724-8717-FC35EE29ADBA}" sibTransId="{B97DFA86-B900-4762-A598-23EAC9D09851}"/>
    <dgm:cxn modelId="{4BC072D1-BC9F-46A6-A586-7740A7FD311C}" type="presOf" srcId="{B7581398-D3D4-4F15-AE1B-4B1474D4AA17}" destId="{53AF410E-88AC-4067-BFB6-99E465F4845F}" srcOrd="0" destOrd="0" presId="urn:microsoft.com/office/officeart/2005/8/layout/chevron1"/>
    <dgm:cxn modelId="{8DEE7FD5-E652-43A9-ADC6-55BD0E3A4361}" type="presOf" srcId="{734E268D-609F-428A-99FF-0E0198AFB28F}" destId="{2EE5076B-FA08-4638-B805-EBD64727C3DC}" srcOrd="0" destOrd="3" presId="urn:microsoft.com/office/officeart/2005/8/layout/chevron1"/>
    <dgm:cxn modelId="{D585AFD6-0158-41E5-8605-7F65E5BA0E9A}" type="presOf" srcId="{B0423E87-442D-48A8-9976-FDAB16682B24}" destId="{2EE5076B-FA08-4638-B805-EBD64727C3DC}" srcOrd="0" destOrd="2" presId="urn:microsoft.com/office/officeart/2005/8/layout/chevron1"/>
    <dgm:cxn modelId="{A61C06D9-77FB-461A-B1E6-EDC6D793E3D2}" type="presOf" srcId="{80489F0E-1682-445E-AC91-E5BC7DCA8F15}" destId="{F177820A-A1EB-4670-B2A8-5ABC29D4DD6F}" srcOrd="0" destOrd="0" presId="urn:microsoft.com/office/officeart/2005/8/layout/chevron1"/>
    <dgm:cxn modelId="{222F1EDC-4AA9-4190-BC31-4EC858A97B18}" srcId="{03A071B8-E2F8-4B88-90D2-6360AA83E210}" destId="{C4EEFD58-9F2A-4CF3-8CBB-4FED9C0682AF}" srcOrd="1" destOrd="0" parTransId="{5E924972-F59F-4BCC-BD8F-5B6C4174343E}" sibTransId="{99A77588-9693-40D4-98EE-8B9CB39165E3}"/>
    <dgm:cxn modelId="{8382B9DE-748E-43FC-8FA9-EF2022E93B02}" srcId="{B7581398-D3D4-4F15-AE1B-4B1474D4AA17}" destId="{C93D2B42-C9B0-49CC-8401-508CF63EE4D4}" srcOrd="3" destOrd="0" parTransId="{E69DE1E5-0226-403F-822A-2C3B564A8C94}" sibTransId="{E29C9E9C-2D45-4ABF-99D3-21DA3F0B2972}"/>
    <dgm:cxn modelId="{591AF7EE-2847-4201-8464-B707D5357BE8}" srcId="{03A071B8-E2F8-4B88-90D2-6360AA83E210}" destId="{8FFB6034-7C7B-4DAC-93BB-020ACBA9A1A4}" srcOrd="2" destOrd="0" parTransId="{5E67BEC4-3622-47A5-BCD4-ED57681C63B8}" sibTransId="{1D5B052C-8BEB-4B8B-98A3-0BF50BCD4185}"/>
    <dgm:cxn modelId="{FF2320B4-19BC-4830-88CC-183929F68B27}" type="presParOf" srcId="{AA47EBDE-FD8B-4343-8050-440F65A89218}" destId="{3CE9C644-46CA-462E-A74D-7C2F2AED3F2C}" srcOrd="0" destOrd="0" presId="urn:microsoft.com/office/officeart/2005/8/layout/chevron1"/>
    <dgm:cxn modelId="{B02285C0-564A-4C93-8419-02487346326A}" type="presParOf" srcId="{3CE9C644-46CA-462E-A74D-7C2F2AED3F2C}" destId="{6D80D9B6-25E7-4DF9-97ED-7EF7963E8118}" srcOrd="0" destOrd="0" presId="urn:microsoft.com/office/officeart/2005/8/layout/chevron1"/>
    <dgm:cxn modelId="{805B2502-7AD9-4AED-81FB-D3F7196FF0DC}" type="presParOf" srcId="{3CE9C644-46CA-462E-A74D-7C2F2AED3F2C}" destId="{4E457335-623A-48FA-81BD-6DBF73442F73}" srcOrd="1" destOrd="0" presId="urn:microsoft.com/office/officeart/2005/8/layout/chevron1"/>
    <dgm:cxn modelId="{3D26FF81-58E8-4B94-A4A6-E8B21FCBB07B}" type="presParOf" srcId="{AA47EBDE-FD8B-4343-8050-440F65A89218}" destId="{E66BC2C3-BFBE-4168-BD3B-2BBF11878147}" srcOrd="1" destOrd="0" presId="urn:microsoft.com/office/officeart/2005/8/layout/chevron1"/>
    <dgm:cxn modelId="{D163E0CC-721C-48B2-A4E3-50A78A8DAD8D}" type="presParOf" srcId="{AA47EBDE-FD8B-4343-8050-440F65A89218}" destId="{96D89AB5-2A9F-4C93-B3F1-6CBB4906E0BA}" srcOrd="2" destOrd="0" presId="urn:microsoft.com/office/officeart/2005/8/layout/chevron1"/>
    <dgm:cxn modelId="{64940EBB-AB22-4F95-AFA0-5CE043F678C7}" type="presParOf" srcId="{96D89AB5-2A9F-4C93-B3F1-6CBB4906E0BA}" destId="{AD3972D2-E5F0-46A9-AEFA-D99BC2DC8BBC}" srcOrd="0" destOrd="0" presId="urn:microsoft.com/office/officeart/2005/8/layout/chevron1"/>
    <dgm:cxn modelId="{C6E4A929-F858-46FE-B977-EF7AFEA247FB}" type="presParOf" srcId="{96D89AB5-2A9F-4C93-B3F1-6CBB4906E0BA}" destId="{2EE5076B-FA08-4638-B805-EBD64727C3DC}" srcOrd="1" destOrd="0" presId="urn:microsoft.com/office/officeart/2005/8/layout/chevron1"/>
    <dgm:cxn modelId="{B3CC2131-495E-4539-B21B-A3259482C323}" type="presParOf" srcId="{AA47EBDE-FD8B-4343-8050-440F65A89218}" destId="{CC335EC2-35C1-47AF-8088-1A830BA6795B}" srcOrd="3" destOrd="0" presId="urn:microsoft.com/office/officeart/2005/8/layout/chevron1"/>
    <dgm:cxn modelId="{1208DC4D-8B7C-4BA6-93E6-25EA51A49939}" type="presParOf" srcId="{AA47EBDE-FD8B-4343-8050-440F65A89218}" destId="{1B7EC308-3074-459A-8046-9CADEA74D201}" srcOrd="4" destOrd="0" presId="urn:microsoft.com/office/officeart/2005/8/layout/chevron1"/>
    <dgm:cxn modelId="{FA18DBAB-BB81-49B0-ACB7-99610312D213}" type="presParOf" srcId="{1B7EC308-3074-459A-8046-9CADEA74D201}" destId="{53AF410E-88AC-4067-BFB6-99E465F4845F}" srcOrd="0" destOrd="0" presId="urn:microsoft.com/office/officeart/2005/8/layout/chevron1"/>
    <dgm:cxn modelId="{23C48C4D-D075-4675-8FB3-1C95D74F3448}" type="presParOf" srcId="{1B7EC308-3074-459A-8046-9CADEA74D201}" destId="{F177820A-A1EB-4670-B2A8-5ABC29D4DD6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CABDC-2F89-41D6-B6F3-434806987AB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071B8-E2F8-4B88-90D2-6360AA83E210}">
      <dgm:prSet phldrT="[Text]"/>
      <dgm:spPr/>
      <dgm:t>
        <a:bodyPr/>
        <a:lstStyle/>
        <a:p>
          <a:r>
            <a:rPr lang="ar-sa" dirty="0">
              <a:rtl/>
            </a:rPr>
            <a:t>إعداد التكوين</a:t>
          </a:r>
        </a:p>
      </dgm:t>
    </dgm:pt>
    <dgm:pt modelId="{96F848B7-DE14-4EE9-9217-33228A86880C}" type="parTrans" cxnId="{F0B91C61-D974-44F1-8224-84D37CE417CA}">
      <dgm:prSet/>
      <dgm:spPr/>
      <dgm:t>
        <a:bodyPr/>
        <a:lstStyle/>
        <a:p>
          <a:endParaRPr lang="en-US"/>
        </a:p>
      </dgm:t>
    </dgm:pt>
    <dgm:pt modelId="{F88ED62C-6340-4E99-8E80-0BCB49748202}" type="sibTrans" cxnId="{F0B91C61-D974-44F1-8224-84D37CE417CA}">
      <dgm:prSet/>
      <dgm:spPr/>
      <dgm:t>
        <a:bodyPr/>
        <a:lstStyle/>
        <a:p>
          <a:endParaRPr lang="en-US"/>
        </a:p>
      </dgm:t>
    </dgm:pt>
    <dgm:pt modelId="{B0449A23-1E1C-4D9A-9B8B-3547DB871F63}">
      <dgm:prSet phldrT="[Text]"/>
      <dgm:spPr/>
      <dgm:t>
        <a:bodyPr/>
        <a:lstStyle/>
        <a:p>
          <a:r>
            <a:rPr lang="ar-sa" dirty="0">
              <a:rtl/>
            </a:rPr>
            <a:t>إعداد معلمات نماذج تكوين المنتجات</a:t>
          </a:r>
        </a:p>
      </dgm:t>
    </dgm:pt>
    <dgm:pt modelId="{E5D0B119-CB14-42E2-BC1A-C6D8359E3A3E}" type="parTrans" cxnId="{ED3F4C68-0EF2-4397-9AE6-8ECAB0E4A497}">
      <dgm:prSet/>
      <dgm:spPr/>
      <dgm:t>
        <a:bodyPr/>
        <a:lstStyle/>
        <a:p>
          <a:endParaRPr lang="en-US"/>
        </a:p>
      </dgm:t>
    </dgm:pt>
    <dgm:pt modelId="{F8CA3485-E9C4-4FBE-88D2-768CC4E63FED}" type="sibTrans" cxnId="{ED3F4C68-0EF2-4397-9AE6-8ECAB0E4A497}">
      <dgm:prSet/>
      <dgm:spPr/>
      <dgm:t>
        <a:bodyPr/>
        <a:lstStyle/>
        <a:p>
          <a:endParaRPr lang="en-US"/>
        </a:p>
      </dgm:t>
    </dgm:pt>
    <dgm:pt modelId="{AD7E4B3A-E65B-42B3-BE85-363D4FF40F58}">
      <dgm:prSet phldrT="[Text]"/>
      <dgm:spPr/>
      <dgm:t>
        <a:bodyPr/>
        <a:lstStyle/>
        <a:p>
          <a:r>
            <a:rPr lang="ar-sa" dirty="0">
              <a:rtl/>
            </a:rPr>
            <a:t>إنشاء نموذج التكوين</a:t>
          </a:r>
        </a:p>
      </dgm:t>
    </dgm:pt>
    <dgm:pt modelId="{E418ED8F-9F1C-4724-8717-FC35EE29ADBA}" type="parTrans" cxnId="{D7251DC6-0F9F-433F-A404-B0E953EA1C44}">
      <dgm:prSet/>
      <dgm:spPr/>
      <dgm:t>
        <a:bodyPr/>
        <a:lstStyle/>
        <a:p>
          <a:endParaRPr lang="en-US"/>
        </a:p>
      </dgm:t>
    </dgm:pt>
    <dgm:pt modelId="{B97DFA86-B900-4762-A598-23EAC9D09851}" type="sibTrans" cxnId="{D7251DC6-0F9F-433F-A404-B0E953EA1C44}">
      <dgm:prSet/>
      <dgm:spPr/>
      <dgm:t>
        <a:bodyPr/>
        <a:lstStyle/>
        <a:p>
          <a:endParaRPr lang="en-US"/>
        </a:p>
      </dgm:t>
    </dgm:pt>
    <dgm:pt modelId="{19132921-0060-49CD-B256-BFAE4C345541}">
      <dgm:prSet phldrT="[Text]"/>
      <dgm:spPr/>
      <dgm:t>
        <a:bodyPr/>
        <a:lstStyle/>
        <a:p>
          <a:r>
            <a:rPr lang="ar-sa" dirty="0">
              <a:rtl/>
            </a:rPr>
            <a:t>إضافة سمة للمكونات</a:t>
          </a:r>
        </a:p>
      </dgm:t>
    </dgm:pt>
    <dgm:pt modelId="{22623F50-8158-4E65-88EA-6E6172148A3E}" type="parTrans" cxnId="{10796C3B-BDCB-4660-B180-66A945605576}">
      <dgm:prSet/>
      <dgm:spPr/>
      <dgm:t>
        <a:bodyPr/>
        <a:lstStyle/>
        <a:p>
          <a:endParaRPr lang="en-US"/>
        </a:p>
      </dgm:t>
    </dgm:pt>
    <dgm:pt modelId="{6E89A26C-5F3A-4DC4-981A-5ACD4EA40752}" type="sibTrans" cxnId="{10796C3B-BDCB-4660-B180-66A945605576}">
      <dgm:prSet/>
      <dgm:spPr/>
      <dgm:t>
        <a:bodyPr/>
        <a:lstStyle/>
        <a:p>
          <a:endParaRPr lang="en-US"/>
        </a:p>
      </dgm:t>
    </dgm:pt>
    <dgm:pt modelId="{B7581398-D3D4-4F15-AE1B-4B1474D4AA17}">
      <dgm:prSet phldrT="[Text]"/>
      <dgm:spPr/>
      <dgm:t>
        <a:bodyPr/>
        <a:lstStyle/>
        <a:p>
          <a:r>
            <a:rPr lang="ar-sa" dirty="0">
              <a:rtl/>
            </a:rPr>
            <a:t>إعداد نموذج تكوين للإصدار</a:t>
          </a:r>
        </a:p>
      </dgm:t>
    </dgm:pt>
    <dgm:pt modelId="{E2233F82-5CBB-4A48-AA62-0B520F5ACA8C}" type="parTrans" cxnId="{3ACD5F22-ED21-4731-91A9-927F90F62AA9}">
      <dgm:prSet/>
      <dgm:spPr/>
      <dgm:t>
        <a:bodyPr/>
        <a:lstStyle/>
        <a:p>
          <a:endParaRPr lang="en-US"/>
        </a:p>
      </dgm:t>
    </dgm:pt>
    <dgm:pt modelId="{EE3BB243-9479-4C66-ABAA-5354DD6B1A32}" type="sibTrans" cxnId="{3ACD5F22-ED21-4731-91A9-927F90F62AA9}">
      <dgm:prSet/>
      <dgm:spPr/>
      <dgm:t>
        <a:bodyPr/>
        <a:lstStyle/>
        <a:p>
          <a:endParaRPr lang="en-US"/>
        </a:p>
      </dgm:t>
    </dgm:pt>
    <dgm:pt modelId="{80489F0E-1682-445E-AC91-E5BC7DCA8F15}">
      <dgm:prSet phldrT="[Text]"/>
      <dgm:spPr/>
      <dgm:t>
        <a:bodyPr/>
        <a:lstStyle/>
        <a:p>
          <a:r>
            <a:rPr lang="ar-sa" dirty="0">
              <a:rtl/>
            </a:rPr>
            <a:t>إضافة مجموعات السمات</a:t>
          </a:r>
        </a:p>
      </dgm:t>
    </dgm:pt>
    <dgm:pt modelId="{BF7C3004-C9FA-4510-93C6-92DE6A013F6E}" type="parTrans" cxnId="{8997055D-56A5-4AE1-AE1C-674EDAB69839}">
      <dgm:prSet/>
      <dgm:spPr/>
      <dgm:t>
        <a:bodyPr/>
        <a:lstStyle/>
        <a:p>
          <a:endParaRPr lang="en-US"/>
        </a:p>
      </dgm:t>
    </dgm:pt>
    <dgm:pt modelId="{1693BA14-F6BF-4B5D-BA27-86C518D72361}" type="sibTrans" cxnId="{8997055D-56A5-4AE1-AE1C-674EDAB69839}">
      <dgm:prSet/>
      <dgm:spPr/>
      <dgm:t>
        <a:bodyPr/>
        <a:lstStyle/>
        <a:p>
          <a:endParaRPr lang="en-US"/>
        </a:p>
      </dgm:t>
    </dgm:pt>
    <dgm:pt modelId="{C4EEFD58-9F2A-4CF3-8CBB-4FED9C0682AF}">
      <dgm:prSet phldrT="[Text]"/>
      <dgm:spPr/>
      <dgm:t>
        <a:bodyPr/>
        <a:lstStyle/>
        <a:p>
          <a:r>
            <a:rPr lang="ar-sa" dirty="0">
              <a:rtl/>
            </a:rPr>
            <a:t>إنشاء المكونات</a:t>
          </a:r>
        </a:p>
      </dgm:t>
    </dgm:pt>
    <dgm:pt modelId="{5E924972-F59F-4BCC-BD8F-5B6C4174343E}" type="parTrans" cxnId="{222F1EDC-4AA9-4190-BC31-4EC858A97B18}">
      <dgm:prSet/>
      <dgm:spPr/>
      <dgm:t>
        <a:bodyPr/>
        <a:lstStyle/>
        <a:p>
          <a:endParaRPr lang="en-US"/>
        </a:p>
      </dgm:t>
    </dgm:pt>
    <dgm:pt modelId="{99A77588-9693-40D4-98EE-8B9CB39165E3}" type="sibTrans" cxnId="{222F1EDC-4AA9-4190-BC31-4EC858A97B18}">
      <dgm:prSet/>
      <dgm:spPr/>
      <dgm:t>
        <a:bodyPr/>
        <a:lstStyle/>
        <a:p>
          <a:endParaRPr lang="en-US"/>
        </a:p>
      </dgm:t>
    </dgm:pt>
    <dgm:pt modelId="{8FFB6034-7C7B-4DAC-93BB-020ACBA9A1A4}">
      <dgm:prSet phldrT="[Text]"/>
      <dgm:spPr/>
      <dgm:t>
        <a:bodyPr/>
        <a:lstStyle/>
        <a:p>
          <a:r>
            <a:rPr lang="ar-sa" dirty="0">
              <a:rtl/>
            </a:rPr>
            <a:t>إنشاء أنواع السمات</a:t>
          </a:r>
        </a:p>
      </dgm:t>
    </dgm:pt>
    <dgm:pt modelId="{5E67BEC4-3622-47A5-BCD4-ED57681C63B8}" type="parTrans" cxnId="{591AF7EE-2847-4201-8464-B707D5357BE8}">
      <dgm:prSet/>
      <dgm:spPr/>
      <dgm:t>
        <a:bodyPr/>
        <a:lstStyle/>
        <a:p>
          <a:endParaRPr lang="en-US"/>
        </a:p>
      </dgm:t>
    </dgm:pt>
    <dgm:pt modelId="{1D5B052C-8BEB-4B8B-98A3-0BF50BCD4185}" type="sibTrans" cxnId="{591AF7EE-2847-4201-8464-B707D5357BE8}">
      <dgm:prSet/>
      <dgm:spPr/>
      <dgm:t>
        <a:bodyPr/>
        <a:lstStyle/>
        <a:p>
          <a:endParaRPr lang="en-US"/>
        </a:p>
      </dgm:t>
    </dgm:pt>
    <dgm:pt modelId="{CDB25962-E090-4EA3-9C8E-767391EE49EC}">
      <dgm:prSet phldrT="[Text]"/>
      <dgm:spPr/>
      <dgm:t>
        <a:bodyPr/>
        <a:lstStyle/>
        <a:p>
          <a:r>
            <a:rPr lang="ar-sa" dirty="0">
              <a:rtl/>
            </a:rPr>
            <a:t>إنشاء نموذج تكوين منتج جديد</a:t>
          </a:r>
        </a:p>
      </dgm:t>
    </dgm:pt>
    <dgm:pt modelId="{56FBD7E3-91B3-450F-B58B-1A7924C1ACAD}" type="parTrans" cxnId="{5FDF12C3-20E5-4D04-AE48-2F632F108BAB}">
      <dgm:prSet/>
      <dgm:spPr/>
      <dgm:t>
        <a:bodyPr/>
        <a:lstStyle/>
        <a:p>
          <a:endParaRPr lang="en-US"/>
        </a:p>
      </dgm:t>
    </dgm:pt>
    <dgm:pt modelId="{83096319-0F71-407C-AAE5-BC31A36C67B9}" type="sibTrans" cxnId="{5FDF12C3-20E5-4D04-AE48-2F632F108BAB}">
      <dgm:prSet/>
      <dgm:spPr/>
      <dgm:t>
        <a:bodyPr/>
        <a:lstStyle/>
        <a:p>
          <a:endParaRPr lang="en-US"/>
        </a:p>
      </dgm:t>
    </dgm:pt>
    <dgm:pt modelId="{30BE75D5-9F61-45EE-8BEC-951CCCABB9DA}">
      <dgm:prSet phldrT="[Text]"/>
      <dgm:spPr/>
      <dgm:t>
        <a:bodyPr/>
        <a:lstStyle/>
        <a:p>
          <a:r>
            <a:rPr lang="ar-sa" dirty="0">
              <a:rtl/>
            </a:rPr>
            <a:t>إضافة قيد للمكونات</a:t>
          </a:r>
        </a:p>
      </dgm:t>
    </dgm:pt>
    <dgm:pt modelId="{0AF787FD-0B68-4122-B96D-84FA8D0EB041}" type="parTrans" cxnId="{DFD739AA-4D79-41A3-A9B1-7E07585DBE2E}">
      <dgm:prSet/>
      <dgm:spPr/>
      <dgm:t>
        <a:bodyPr/>
        <a:lstStyle/>
        <a:p>
          <a:endParaRPr lang="en-US"/>
        </a:p>
      </dgm:t>
    </dgm:pt>
    <dgm:pt modelId="{72A20875-5A73-46C0-BDA6-82BA98E2FEB3}" type="sibTrans" cxnId="{DFD739AA-4D79-41A3-A9B1-7E07585DBE2E}">
      <dgm:prSet/>
      <dgm:spPr/>
      <dgm:t>
        <a:bodyPr/>
        <a:lstStyle/>
        <a:p>
          <a:endParaRPr lang="en-US"/>
        </a:p>
      </dgm:t>
    </dgm:pt>
    <dgm:pt modelId="{B0423E87-442D-48A8-9976-FDAB16682B24}">
      <dgm:prSet phldrT="[Text]"/>
      <dgm:spPr/>
      <dgm:t>
        <a:bodyPr/>
        <a:lstStyle/>
        <a:p>
          <a:r>
            <a:rPr lang="ar-sa" dirty="0">
              <a:rtl/>
            </a:rPr>
            <a:t>إضافة متطلبات المستخدم للمكونات</a:t>
          </a:r>
        </a:p>
      </dgm:t>
    </dgm:pt>
    <dgm:pt modelId="{95C75687-BA28-4D30-A2FF-DDC50CD998D1}" type="parTrans" cxnId="{134615BB-9FE6-4E7E-81CD-791425C5061A}">
      <dgm:prSet/>
      <dgm:spPr/>
      <dgm:t>
        <a:bodyPr/>
        <a:lstStyle/>
        <a:p>
          <a:endParaRPr lang="en-US"/>
        </a:p>
      </dgm:t>
    </dgm:pt>
    <dgm:pt modelId="{B3E9106D-1667-41C7-BE94-0093D4EA6DF9}" type="sibTrans" cxnId="{134615BB-9FE6-4E7E-81CD-791425C5061A}">
      <dgm:prSet/>
      <dgm:spPr/>
      <dgm:t>
        <a:bodyPr/>
        <a:lstStyle/>
        <a:p>
          <a:endParaRPr lang="en-US"/>
        </a:p>
      </dgm:t>
    </dgm:pt>
    <dgm:pt modelId="{734E268D-609F-428A-99FF-0E0198AFB28F}">
      <dgm:prSet phldrT="[Text]"/>
      <dgm:spPr/>
      <dgm:t>
        <a:bodyPr/>
        <a:lstStyle/>
        <a:p>
          <a:r>
            <a:rPr lang="ar-sa" dirty="0">
              <a:rtl/>
            </a:rPr>
            <a:t>إضافة بنود قائمة مكونات الصنف للمكونات</a:t>
          </a:r>
        </a:p>
      </dgm:t>
    </dgm:pt>
    <dgm:pt modelId="{BA795996-FD12-4FB9-ACD3-4D7358E6B1AD}" type="parTrans" cxnId="{5EAB6970-DACA-439F-9CF1-4852A83FB4C8}">
      <dgm:prSet/>
      <dgm:spPr/>
      <dgm:t>
        <a:bodyPr/>
        <a:lstStyle/>
        <a:p>
          <a:endParaRPr lang="en-US"/>
        </a:p>
      </dgm:t>
    </dgm:pt>
    <dgm:pt modelId="{A2BF3FC0-4AD2-4536-B6B2-7BA452F1F191}" type="sibTrans" cxnId="{5EAB6970-DACA-439F-9CF1-4852A83FB4C8}">
      <dgm:prSet/>
      <dgm:spPr/>
      <dgm:t>
        <a:bodyPr/>
        <a:lstStyle/>
        <a:p>
          <a:endParaRPr lang="en-US"/>
        </a:p>
      </dgm:t>
    </dgm:pt>
    <dgm:pt modelId="{5C6E65E5-98DB-4985-A6A8-468631D6F0CC}">
      <dgm:prSet phldrT="[Text]"/>
      <dgm:spPr/>
      <dgm:t>
        <a:bodyPr/>
        <a:lstStyle/>
        <a:p>
          <a:r>
            <a:rPr lang="ar-sa" dirty="0">
              <a:rtl/>
            </a:rPr>
            <a:t>إضافة عمليات المسار للمكونات</a:t>
          </a:r>
        </a:p>
      </dgm:t>
    </dgm:pt>
    <dgm:pt modelId="{C322B349-A7B5-479C-A550-CB0F7900DAC0}" type="parTrans" cxnId="{DCD61206-032F-4DEC-BAAB-AEF30A323064}">
      <dgm:prSet/>
      <dgm:spPr/>
      <dgm:t>
        <a:bodyPr/>
        <a:lstStyle/>
        <a:p>
          <a:endParaRPr lang="en-US"/>
        </a:p>
      </dgm:t>
    </dgm:pt>
    <dgm:pt modelId="{6F212089-4B14-48E8-A9A8-4CC49A2CD0D9}" type="sibTrans" cxnId="{DCD61206-032F-4DEC-BAAB-AEF30A323064}">
      <dgm:prSet/>
      <dgm:spPr/>
      <dgm:t>
        <a:bodyPr/>
        <a:lstStyle/>
        <a:p>
          <a:endParaRPr lang="en-US"/>
        </a:p>
      </dgm:t>
    </dgm:pt>
    <dgm:pt modelId="{08767491-7F83-4F9C-8B52-81E526E40227}">
      <dgm:prSet phldrT="[Text]"/>
      <dgm:spPr/>
      <dgm:t>
        <a:bodyPr/>
        <a:lstStyle/>
        <a:p>
          <a:r>
            <a:rPr lang="ar-sa" dirty="0">
              <a:rtl/>
            </a:rPr>
            <a:t>التحقق من صحة نموذج تكوين المنتج</a:t>
          </a:r>
        </a:p>
      </dgm:t>
    </dgm:pt>
    <dgm:pt modelId="{46FD84D6-AAB4-4874-9924-A6C3562DA0D9}" type="parTrans" cxnId="{ECA4D756-41F6-48C6-B0FC-DB2FAA7F0207}">
      <dgm:prSet/>
      <dgm:spPr/>
      <dgm:t>
        <a:bodyPr/>
        <a:lstStyle/>
        <a:p>
          <a:endParaRPr lang="en-US"/>
        </a:p>
      </dgm:t>
    </dgm:pt>
    <dgm:pt modelId="{34AC35DA-C57D-4E85-B10C-2CF19DE7B231}" type="sibTrans" cxnId="{ECA4D756-41F6-48C6-B0FC-DB2FAA7F0207}">
      <dgm:prSet/>
      <dgm:spPr/>
      <dgm:t>
        <a:bodyPr/>
        <a:lstStyle/>
        <a:p>
          <a:endParaRPr lang="en-US"/>
        </a:p>
      </dgm:t>
    </dgm:pt>
    <dgm:pt modelId="{30A03CD9-4059-4BD5-AFC5-4DB34911236F}">
      <dgm:prSet phldrT="[Text]"/>
      <dgm:spPr/>
      <dgm:t>
        <a:bodyPr/>
        <a:lstStyle/>
        <a:p>
          <a:r>
            <a:rPr lang="ar-sa" dirty="0">
              <a:rtl/>
            </a:rPr>
            <a:t>اختبار نموذج تكوين المنتج</a:t>
          </a:r>
        </a:p>
      </dgm:t>
    </dgm:pt>
    <dgm:pt modelId="{843CEC5B-89BB-40C9-B2C4-62A77948985C}" type="parTrans" cxnId="{A6C39D0A-5A26-4AB8-945D-6B527C71C5BF}">
      <dgm:prSet/>
      <dgm:spPr/>
      <dgm:t>
        <a:bodyPr/>
        <a:lstStyle/>
        <a:p>
          <a:endParaRPr lang="en-US"/>
        </a:p>
      </dgm:t>
    </dgm:pt>
    <dgm:pt modelId="{C433506A-18B3-41E8-9754-85C48A52D131}" type="sibTrans" cxnId="{A6C39D0A-5A26-4AB8-945D-6B527C71C5BF}">
      <dgm:prSet/>
      <dgm:spPr/>
      <dgm:t>
        <a:bodyPr/>
        <a:lstStyle/>
        <a:p>
          <a:endParaRPr lang="en-US"/>
        </a:p>
      </dgm:t>
    </dgm:pt>
    <dgm:pt modelId="{C93D2B42-C9B0-49CC-8401-508CF63EE4D4}">
      <dgm:prSet phldrT="[Text]"/>
      <dgm:spPr/>
      <dgm:t>
        <a:bodyPr/>
        <a:lstStyle/>
        <a:p>
          <a:r>
            <a:rPr lang="ar-sa" dirty="0">
              <a:rtl/>
            </a:rPr>
            <a:t>إنشاء قالب التكوين</a:t>
          </a:r>
        </a:p>
      </dgm:t>
    </dgm:pt>
    <dgm:pt modelId="{E69DE1E5-0226-403F-822A-2C3B564A8C94}" type="parTrans" cxnId="{8382B9DE-748E-43FC-8FA9-EF2022E93B02}">
      <dgm:prSet/>
      <dgm:spPr/>
      <dgm:t>
        <a:bodyPr/>
        <a:lstStyle/>
        <a:p>
          <a:endParaRPr lang="en-US"/>
        </a:p>
      </dgm:t>
    </dgm:pt>
    <dgm:pt modelId="{E29C9E9C-2D45-4ABF-99D3-21DA3F0B2972}" type="sibTrans" cxnId="{8382B9DE-748E-43FC-8FA9-EF2022E93B02}">
      <dgm:prSet/>
      <dgm:spPr/>
      <dgm:t>
        <a:bodyPr/>
        <a:lstStyle/>
        <a:p>
          <a:endParaRPr lang="en-US"/>
        </a:p>
      </dgm:t>
    </dgm:pt>
    <dgm:pt modelId="{96ECA3E3-A0B7-44F1-84A2-DA8C872FA4B5}">
      <dgm:prSet phldrT="[Text]"/>
      <dgm:spPr/>
      <dgm:t>
        <a:bodyPr/>
        <a:lstStyle/>
        <a:p>
          <a:r>
            <a:rPr lang="ar-sa" dirty="0">
              <a:rtl/>
            </a:rPr>
            <a:t>إضافة ترجمة</a:t>
          </a:r>
        </a:p>
      </dgm:t>
    </dgm:pt>
    <dgm:pt modelId="{D6DA2202-932B-4094-98E1-1675CF21CFE8}" type="parTrans" cxnId="{C6747094-BE38-41BA-86D5-C00468FBB9F3}">
      <dgm:prSet/>
      <dgm:spPr/>
      <dgm:t>
        <a:bodyPr/>
        <a:lstStyle/>
        <a:p>
          <a:endParaRPr lang="en-US"/>
        </a:p>
      </dgm:t>
    </dgm:pt>
    <dgm:pt modelId="{120793F1-4C1F-4A77-AB9C-35EB334055AB}" type="sibTrans" cxnId="{C6747094-BE38-41BA-86D5-C00468FBB9F3}">
      <dgm:prSet/>
      <dgm:spPr/>
      <dgm:t>
        <a:bodyPr/>
        <a:lstStyle/>
        <a:p>
          <a:endParaRPr lang="en-US"/>
        </a:p>
      </dgm:t>
    </dgm:pt>
    <dgm:pt modelId="{99FEAEF9-A8D9-4AD0-BB88-3694DEE73B88}">
      <dgm:prSet phldrT="[Text]"/>
      <dgm:spPr/>
      <dgm:t>
        <a:bodyPr/>
        <a:lstStyle/>
        <a:p>
          <a:r>
            <a:rPr lang="ar-sa" dirty="0">
              <a:rtl/>
            </a:rPr>
            <a:t>إنشاء الإصدار والموافقة عليه وتنشيطه</a:t>
          </a:r>
        </a:p>
      </dgm:t>
    </dgm:pt>
    <dgm:pt modelId="{116DB1E7-0327-42CC-8B50-AA51CAE36868}" type="parTrans" cxnId="{B9BF8DA8-8EE5-4141-ABAA-C06AD3F172C6}">
      <dgm:prSet/>
      <dgm:spPr/>
      <dgm:t>
        <a:bodyPr/>
        <a:lstStyle/>
        <a:p>
          <a:endParaRPr lang="en-US"/>
        </a:p>
      </dgm:t>
    </dgm:pt>
    <dgm:pt modelId="{EFA34BE0-AFA8-420A-A136-20A064F88BD3}" type="sibTrans" cxnId="{B9BF8DA8-8EE5-4141-ABAA-C06AD3F172C6}">
      <dgm:prSet/>
      <dgm:spPr/>
      <dgm:t>
        <a:bodyPr/>
        <a:lstStyle/>
        <a:p>
          <a:endParaRPr lang="en-US"/>
        </a:p>
      </dgm:t>
    </dgm:pt>
    <dgm:pt modelId="{CDC8FE25-250B-4C73-BE0C-D29B756DEBFD}" type="pres">
      <dgm:prSet presAssocID="{079CABDC-2F89-41D6-B6F3-434806987A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2F1DB9-6E5A-4215-88AB-5F4A11325657}" type="pres">
      <dgm:prSet presAssocID="{03A071B8-E2F8-4B88-90D2-6360AA83E210}" presName="root" presStyleCnt="0"/>
      <dgm:spPr/>
    </dgm:pt>
    <dgm:pt modelId="{F46277A2-2852-4F04-8DDF-59338436CC9C}" type="pres">
      <dgm:prSet presAssocID="{03A071B8-E2F8-4B88-90D2-6360AA83E210}" presName="rootComposite" presStyleCnt="0"/>
      <dgm:spPr/>
    </dgm:pt>
    <dgm:pt modelId="{9555C87F-32B7-4302-A1A1-0550FFBA3ADA}" type="pres">
      <dgm:prSet presAssocID="{03A071B8-E2F8-4B88-90D2-6360AA83E210}" presName="rootText" presStyleLbl="node1" presStyleIdx="0" presStyleCnt="3"/>
      <dgm:spPr/>
    </dgm:pt>
    <dgm:pt modelId="{923FD8ED-7651-4FE0-958B-BC6DBC899F7F}" type="pres">
      <dgm:prSet presAssocID="{03A071B8-E2F8-4B88-90D2-6360AA83E210}" presName="rootConnector" presStyleLbl="node1" presStyleIdx="0" presStyleCnt="3"/>
      <dgm:spPr/>
    </dgm:pt>
    <dgm:pt modelId="{30D95407-F39D-4628-80E2-08EB5E450E64}" type="pres">
      <dgm:prSet presAssocID="{03A071B8-E2F8-4B88-90D2-6360AA83E210}" presName="childShape" presStyleCnt="0"/>
      <dgm:spPr/>
    </dgm:pt>
    <dgm:pt modelId="{3B6BF235-B8EE-43C1-A6D0-4E069896F412}" type="pres">
      <dgm:prSet presAssocID="{E5D0B119-CB14-42E2-BC1A-C6D8359E3A3E}" presName="Name13" presStyleLbl="parChTrans1D2" presStyleIdx="0" presStyleCnt="15"/>
      <dgm:spPr/>
    </dgm:pt>
    <dgm:pt modelId="{941C6137-D41E-46B8-92DE-9EA584172C55}" type="pres">
      <dgm:prSet presAssocID="{B0449A23-1E1C-4D9A-9B8B-3547DB871F63}" presName="childText" presStyleLbl="bgAcc1" presStyleIdx="0" presStyleCnt="15">
        <dgm:presLayoutVars>
          <dgm:bulletEnabled val="1"/>
        </dgm:presLayoutVars>
      </dgm:prSet>
      <dgm:spPr/>
    </dgm:pt>
    <dgm:pt modelId="{A3318273-F99A-4E29-9383-B12E6D0314DE}" type="pres">
      <dgm:prSet presAssocID="{5E924972-F59F-4BCC-BD8F-5B6C4174343E}" presName="Name13" presStyleLbl="parChTrans1D2" presStyleIdx="1" presStyleCnt="15"/>
      <dgm:spPr/>
    </dgm:pt>
    <dgm:pt modelId="{CAF607EA-5B3C-4E12-BE04-99F5F2A6A777}" type="pres">
      <dgm:prSet presAssocID="{C4EEFD58-9F2A-4CF3-8CBB-4FED9C0682AF}" presName="childText" presStyleLbl="bgAcc1" presStyleIdx="1" presStyleCnt="15">
        <dgm:presLayoutVars>
          <dgm:bulletEnabled val="1"/>
        </dgm:presLayoutVars>
      </dgm:prSet>
      <dgm:spPr/>
    </dgm:pt>
    <dgm:pt modelId="{6F029D81-FD91-4EDF-920B-C89122D604C9}" type="pres">
      <dgm:prSet presAssocID="{5E67BEC4-3622-47A5-BCD4-ED57681C63B8}" presName="Name13" presStyleLbl="parChTrans1D2" presStyleIdx="2" presStyleCnt="15"/>
      <dgm:spPr/>
    </dgm:pt>
    <dgm:pt modelId="{4162628C-365C-45D3-AE08-745248EC9F0B}" type="pres">
      <dgm:prSet presAssocID="{8FFB6034-7C7B-4DAC-93BB-020ACBA9A1A4}" presName="childText" presStyleLbl="bgAcc1" presStyleIdx="2" presStyleCnt="15">
        <dgm:presLayoutVars>
          <dgm:bulletEnabled val="1"/>
        </dgm:presLayoutVars>
      </dgm:prSet>
      <dgm:spPr/>
    </dgm:pt>
    <dgm:pt modelId="{C1BB4C3A-B622-4885-A930-45A172AB29F0}" type="pres">
      <dgm:prSet presAssocID="{56FBD7E3-91B3-450F-B58B-1A7924C1ACAD}" presName="Name13" presStyleLbl="parChTrans1D2" presStyleIdx="3" presStyleCnt="15"/>
      <dgm:spPr/>
    </dgm:pt>
    <dgm:pt modelId="{973A9026-1821-4101-9DB5-DBCED619CE93}" type="pres">
      <dgm:prSet presAssocID="{CDB25962-E090-4EA3-9C8E-767391EE49EC}" presName="childText" presStyleLbl="bgAcc1" presStyleIdx="3" presStyleCnt="15">
        <dgm:presLayoutVars>
          <dgm:bulletEnabled val="1"/>
        </dgm:presLayoutVars>
      </dgm:prSet>
      <dgm:spPr/>
    </dgm:pt>
    <dgm:pt modelId="{229AF068-91CE-4A13-9A13-9CC9F0843C54}" type="pres">
      <dgm:prSet presAssocID="{AD7E4B3A-E65B-42B3-BE85-363D4FF40F58}" presName="root" presStyleCnt="0"/>
      <dgm:spPr/>
    </dgm:pt>
    <dgm:pt modelId="{29AE68EF-56BB-45CE-96CE-5D7D9D2AB534}" type="pres">
      <dgm:prSet presAssocID="{AD7E4B3A-E65B-42B3-BE85-363D4FF40F58}" presName="rootComposite" presStyleCnt="0"/>
      <dgm:spPr/>
    </dgm:pt>
    <dgm:pt modelId="{011718E5-9A61-4A90-821D-E16DCCF565C1}" type="pres">
      <dgm:prSet presAssocID="{AD7E4B3A-E65B-42B3-BE85-363D4FF40F58}" presName="rootText" presStyleLbl="node1" presStyleIdx="1" presStyleCnt="3"/>
      <dgm:spPr/>
    </dgm:pt>
    <dgm:pt modelId="{2A587C98-F2AC-4290-8D85-742C62E53BEB}" type="pres">
      <dgm:prSet presAssocID="{AD7E4B3A-E65B-42B3-BE85-363D4FF40F58}" presName="rootConnector" presStyleLbl="node1" presStyleIdx="1" presStyleCnt="3"/>
      <dgm:spPr/>
    </dgm:pt>
    <dgm:pt modelId="{EB1EC30C-5129-479D-A7A3-24325DDE92B7}" type="pres">
      <dgm:prSet presAssocID="{AD7E4B3A-E65B-42B3-BE85-363D4FF40F58}" presName="childShape" presStyleCnt="0"/>
      <dgm:spPr/>
    </dgm:pt>
    <dgm:pt modelId="{9F597C7A-A0FA-42AE-9622-5E00A648888D}" type="pres">
      <dgm:prSet presAssocID="{22623F50-8158-4E65-88EA-6E6172148A3E}" presName="Name13" presStyleLbl="parChTrans1D2" presStyleIdx="4" presStyleCnt="15"/>
      <dgm:spPr/>
    </dgm:pt>
    <dgm:pt modelId="{EC320DE6-284A-4755-840E-98DF49230A91}" type="pres">
      <dgm:prSet presAssocID="{19132921-0060-49CD-B256-BFAE4C345541}" presName="childText" presStyleLbl="bgAcc1" presStyleIdx="4" presStyleCnt="15">
        <dgm:presLayoutVars>
          <dgm:bulletEnabled val="1"/>
        </dgm:presLayoutVars>
      </dgm:prSet>
      <dgm:spPr/>
    </dgm:pt>
    <dgm:pt modelId="{C8F9A68E-40F4-426E-B44B-6631B42E7CA9}" type="pres">
      <dgm:prSet presAssocID="{0AF787FD-0B68-4122-B96D-84FA8D0EB041}" presName="Name13" presStyleLbl="parChTrans1D2" presStyleIdx="5" presStyleCnt="15"/>
      <dgm:spPr/>
    </dgm:pt>
    <dgm:pt modelId="{06A72962-E667-4135-BA27-D8783F086539}" type="pres">
      <dgm:prSet presAssocID="{30BE75D5-9F61-45EE-8BEC-951CCCABB9DA}" presName="childText" presStyleLbl="bgAcc1" presStyleIdx="5" presStyleCnt="15">
        <dgm:presLayoutVars>
          <dgm:bulletEnabled val="1"/>
        </dgm:presLayoutVars>
      </dgm:prSet>
      <dgm:spPr/>
    </dgm:pt>
    <dgm:pt modelId="{F62C52D1-9C93-46EF-9AE4-8DA211A57D8E}" type="pres">
      <dgm:prSet presAssocID="{95C75687-BA28-4D30-A2FF-DDC50CD998D1}" presName="Name13" presStyleLbl="parChTrans1D2" presStyleIdx="6" presStyleCnt="15"/>
      <dgm:spPr/>
    </dgm:pt>
    <dgm:pt modelId="{A74FCC44-5538-4E23-A0B9-1FC2D731DEA6}" type="pres">
      <dgm:prSet presAssocID="{B0423E87-442D-48A8-9976-FDAB16682B24}" presName="childText" presStyleLbl="bgAcc1" presStyleIdx="6" presStyleCnt="15">
        <dgm:presLayoutVars>
          <dgm:bulletEnabled val="1"/>
        </dgm:presLayoutVars>
      </dgm:prSet>
      <dgm:spPr/>
    </dgm:pt>
    <dgm:pt modelId="{0F2A854B-60D4-492D-BFC3-52951D2F94C0}" type="pres">
      <dgm:prSet presAssocID="{BA795996-FD12-4FB9-ACD3-4D7358E6B1AD}" presName="Name13" presStyleLbl="parChTrans1D2" presStyleIdx="7" presStyleCnt="15"/>
      <dgm:spPr/>
    </dgm:pt>
    <dgm:pt modelId="{A213463E-E7D7-43D9-B800-34F29E139A4B}" type="pres">
      <dgm:prSet presAssocID="{734E268D-609F-428A-99FF-0E0198AFB28F}" presName="childText" presStyleLbl="bgAcc1" presStyleIdx="7" presStyleCnt="15">
        <dgm:presLayoutVars>
          <dgm:bulletEnabled val="1"/>
        </dgm:presLayoutVars>
      </dgm:prSet>
      <dgm:spPr/>
    </dgm:pt>
    <dgm:pt modelId="{117DC1DE-E3D6-41CA-8933-305E2E4800DA}" type="pres">
      <dgm:prSet presAssocID="{C322B349-A7B5-479C-A550-CB0F7900DAC0}" presName="Name13" presStyleLbl="parChTrans1D2" presStyleIdx="8" presStyleCnt="15"/>
      <dgm:spPr/>
    </dgm:pt>
    <dgm:pt modelId="{A06F28F5-2D26-4619-BCE9-10BC9E1D09FB}" type="pres">
      <dgm:prSet presAssocID="{5C6E65E5-98DB-4985-A6A8-468631D6F0CC}" presName="childText" presStyleLbl="bgAcc1" presStyleIdx="8" presStyleCnt="15">
        <dgm:presLayoutVars>
          <dgm:bulletEnabled val="1"/>
        </dgm:presLayoutVars>
      </dgm:prSet>
      <dgm:spPr/>
    </dgm:pt>
    <dgm:pt modelId="{264D564C-CD39-459E-B759-ADDDB95C43BE}" type="pres">
      <dgm:prSet presAssocID="{B7581398-D3D4-4F15-AE1B-4B1474D4AA17}" presName="root" presStyleCnt="0"/>
      <dgm:spPr/>
    </dgm:pt>
    <dgm:pt modelId="{F972B70F-85A8-402E-AFAA-0A5C63E1C1EB}" type="pres">
      <dgm:prSet presAssocID="{B7581398-D3D4-4F15-AE1B-4B1474D4AA17}" presName="rootComposite" presStyleCnt="0"/>
      <dgm:spPr/>
    </dgm:pt>
    <dgm:pt modelId="{93A1FC46-869D-4065-9729-73D4A8E08356}" type="pres">
      <dgm:prSet presAssocID="{B7581398-D3D4-4F15-AE1B-4B1474D4AA17}" presName="rootText" presStyleLbl="node1" presStyleIdx="2" presStyleCnt="3"/>
      <dgm:spPr/>
    </dgm:pt>
    <dgm:pt modelId="{AF49A0AC-F9E2-4449-8462-3D74500530C9}" type="pres">
      <dgm:prSet presAssocID="{B7581398-D3D4-4F15-AE1B-4B1474D4AA17}" presName="rootConnector" presStyleLbl="node1" presStyleIdx="2" presStyleCnt="3"/>
      <dgm:spPr/>
    </dgm:pt>
    <dgm:pt modelId="{4E5B74B8-4057-400F-8BBF-0F6B10E800DD}" type="pres">
      <dgm:prSet presAssocID="{B7581398-D3D4-4F15-AE1B-4B1474D4AA17}" presName="childShape" presStyleCnt="0"/>
      <dgm:spPr/>
    </dgm:pt>
    <dgm:pt modelId="{71ED22C5-E6EA-4313-B646-2935AD813D01}" type="pres">
      <dgm:prSet presAssocID="{BF7C3004-C9FA-4510-93C6-92DE6A013F6E}" presName="Name13" presStyleLbl="parChTrans1D2" presStyleIdx="9" presStyleCnt="15"/>
      <dgm:spPr/>
    </dgm:pt>
    <dgm:pt modelId="{6FEC2EE3-3A31-4883-9120-7271A5773D1A}" type="pres">
      <dgm:prSet presAssocID="{80489F0E-1682-445E-AC91-E5BC7DCA8F15}" presName="childText" presStyleLbl="bgAcc1" presStyleIdx="9" presStyleCnt="15">
        <dgm:presLayoutVars>
          <dgm:bulletEnabled val="1"/>
        </dgm:presLayoutVars>
      </dgm:prSet>
      <dgm:spPr/>
    </dgm:pt>
    <dgm:pt modelId="{99049BD2-38C8-41F8-8589-A15A844FBE8B}" type="pres">
      <dgm:prSet presAssocID="{46FD84D6-AAB4-4874-9924-A6C3562DA0D9}" presName="Name13" presStyleLbl="parChTrans1D2" presStyleIdx="10" presStyleCnt="15"/>
      <dgm:spPr/>
    </dgm:pt>
    <dgm:pt modelId="{3F1430EF-D43E-43DB-B78E-4244F8C6D65D}" type="pres">
      <dgm:prSet presAssocID="{08767491-7F83-4F9C-8B52-81E526E40227}" presName="childText" presStyleLbl="bgAcc1" presStyleIdx="10" presStyleCnt="15">
        <dgm:presLayoutVars>
          <dgm:bulletEnabled val="1"/>
        </dgm:presLayoutVars>
      </dgm:prSet>
      <dgm:spPr/>
    </dgm:pt>
    <dgm:pt modelId="{6ECCBDAE-4303-4AEF-B79A-C4CFF4533BC1}" type="pres">
      <dgm:prSet presAssocID="{843CEC5B-89BB-40C9-B2C4-62A77948985C}" presName="Name13" presStyleLbl="parChTrans1D2" presStyleIdx="11" presStyleCnt="15"/>
      <dgm:spPr/>
    </dgm:pt>
    <dgm:pt modelId="{32125E58-EA35-4F27-AF55-B6D449B1B23D}" type="pres">
      <dgm:prSet presAssocID="{30A03CD9-4059-4BD5-AFC5-4DB34911236F}" presName="childText" presStyleLbl="bgAcc1" presStyleIdx="11" presStyleCnt="15">
        <dgm:presLayoutVars>
          <dgm:bulletEnabled val="1"/>
        </dgm:presLayoutVars>
      </dgm:prSet>
      <dgm:spPr/>
    </dgm:pt>
    <dgm:pt modelId="{AC6BD7E7-9C86-46CB-ADCA-B60F00533F6C}" type="pres">
      <dgm:prSet presAssocID="{E69DE1E5-0226-403F-822A-2C3B564A8C94}" presName="Name13" presStyleLbl="parChTrans1D2" presStyleIdx="12" presStyleCnt="15"/>
      <dgm:spPr/>
    </dgm:pt>
    <dgm:pt modelId="{26B7C75E-F32B-461F-8EE6-EB39A652ABBB}" type="pres">
      <dgm:prSet presAssocID="{C93D2B42-C9B0-49CC-8401-508CF63EE4D4}" presName="childText" presStyleLbl="bgAcc1" presStyleIdx="12" presStyleCnt="15">
        <dgm:presLayoutVars>
          <dgm:bulletEnabled val="1"/>
        </dgm:presLayoutVars>
      </dgm:prSet>
      <dgm:spPr/>
    </dgm:pt>
    <dgm:pt modelId="{7B2B5EB0-AACD-4B56-9FAB-97A27E47513A}" type="pres">
      <dgm:prSet presAssocID="{D6DA2202-932B-4094-98E1-1675CF21CFE8}" presName="Name13" presStyleLbl="parChTrans1D2" presStyleIdx="13" presStyleCnt="15"/>
      <dgm:spPr/>
    </dgm:pt>
    <dgm:pt modelId="{16B38CD2-81B4-4363-ACAE-00380355CB91}" type="pres">
      <dgm:prSet presAssocID="{96ECA3E3-A0B7-44F1-84A2-DA8C872FA4B5}" presName="childText" presStyleLbl="bgAcc1" presStyleIdx="13" presStyleCnt="15">
        <dgm:presLayoutVars>
          <dgm:bulletEnabled val="1"/>
        </dgm:presLayoutVars>
      </dgm:prSet>
      <dgm:spPr/>
    </dgm:pt>
    <dgm:pt modelId="{630BC74A-2787-4F80-AD7F-1413F0307F72}" type="pres">
      <dgm:prSet presAssocID="{116DB1E7-0327-42CC-8B50-AA51CAE36868}" presName="Name13" presStyleLbl="parChTrans1D2" presStyleIdx="14" presStyleCnt="15"/>
      <dgm:spPr/>
    </dgm:pt>
    <dgm:pt modelId="{7962E8DF-BAF2-471A-9F8D-3E1AA246D51D}" type="pres">
      <dgm:prSet presAssocID="{99FEAEF9-A8D9-4AD0-BB88-3694DEE73B88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4FD07101-3AF5-488D-839B-87214A196E52}" type="presOf" srcId="{C322B349-A7B5-479C-A550-CB0F7900DAC0}" destId="{117DC1DE-E3D6-41CA-8933-305E2E4800DA}" srcOrd="0" destOrd="0" presId="urn:microsoft.com/office/officeart/2005/8/layout/hierarchy3"/>
    <dgm:cxn modelId="{A6978102-A08B-478A-9D01-896BCEAF48CE}" type="presOf" srcId="{80489F0E-1682-445E-AC91-E5BC7DCA8F15}" destId="{6FEC2EE3-3A31-4883-9120-7271A5773D1A}" srcOrd="0" destOrd="0" presId="urn:microsoft.com/office/officeart/2005/8/layout/hierarchy3"/>
    <dgm:cxn modelId="{DCD61206-032F-4DEC-BAAB-AEF30A323064}" srcId="{AD7E4B3A-E65B-42B3-BE85-363D4FF40F58}" destId="{5C6E65E5-98DB-4985-A6A8-468631D6F0CC}" srcOrd="4" destOrd="0" parTransId="{C322B349-A7B5-479C-A550-CB0F7900DAC0}" sibTransId="{6F212089-4B14-48E8-A9A8-4CC49A2CD0D9}"/>
    <dgm:cxn modelId="{EF9CF606-9EAB-450A-AA7E-413D4D8D56DD}" type="presOf" srcId="{30A03CD9-4059-4BD5-AFC5-4DB34911236F}" destId="{32125E58-EA35-4F27-AF55-B6D449B1B23D}" srcOrd="0" destOrd="0" presId="urn:microsoft.com/office/officeart/2005/8/layout/hierarchy3"/>
    <dgm:cxn modelId="{A6C39D0A-5A26-4AB8-945D-6B527C71C5BF}" srcId="{B7581398-D3D4-4F15-AE1B-4B1474D4AA17}" destId="{30A03CD9-4059-4BD5-AFC5-4DB34911236F}" srcOrd="2" destOrd="0" parTransId="{843CEC5B-89BB-40C9-B2C4-62A77948985C}" sibTransId="{C433506A-18B3-41E8-9754-85C48A52D131}"/>
    <dgm:cxn modelId="{142DCA17-35DB-4732-93E9-AC7E1FA6596B}" type="presOf" srcId="{30BE75D5-9F61-45EE-8BEC-951CCCABB9DA}" destId="{06A72962-E667-4135-BA27-D8783F086539}" srcOrd="0" destOrd="0" presId="urn:microsoft.com/office/officeart/2005/8/layout/hierarchy3"/>
    <dgm:cxn modelId="{362EA41D-E919-4AAC-B92B-381CA0B7A9D5}" type="presOf" srcId="{99FEAEF9-A8D9-4AD0-BB88-3694DEE73B88}" destId="{7962E8DF-BAF2-471A-9F8D-3E1AA246D51D}" srcOrd="0" destOrd="0" presId="urn:microsoft.com/office/officeart/2005/8/layout/hierarchy3"/>
    <dgm:cxn modelId="{3ACD5F22-ED21-4731-91A9-927F90F62AA9}" srcId="{079CABDC-2F89-41D6-B6F3-434806987AB5}" destId="{B7581398-D3D4-4F15-AE1B-4B1474D4AA17}" srcOrd="2" destOrd="0" parTransId="{E2233F82-5CBB-4A48-AA62-0B520F5ACA8C}" sibTransId="{EE3BB243-9479-4C66-ABAA-5354DD6B1A32}"/>
    <dgm:cxn modelId="{19957B25-C2F1-4B27-A8A6-51234CCB6F96}" type="presOf" srcId="{8FFB6034-7C7B-4DAC-93BB-020ACBA9A1A4}" destId="{4162628C-365C-45D3-AE08-745248EC9F0B}" srcOrd="0" destOrd="0" presId="urn:microsoft.com/office/officeart/2005/8/layout/hierarchy3"/>
    <dgm:cxn modelId="{C143DB2B-10FA-4813-A549-C1F7D23E971B}" type="presOf" srcId="{56FBD7E3-91B3-450F-B58B-1A7924C1ACAD}" destId="{C1BB4C3A-B622-4885-A930-45A172AB29F0}" srcOrd="0" destOrd="0" presId="urn:microsoft.com/office/officeart/2005/8/layout/hierarchy3"/>
    <dgm:cxn modelId="{D70FEA32-1225-40AC-9204-C30CC7E316C9}" type="presOf" srcId="{B7581398-D3D4-4F15-AE1B-4B1474D4AA17}" destId="{AF49A0AC-F9E2-4449-8462-3D74500530C9}" srcOrd="1" destOrd="0" presId="urn:microsoft.com/office/officeart/2005/8/layout/hierarchy3"/>
    <dgm:cxn modelId="{D6712539-80AB-41F7-B2F8-AFA4C606B436}" type="presOf" srcId="{079CABDC-2F89-41D6-B6F3-434806987AB5}" destId="{CDC8FE25-250B-4C73-BE0C-D29B756DEBFD}" srcOrd="0" destOrd="0" presId="urn:microsoft.com/office/officeart/2005/8/layout/hierarchy3"/>
    <dgm:cxn modelId="{10796C3B-BDCB-4660-B180-66A945605576}" srcId="{AD7E4B3A-E65B-42B3-BE85-363D4FF40F58}" destId="{19132921-0060-49CD-B256-BFAE4C345541}" srcOrd="0" destOrd="0" parTransId="{22623F50-8158-4E65-88EA-6E6172148A3E}" sibTransId="{6E89A26C-5F3A-4DC4-981A-5ACD4EA40752}"/>
    <dgm:cxn modelId="{8997055D-56A5-4AE1-AE1C-674EDAB69839}" srcId="{B7581398-D3D4-4F15-AE1B-4B1474D4AA17}" destId="{80489F0E-1682-445E-AC91-E5BC7DCA8F15}" srcOrd="0" destOrd="0" parTransId="{BF7C3004-C9FA-4510-93C6-92DE6A013F6E}" sibTransId="{1693BA14-F6BF-4B5D-BA27-86C518D72361}"/>
    <dgm:cxn modelId="{41644F5F-1DD5-4103-B245-AA8B17BBF45A}" type="presOf" srcId="{E69DE1E5-0226-403F-822A-2C3B564A8C94}" destId="{AC6BD7E7-9C86-46CB-ADCA-B60F00533F6C}" srcOrd="0" destOrd="0" presId="urn:microsoft.com/office/officeart/2005/8/layout/hierarchy3"/>
    <dgm:cxn modelId="{F0B91C61-D974-44F1-8224-84D37CE417CA}" srcId="{079CABDC-2F89-41D6-B6F3-434806987AB5}" destId="{03A071B8-E2F8-4B88-90D2-6360AA83E210}" srcOrd="0" destOrd="0" parTransId="{96F848B7-DE14-4EE9-9217-33228A86880C}" sibTransId="{F88ED62C-6340-4E99-8E80-0BCB49748202}"/>
    <dgm:cxn modelId="{A63B8265-534C-4633-A7E7-FFADE6F492AD}" type="presOf" srcId="{AD7E4B3A-E65B-42B3-BE85-363D4FF40F58}" destId="{011718E5-9A61-4A90-821D-E16DCCF565C1}" srcOrd="0" destOrd="0" presId="urn:microsoft.com/office/officeart/2005/8/layout/hierarchy3"/>
    <dgm:cxn modelId="{633E9E65-F80D-46FC-87C5-8A5ADE6F4990}" type="presOf" srcId="{AD7E4B3A-E65B-42B3-BE85-363D4FF40F58}" destId="{2A587C98-F2AC-4290-8D85-742C62E53BEB}" srcOrd="1" destOrd="0" presId="urn:microsoft.com/office/officeart/2005/8/layout/hierarchy3"/>
    <dgm:cxn modelId="{ED3F4C68-0EF2-4397-9AE6-8ECAB0E4A497}" srcId="{03A071B8-E2F8-4B88-90D2-6360AA83E210}" destId="{B0449A23-1E1C-4D9A-9B8B-3547DB871F63}" srcOrd="0" destOrd="0" parTransId="{E5D0B119-CB14-42E2-BC1A-C6D8359E3A3E}" sibTransId="{F8CA3485-E9C4-4FBE-88D2-768CC4E63FED}"/>
    <dgm:cxn modelId="{3CE01669-E9D8-4FD4-A78C-DD2F6B388F83}" type="presOf" srcId="{0AF787FD-0B68-4122-B96D-84FA8D0EB041}" destId="{C8F9A68E-40F4-426E-B44B-6631B42E7CA9}" srcOrd="0" destOrd="0" presId="urn:microsoft.com/office/officeart/2005/8/layout/hierarchy3"/>
    <dgm:cxn modelId="{384D3C6B-535C-4209-BA92-08BD198C92E5}" type="presOf" srcId="{95C75687-BA28-4D30-A2FF-DDC50CD998D1}" destId="{F62C52D1-9C93-46EF-9AE4-8DA211A57D8E}" srcOrd="0" destOrd="0" presId="urn:microsoft.com/office/officeart/2005/8/layout/hierarchy3"/>
    <dgm:cxn modelId="{5EAB6970-DACA-439F-9CF1-4852A83FB4C8}" srcId="{AD7E4B3A-E65B-42B3-BE85-363D4FF40F58}" destId="{734E268D-609F-428A-99FF-0E0198AFB28F}" srcOrd="3" destOrd="0" parTransId="{BA795996-FD12-4FB9-ACD3-4D7358E6B1AD}" sibTransId="{A2BF3FC0-4AD2-4536-B6B2-7BA452F1F191}"/>
    <dgm:cxn modelId="{E00A7552-5A76-4979-ADD3-4A9B905B5D29}" type="presOf" srcId="{C93D2B42-C9B0-49CC-8401-508CF63EE4D4}" destId="{26B7C75E-F32B-461F-8EE6-EB39A652ABBB}" srcOrd="0" destOrd="0" presId="urn:microsoft.com/office/officeart/2005/8/layout/hierarchy3"/>
    <dgm:cxn modelId="{3A1FAD72-0FED-4FD6-92A7-5570CE790C7A}" type="presOf" srcId="{D6DA2202-932B-4094-98E1-1675CF21CFE8}" destId="{7B2B5EB0-AACD-4B56-9FAB-97A27E47513A}" srcOrd="0" destOrd="0" presId="urn:microsoft.com/office/officeart/2005/8/layout/hierarchy3"/>
    <dgm:cxn modelId="{ECA4D756-41F6-48C6-B0FC-DB2FAA7F0207}" srcId="{B7581398-D3D4-4F15-AE1B-4B1474D4AA17}" destId="{08767491-7F83-4F9C-8B52-81E526E40227}" srcOrd="1" destOrd="0" parTransId="{46FD84D6-AAB4-4874-9924-A6C3562DA0D9}" sibTransId="{34AC35DA-C57D-4E85-B10C-2CF19DE7B231}"/>
    <dgm:cxn modelId="{C5EC4E59-7A9C-4493-B82F-606A92460D7D}" type="presOf" srcId="{BF7C3004-C9FA-4510-93C6-92DE6A013F6E}" destId="{71ED22C5-E6EA-4313-B646-2935AD813D01}" srcOrd="0" destOrd="0" presId="urn:microsoft.com/office/officeart/2005/8/layout/hierarchy3"/>
    <dgm:cxn modelId="{96391E7F-3F4F-47CB-860E-18EFEFB97F61}" type="presOf" srcId="{96ECA3E3-A0B7-44F1-84A2-DA8C872FA4B5}" destId="{16B38CD2-81B4-4363-ACAE-00380355CB91}" srcOrd="0" destOrd="0" presId="urn:microsoft.com/office/officeart/2005/8/layout/hierarchy3"/>
    <dgm:cxn modelId="{9FE8D883-A423-4005-B23B-B686599C4C13}" type="presOf" srcId="{08767491-7F83-4F9C-8B52-81E526E40227}" destId="{3F1430EF-D43E-43DB-B78E-4244F8C6D65D}" srcOrd="0" destOrd="0" presId="urn:microsoft.com/office/officeart/2005/8/layout/hierarchy3"/>
    <dgm:cxn modelId="{A6494A8F-1B2C-429D-BE8A-D25650F25032}" type="presOf" srcId="{734E268D-609F-428A-99FF-0E0198AFB28F}" destId="{A213463E-E7D7-43D9-B800-34F29E139A4B}" srcOrd="0" destOrd="0" presId="urn:microsoft.com/office/officeart/2005/8/layout/hierarchy3"/>
    <dgm:cxn modelId="{79409B92-782D-4C99-848E-6212E5D7DEB6}" type="presOf" srcId="{03A071B8-E2F8-4B88-90D2-6360AA83E210}" destId="{923FD8ED-7651-4FE0-958B-BC6DBC899F7F}" srcOrd="1" destOrd="0" presId="urn:microsoft.com/office/officeart/2005/8/layout/hierarchy3"/>
    <dgm:cxn modelId="{C6747094-BE38-41BA-86D5-C00468FBB9F3}" srcId="{B7581398-D3D4-4F15-AE1B-4B1474D4AA17}" destId="{96ECA3E3-A0B7-44F1-84A2-DA8C872FA4B5}" srcOrd="4" destOrd="0" parTransId="{D6DA2202-932B-4094-98E1-1675CF21CFE8}" sibTransId="{120793F1-4C1F-4A77-AB9C-35EB334055AB}"/>
    <dgm:cxn modelId="{1954EA95-0FA3-40B0-957C-32F44D6A57E1}" type="presOf" srcId="{5E67BEC4-3622-47A5-BCD4-ED57681C63B8}" destId="{6F029D81-FD91-4EDF-920B-C89122D604C9}" srcOrd="0" destOrd="0" presId="urn:microsoft.com/office/officeart/2005/8/layout/hierarchy3"/>
    <dgm:cxn modelId="{2E73F79E-580F-41D8-B2E0-F922169A6919}" type="presOf" srcId="{CDB25962-E090-4EA3-9C8E-767391EE49EC}" destId="{973A9026-1821-4101-9DB5-DBCED619CE93}" srcOrd="0" destOrd="0" presId="urn:microsoft.com/office/officeart/2005/8/layout/hierarchy3"/>
    <dgm:cxn modelId="{718CB8A1-0A74-4AAF-9A30-DC005EB5617B}" type="presOf" srcId="{843CEC5B-89BB-40C9-B2C4-62A77948985C}" destId="{6ECCBDAE-4303-4AEF-B79A-C4CFF4533BC1}" srcOrd="0" destOrd="0" presId="urn:microsoft.com/office/officeart/2005/8/layout/hierarchy3"/>
    <dgm:cxn modelId="{B9BF8DA8-8EE5-4141-ABAA-C06AD3F172C6}" srcId="{B7581398-D3D4-4F15-AE1B-4B1474D4AA17}" destId="{99FEAEF9-A8D9-4AD0-BB88-3694DEE73B88}" srcOrd="5" destOrd="0" parTransId="{116DB1E7-0327-42CC-8B50-AA51CAE36868}" sibTransId="{EFA34BE0-AFA8-420A-A136-20A064F88BD3}"/>
    <dgm:cxn modelId="{DFD739AA-4D79-41A3-A9B1-7E07585DBE2E}" srcId="{AD7E4B3A-E65B-42B3-BE85-363D4FF40F58}" destId="{30BE75D5-9F61-45EE-8BEC-951CCCABB9DA}" srcOrd="1" destOrd="0" parTransId="{0AF787FD-0B68-4122-B96D-84FA8D0EB041}" sibTransId="{72A20875-5A73-46C0-BDA6-82BA98E2FEB3}"/>
    <dgm:cxn modelId="{D561A0AF-F5A5-43D3-8D85-D60A8BA916F6}" type="presOf" srcId="{C4EEFD58-9F2A-4CF3-8CBB-4FED9C0682AF}" destId="{CAF607EA-5B3C-4E12-BE04-99F5F2A6A777}" srcOrd="0" destOrd="0" presId="urn:microsoft.com/office/officeart/2005/8/layout/hierarchy3"/>
    <dgm:cxn modelId="{D8AF52B0-E5CA-4BB1-9433-54469ABB1CE2}" type="presOf" srcId="{B0423E87-442D-48A8-9976-FDAB16682B24}" destId="{A74FCC44-5538-4E23-A0B9-1FC2D731DEA6}" srcOrd="0" destOrd="0" presId="urn:microsoft.com/office/officeart/2005/8/layout/hierarchy3"/>
    <dgm:cxn modelId="{134615BB-9FE6-4E7E-81CD-791425C5061A}" srcId="{AD7E4B3A-E65B-42B3-BE85-363D4FF40F58}" destId="{B0423E87-442D-48A8-9976-FDAB16682B24}" srcOrd="2" destOrd="0" parTransId="{95C75687-BA28-4D30-A2FF-DDC50CD998D1}" sibTransId="{B3E9106D-1667-41C7-BE94-0093D4EA6DF9}"/>
    <dgm:cxn modelId="{5FDF12C3-20E5-4D04-AE48-2F632F108BAB}" srcId="{03A071B8-E2F8-4B88-90D2-6360AA83E210}" destId="{CDB25962-E090-4EA3-9C8E-767391EE49EC}" srcOrd="3" destOrd="0" parTransId="{56FBD7E3-91B3-450F-B58B-1A7924C1ACAD}" sibTransId="{83096319-0F71-407C-AAE5-BC31A36C67B9}"/>
    <dgm:cxn modelId="{D7251DC6-0F9F-433F-A404-B0E953EA1C44}" srcId="{079CABDC-2F89-41D6-B6F3-434806987AB5}" destId="{AD7E4B3A-E65B-42B3-BE85-363D4FF40F58}" srcOrd="1" destOrd="0" parTransId="{E418ED8F-9F1C-4724-8717-FC35EE29ADBA}" sibTransId="{B97DFA86-B900-4762-A598-23EAC9D09851}"/>
    <dgm:cxn modelId="{042158CD-1C2C-44C9-959A-5E0308812093}" type="presOf" srcId="{B7581398-D3D4-4F15-AE1B-4B1474D4AA17}" destId="{93A1FC46-869D-4065-9729-73D4A8E08356}" srcOrd="0" destOrd="0" presId="urn:microsoft.com/office/officeart/2005/8/layout/hierarchy3"/>
    <dgm:cxn modelId="{61A958CE-C1C2-4DAC-B31B-A0BB83FB1DF5}" type="presOf" srcId="{22623F50-8158-4E65-88EA-6E6172148A3E}" destId="{9F597C7A-A0FA-42AE-9622-5E00A648888D}" srcOrd="0" destOrd="0" presId="urn:microsoft.com/office/officeart/2005/8/layout/hierarchy3"/>
    <dgm:cxn modelId="{C00476D3-CD22-4AAE-AAB7-DA8537DC3308}" type="presOf" srcId="{116DB1E7-0327-42CC-8B50-AA51CAE36868}" destId="{630BC74A-2787-4F80-AD7F-1413F0307F72}" srcOrd="0" destOrd="0" presId="urn:microsoft.com/office/officeart/2005/8/layout/hierarchy3"/>
    <dgm:cxn modelId="{D702C5D3-AE6E-4323-8670-43AAD3026717}" type="presOf" srcId="{E5D0B119-CB14-42E2-BC1A-C6D8359E3A3E}" destId="{3B6BF235-B8EE-43C1-A6D0-4E069896F412}" srcOrd="0" destOrd="0" presId="urn:microsoft.com/office/officeart/2005/8/layout/hierarchy3"/>
    <dgm:cxn modelId="{A96738D7-79CD-4DC2-A45B-4E393545DA83}" type="presOf" srcId="{03A071B8-E2F8-4B88-90D2-6360AA83E210}" destId="{9555C87F-32B7-4302-A1A1-0550FFBA3ADA}" srcOrd="0" destOrd="0" presId="urn:microsoft.com/office/officeart/2005/8/layout/hierarchy3"/>
    <dgm:cxn modelId="{222F1EDC-4AA9-4190-BC31-4EC858A97B18}" srcId="{03A071B8-E2F8-4B88-90D2-6360AA83E210}" destId="{C4EEFD58-9F2A-4CF3-8CBB-4FED9C0682AF}" srcOrd="1" destOrd="0" parTransId="{5E924972-F59F-4BCC-BD8F-5B6C4174343E}" sibTransId="{99A77588-9693-40D4-98EE-8B9CB39165E3}"/>
    <dgm:cxn modelId="{8382B9DE-748E-43FC-8FA9-EF2022E93B02}" srcId="{B7581398-D3D4-4F15-AE1B-4B1474D4AA17}" destId="{C93D2B42-C9B0-49CC-8401-508CF63EE4D4}" srcOrd="3" destOrd="0" parTransId="{E69DE1E5-0226-403F-822A-2C3B564A8C94}" sibTransId="{E29C9E9C-2D45-4ABF-99D3-21DA3F0B2972}"/>
    <dgm:cxn modelId="{1FB645E6-EFBA-4593-BB5E-71B99F782479}" type="presOf" srcId="{B0449A23-1E1C-4D9A-9B8B-3547DB871F63}" destId="{941C6137-D41E-46B8-92DE-9EA584172C55}" srcOrd="0" destOrd="0" presId="urn:microsoft.com/office/officeart/2005/8/layout/hierarchy3"/>
    <dgm:cxn modelId="{D2A9C2E7-77FD-4478-9EC3-4C38CA74C1F6}" type="presOf" srcId="{19132921-0060-49CD-B256-BFAE4C345541}" destId="{EC320DE6-284A-4755-840E-98DF49230A91}" srcOrd="0" destOrd="0" presId="urn:microsoft.com/office/officeart/2005/8/layout/hierarchy3"/>
    <dgm:cxn modelId="{591AF7EE-2847-4201-8464-B707D5357BE8}" srcId="{03A071B8-E2F8-4B88-90D2-6360AA83E210}" destId="{8FFB6034-7C7B-4DAC-93BB-020ACBA9A1A4}" srcOrd="2" destOrd="0" parTransId="{5E67BEC4-3622-47A5-BCD4-ED57681C63B8}" sibTransId="{1D5B052C-8BEB-4B8B-98A3-0BF50BCD4185}"/>
    <dgm:cxn modelId="{058891F6-B6CE-4828-BCB7-918EC5677358}" type="presOf" srcId="{5E924972-F59F-4BCC-BD8F-5B6C4174343E}" destId="{A3318273-F99A-4E29-9383-B12E6D0314DE}" srcOrd="0" destOrd="0" presId="urn:microsoft.com/office/officeart/2005/8/layout/hierarchy3"/>
    <dgm:cxn modelId="{A7F326F8-2F5B-4494-A53A-776EC2813AD5}" type="presOf" srcId="{46FD84D6-AAB4-4874-9924-A6C3562DA0D9}" destId="{99049BD2-38C8-41F8-8589-A15A844FBE8B}" srcOrd="0" destOrd="0" presId="urn:microsoft.com/office/officeart/2005/8/layout/hierarchy3"/>
    <dgm:cxn modelId="{8EC838FD-22F7-4DF4-BBD1-849ECD23AB11}" type="presOf" srcId="{BA795996-FD12-4FB9-ACD3-4D7358E6B1AD}" destId="{0F2A854B-60D4-492D-BFC3-52951D2F94C0}" srcOrd="0" destOrd="0" presId="urn:microsoft.com/office/officeart/2005/8/layout/hierarchy3"/>
    <dgm:cxn modelId="{44AB60FF-017E-4591-B977-97D93C1B8160}" type="presOf" srcId="{5C6E65E5-98DB-4985-A6A8-468631D6F0CC}" destId="{A06F28F5-2D26-4619-BCE9-10BC9E1D09FB}" srcOrd="0" destOrd="0" presId="urn:microsoft.com/office/officeart/2005/8/layout/hierarchy3"/>
    <dgm:cxn modelId="{E815CCBC-2173-4992-AF28-2A5452BB8F95}" type="presParOf" srcId="{CDC8FE25-250B-4C73-BE0C-D29B756DEBFD}" destId="{652F1DB9-6E5A-4215-88AB-5F4A11325657}" srcOrd="0" destOrd="0" presId="urn:microsoft.com/office/officeart/2005/8/layout/hierarchy3"/>
    <dgm:cxn modelId="{C6CAE174-47A6-4F49-9223-A0E1DB167554}" type="presParOf" srcId="{652F1DB9-6E5A-4215-88AB-5F4A11325657}" destId="{F46277A2-2852-4F04-8DDF-59338436CC9C}" srcOrd="0" destOrd="0" presId="urn:microsoft.com/office/officeart/2005/8/layout/hierarchy3"/>
    <dgm:cxn modelId="{175F7C1D-6500-47C0-A915-2A8251F2B5D1}" type="presParOf" srcId="{F46277A2-2852-4F04-8DDF-59338436CC9C}" destId="{9555C87F-32B7-4302-A1A1-0550FFBA3ADA}" srcOrd="0" destOrd="0" presId="urn:microsoft.com/office/officeart/2005/8/layout/hierarchy3"/>
    <dgm:cxn modelId="{ABDAD9A5-A971-4F19-93D9-1EC639688F11}" type="presParOf" srcId="{F46277A2-2852-4F04-8DDF-59338436CC9C}" destId="{923FD8ED-7651-4FE0-958B-BC6DBC899F7F}" srcOrd="1" destOrd="0" presId="urn:microsoft.com/office/officeart/2005/8/layout/hierarchy3"/>
    <dgm:cxn modelId="{8B2A0C2C-30BD-4380-8F48-4A04EF090F19}" type="presParOf" srcId="{652F1DB9-6E5A-4215-88AB-5F4A11325657}" destId="{30D95407-F39D-4628-80E2-08EB5E450E64}" srcOrd="1" destOrd="0" presId="urn:microsoft.com/office/officeart/2005/8/layout/hierarchy3"/>
    <dgm:cxn modelId="{55D9CD74-1AA2-4521-9ED4-25BDEA4F316E}" type="presParOf" srcId="{30D95407-F39D-4628-80E2-08EB5E450E64}" destId="{3B6BF235-B8EE-43C1-A6D0-4E069896F412}" srcOrd="0" destOrd="0" presId="urn:microsoft.com/office/officeart/2005/8/layout/hierarchy3"/>
    <dgm:cxn modelId="{B61F3974-4413-4D07-AFEC-C3DEA086FBE2}" type="presParOf" srcId="{30D95407-F39D-4628-80E2-08EB5E450E64}" destId="{941C6137-D41E-46B8-92DE-9EA584172C55}" srcOrd="1" destOrd="0" presId="urn:microsoft.com/office/officeart/2005/8/layout/hierarchy3"/>
    <dgm:cxn modelId="{CE0DED2E-1317-4936-9FB4-C6F88AC5AE61}" type="presParOf" srcId="{30D95407-F39D-4628-80E2-08EB5E450E64}" destId="{A3318273-F99A-4E29-9383-B12E6D0314DE}" srcOrd="2" destOrd="0" presId="urn:microsoft.com/office/officeart/2005/8/layout/hierarchy3"/>
    <dgm:cxn modelId="{7177E66E-4553-415B-B715-EBF1B6EBB43B}" type="presParOf" srcId="{30D95407-F39D-4628-80E2-08EB5E450E64}" destId="{CAF607EA-5B3C-4E12-BE04-99F5F2A6A777}" srcOrd="3" destOrd="0" presId="urn:microsoft.com/office/officeart/2005/8/layout/hierarchy3"/>
    <dgm:cxn modelId="{2887D0D8-66E9-4609-B8B0-F684638AA23A}" type="presParOf" srcId="{30D95407-F39D-4628-80E2-08EB5E450E64}" destId="{6F029D81-FD91-4EDF-920B-C89122D604C9}" srcOrd="4" destOrd="0" presId="urn:microsoft.com/office/officeart/2005/8/layout/hierarchy3"/>
    <dgm:cxn modelId="{4AF01615-1E17-4C97-8F06-D15F6DD0C79B}" type="presParOf" srcId="{30D95407-F39D-4628-80E2-08EB5E450E64}" destId="{4162628C-365C-45D3-AE08-745248EC9F0B}" srcOrd="5" destOrd="0" presId="urn:microsoft.com/office/officeart/2005/8/layout/hierarchy3"/>
    <dgm:cxn modelId="{EDAB952A-C5B6-4C60-8898-822B43731DF8}" type="presParOf" srcId="{30D95407-F39D-4628-80E2-08EB5E450E64}" destId="{C1BB4C3A-B622-4885-A930-45A172AB29F0}" srcOrd="6" destOrd="0" presId="urn:microsoft.com/office/officeart/2005/8/layout/hierarchy3"/>
    <dgm:cxn modelId="{5F62ED80-A4EF-4054-8837-79E6C19A2E81}" type="presParOf" srcId="{30D95407-F39D-4628-80E2-08EB5E450E64}" destId="{973A9026-1821-4101-9DB5-DBCED619CE93}" srcOrd="7" destOrd="0" presId="urn:microsoft.com/office/officeart/2005/8/layout/hierarchy3"/>
    <dgm:cxn modelId="{8BD049B5-5E5E-4DE1-B6E1-FE0783DEA1F7}" type="presParOf" srcId="{CDC8FE25-250B-4C73-BE0C-D29B756DEBFD}" destId="{229AF068-91CE-4A13-9A13-9CC9F0843C54}" srcOrd="1" destOrd="0" presId="urn:microsoft.com/office/officeart/2005/8/layout/hierarchy3"/>
    <dgm:cxn modelId="{2DD9CC38-8B51-473A-98B8-2B4CAF3B8185}" type="presParOf" srcId="{229AF068-91CE-4A13-9A13-9CC9F0843C54}" destId="{29AE68EF-56BB-45CE-96CE-5D7D9D2AB534}" srcOrd="0" destOrd="0" presId="urn:microsoft.com/office/officeart/2005/8/layout/hierarchy3"/>
    <dgm:cxn modelId="{C04BAF44-0252-4EF6-A286-05B59F960843}" type="presParOf" srcId="{29AE68EF-56BB-45CE-96CE-5D7D9D2AB534}" destId="{011718E5-9A61-4A90-821D-E16DCCF565C1}" srcOrd="0" destOrd="0" presId="urn:microsoft.com/office/officeart/2005/8/layout/hierarchy3"/>
    <dgm:cxn modelId="{BCB86E8A-672F-4326-A6B4-D8EE884270DA}" type="presParOf" srcId="{29AE68EF-56BB-45CE-96CE-5D7D9D2AB534}" destId="{2A587C98-F2AC-4290-8D85-742C62E53BEB}" srcOrd="1" destOrd="0" presId="urn:microsoft.com/office/officeart/2005/8/layout/hierarchy3"/>
    <dgm:cxn modelId="{B92D307E-D6B8-4C64-9988-85D09F6D0152}" type="presParOf" srcId="{229AF068-91CE-4A13-9A13-9CC9F0843C54}" destId="{EB1EC30C-5129-479D-A7A3-24325DDE92B7}" srcOrd="1" destOrd="0" presId="urn:microsoft.com/office/officeart/2005/8/layout/hierarchy3"/>
    <dgm:cxn modelId="{3ACD4965-3977-4DFE-98CB-4A71162891C8}" type="presParOf" srcId="{EB1EC30C-5129-479D-A7A3-24325DDE92B7}" destId="{9F597C7A-A0FA-42AE-9622-5E00A648888D}" srcOrd="0" destOrd="0" presId="urn:microsoft.com/office/officeart/2005/8/layout/hierarchy3"/>
    <dgm:cxn modelId="{113AA41C-3D67-4D97-B5A8-D29C5FF09F18}" type="presParOf" srcId="{EB1EC30C-5129-479D-A7A3-24325DDE92B7}" destId="{EC320DE6-284A-4755-840E-98DF49230A91}" srcOrd="1" destOrd="0" presId="urn:microsoft.com/office/officeart/2005/8/layout/hierarchy3"/>
    <dgm:cxn modelId="{9D333BBC-3CC8-4508-8811-70CE4D68A0CC}" type="presParOf" srcId="{EB1EC30C-5129-479D-A7A3-24325DDE92B7}" destId="{C8F9A68E-40F4-426E-B44B-6631B42E7CA9}" srcOrd="2" destOrd="0" presId="urn:microsoft.com/office/officeart/2005/8/layout/hierarchy3"/>
    <dgm:cxn modelId="{9FCD3F44-C12F-4D88-9B64-D3C700455BCC}" type="presParOf" srcId="{EB1EC30C-5129-479D-A7A3-24325DDE92B7}" destId="{06A72962-E667-4135-BA27-D8783F086539}" srcOrd="3" destOrd="0" presId="urn:microsoft.com/office/officeart/2005/8/layout/hierarchy3"/>
    <dgm:cxn modelId="{9CC62E16-C32B-4CA4-BAA3-6E4FD89418D6}" type="presParOf" srcId="{EB1EC30C-5129-479D-A7A3-24325DDE92B7}" destId="{F62C52D1-9C93-46EF-9AE4-8DA211A57D8E}" srcOrd="4" destOrd="0" presId="urn:microsoft.com/office/officeart/2005/8/layout/hierarchy3"/>
    <dgm:cxn modelId="{25BBB313-356F-4B4F-891E-1A98D69E8FD4}" type="presParOf" srcId="{EB1EC30C-5129-479D-A7A3-24325DDE92B7}" destId="{A74FCC44-5538-4E23-A0B9-1FC2D731DEA6}" srcOrd="5" destOrd="0" presId="urn:microsoft.com/office/officeart/2005/8/layout/hierarchy3"/>
    <dgm:cxn modelId="{DC0AEEAD-A5FE-467D-98D9-046A40411D17}" type="presParOf" srcId="{EB1EC30C-5129-479D-A7A3-24325DDE92B7}" destId="{0F2A854B-60D4-492D-BFC3-52951D2F94C0}" srcOrd="6" destOrd="0" presId="urn:microsoft.com/office/officeart/2005/8/layout/hierarchy3"/>
    <dgm:cxn modelId="{6C978478-48C6-4AB0-947B-1924C66D1438}" type="presParOf" srcId="{EB1EC30C-5129-479D-A7A3-24325DDE92B7}" destId="{A213463E-E7D7-43D9-B800-34F29E139A4B}" srcOrd="7" destOrd="0" presId="urn:microsoft.com/office/officeart/2005/8/layout/hierarchy3"/>
    <dgm:cxn modelId="{D2197253-B1A5-404A-8BAB-F6C1E76E4CF9}" type="presParOf" srcId="{EB1EC30C-5129-479D-A7A3-24325DDE92B7}" destId="{117DC1DE-E3D6-41CA-8933-305E2E4800DA}" srcOrd="8" destOrd="0" presId="urn:microsoft.com/office/officeart/2005/8/layout/hierarchy3"/>
    <dgm:cxn modelId="{59375993-B224-4AD0-B404-2B649AB46CE9}" type="presParOf" srcId="{EB1EC30C-5129-479D-A7A3-24325DDE92B7}" destId="{A06F28F5-2D26-4619-BCE9-10BC9E1D09FB}" srcOrd="9" destOrd="0" presId="urn:microsoft.com/office/officeart/2005/8/layout/hierarchy3"/>
    <dgm:cxn modelId="{F37D3082-2908-4BB5-A8B6-F63E415FA6D9}" type="presParOf" srcId="{CDC8FE25-250B-4C73-BE0C-D29B756DEBFD}" destId="{264D564C-CD39-459E-B759-ADDDB95C43BE}" srcOrd="2" destOrd="0" presId="urn:microsoft.com/office/officeart/2005/8/layout/hierarchy3"/>
    <dgm:cxn modelId="{3B67C83E-A1F5-4778-B616-67C309F779C5}" type="presParOf" srcId="{264D564C-CD39-459E-B759-ADDDB95C43BE}" destId="{F972B70F-85A8-402E-AFAA-0A5C63E1C1EB}" srcOrd="0" destOrd="0" presId="urn:microsoft.com/office/officeart/2005/8/layout/hierarchy3"/>
    <dgm:cxn modelId="{C42B5571-69D2-4A4E-9D71-EF624F047B2B}" type="presParOf" srcId="{F972B70F-85A8-402E-AFAA-0A5C63E1C1EB}" destId="{93A1FC46-869D-4065-9729-73D4A8E08356}" srcOrd="0" destOrd="0" presId="urn:microsoft.com/office/officeart/2005/8/layout/hierarchy3"/>
    <dgm:cxn modelId="{B203527F-F2C2-4A41-B314-B57B95033C90}" type="presParOf" srcId="{F972B70F-85A8-402E-AFAA-0A5C63E1C1EB}" destId="{AF49A0AC-F9E2-4449-8462-3D74500530C9}" srcOrd="1" destOrd="0" presId="urn:microsoft.com/office/officeart/2005/8/layout/hierarchy3"/>
    <dgm:cxn modelId="{7AAAA44A-32CC-418A-A399-1BAB3F192F2E}" type="presParOf" srcId="{264D564C-CD39-459E-B759-ADDDB95C43BE}" destId="{4E5B74B8-4057-400F-8BBF-0F6B10E800DD}" srcOrd="1" destOrd="0" presId="urn:microsoft.com/office/officeart/2005/8/layout/hierarchy3"/>
    <dgm:cxn modelId="{2512A6FE-F2F6-41F5-9474-0AB6F23154DC}" type="presParOf" srcId="{4E5B74B8-4057-400F-8BBF-0F6B10E800DD}" destId="{71ED22C5-E6EA-4313-B646-2935AD813D01}" srcOrd="0" destOrd="0" presId="urn:microsoft.com/office/officeart/2005/8/layout/hierarchy3"/>
    <dgm:cxn modelId="{2F7509A7-E615-43E7-8A69-FFD26D6BD7B9}" type="presParOf" srcId="{4E5B74B8-4057-400F-8BBF-0F6B10E800DD}" destId="{6FEC2EE3-3A31-4883-9120-7271A5773D1A}" srcOrd="1" destOrd="0" presId="urn:microsoft.com/office/officeart/2005/8/layout/hierarchy3"/>
    <dgm:cxn modelId="{74F088C9-7C9B-41ED-9556-D89ADB5B3C92}" type="presParOf" srcId="{4E5B74B8-4057-400F-8BBF-0F6B10E800DD}" destId="{99049BD2-38C8-41F8-8589-A15A844FBE8B}" srcOrd="2" destOrd="0" presId="urn:microsoft.com/office/officeart/2005/8/layout/hierarchy3"/>
    <dgm:cxn modelId="{4C32737A-AB3E-45A6-B5A3-DF7B682CB16A}" type="presParOf" srcId="{4E5B74B8-4057-400F-8BBF-0F6B10E800DD}" destId="{3F1430EF-D43E-43DB-B78E-4244F8C6D65D}" srcOrd="3" destOrd="0" presId="urn:microsoft.com/office/officeart/2005/8/layout/hierarchy3"/>
    <dgm:cxn modelId="{4673B812-D5FF-41BE-8BD7-326D9CA26997}" type="presParOf" srcId="{4E5B74B8-4057-400F-8BBF-0F6B10E800DD}" destId="{6ECCBDAE-4303-4AEF-B79A-C4CFF4533BC1}" srcOrd="4" destOrd="0" presId="urn:microsoft.com/office/officeart/2005/8/layout/hierarchy3"/>
    <dgm:cxn modelId="{5420E80A-EC81-4A7F-82ED-C239E149F9FD}" type="presParOf" srcId="{4E5B74B8-4057-400F-8BBF-0F6B10E800DD}" destId="{32125E58-EA35-4F27-AF55-B6D449B1B23D}" srcOrd="5" destOrd="0" presId="urn:microsoft.com/office/officeart/2005/8/layout/hierarchy3"/>
    <dgm:cxn modelId="{CF748D7F-8B97-445C-80EF-3806313700B2}" type="presParOf" srcId="{4E5B74B8-4057-400F-8BBF-0F6B10E800DD}" destId="{AC6BD7E7-9C86-46CB-ADCA-B60F00533F6C}" srcOrd="6" destOrd="0" presId="urn:microsoft.com/office/officeart/2005/8/layout/hierarchy3"/>
    <dgm:cxn modelId="{739A73B8-55CF-4CC7-92B1-99B7C2371AAD}" type="presParOf" srcId="{4E5B74B8-4057-400F-8BBF-0F6B10E800DD}" destId="{26B7C75E-F32B-461F-8EE6-EB39A652ABBB}" srcOrd="7" destOrd="0" presId="urn:microsoft.com/office/officeart/2005/8/layout/hierarchy3"/>
    <dgm:cxn modelId="{7B9CFD44-DA91-47ED-A0D3-F9B35C8D11B5}" type="presParOf" srcId="{4E5B74B8-4057-400F-8BBF-0F6B10E800DD}" destId="{7B2B5EB0-AACD-4B56-9FAB-97A27E47513A}" srcOrd="8" destOrd="0" presId="urn:microsoft.com/office/officeart/2005/8/layout/hierarchy3"/>
    <dgm:cxn modelId="{9655C255-D86E-453D-9A8A-640FD9E2E924}" type="presParOf" srcId="{4E5B74B8-4057-400F-8BBF-0F6B10E800DD}" destId="{16B38CD2-81B4-4363-ACAE-00380355CB91}" srcOrd="9" destOrd="0" presId="urn:microsoft.com/office/officeart/2005/8/layout/hierarchy3"/>
    <dgm:cxn modelId="{FEF93DAD-EF5E-430F-BE4B-8FFB46DF739C}" type="presParOf" srcId="{4E5B74B8-4057-400F-8BBF-0F6B10E800DD}" destId="{630BC74A-2787-4F80-AD7F-1413F0307F72}" srcOrd="10" destOrd="0" presId="urn:microsoft.com/office/officeart/2005/8/layout/hierarchy3"/>
    <dgm:cxn modelId="{0AD5F199-421B-4D6B-9370-2209F5A62F27}" type="presParOf" srcId="{4E5B74B8-4057-400F-8BBF-0F6B10E800DD}" destId="{7962E8DF-BAF2-471A-9F8D-3E1AA246D51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CABDC-2F89-41D6-B6F3-434806987AB5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071B8-E2F8-4B88-90D2-6360AA83E210}">
      <dgm:prSet phldrT="[Text]"/>
      <dgm:spPr/>
      <dgm:t>
        <a:bodyPr/>
        <a:lstStyle/>
        <a:p>
          <a:r>
            <a:rPr lang="ar-sa" dirty="0">
              <a:rtl/>
            </a:rPr>
            <a:t>إعداد التكوين</a:t>
          </a:r>
        </a:p>
      </dgm:t>
    </dgm:pt>
    <dgm:pt modelId="{96F848B7-DE14-4EE9-9217-33228A86880C}" type="parTrans" cxnId="{F0B91C61-D974-44F1-8224-84D37CE417CA}">
      <dgm:prSet/>
      <dgm:spPr/>
      <dgm:t>
        <a:bodyPr/>
        <a:lstStyle/>
        <a:p>
          <a:endParaRPr lang="en-US"/>
        </a:p>
      </dgm:t>
    </dgm:pt>
    <dgm:pt modelId="{F88ED62C-6340-4E99-8E80-0BCB49748202}" type="sibTrans" cxnId="{F0B91C61-D974-44F1-8224-84D37CE417CA}">
      <dgm:prSet/>
      <dgm:spPr/>
      <dgm:t>
        <a:bodyPr/>
        <a:lstStyle/>
        <a:p>
          <a:endParaRPr lang="en-US"/>
        </a:p>
      </dgm:t>
    </dgm:pt>
    <dgm:pt modelId="{B0449A23-1E1C-4D9A-9B8B-3547DB871F63}">
      <dgm:prSet phldrT="[Text]"/>
      <dgm:spPr/>
      <dgm:t>
        <a:bodyPr/>
        <a:lstStyle/>
        <a:p>
          <a:r>
            <a:rPr lang="ar-sa" dirty="0">
              <a:rtl/>
            </a:rPr>
            <a:t>إعداد معلمات نماذج تكوين المنتجات</a:t>
          </a:r>
        </a:p>
      </dgm:t>
    </dgm:pt>
    <dgm:pt modelId="{E5D0B119-CB14-42E2-BC1A-C6D8359E3A3E}" type="parTrans" cxnId="{ED3F4C68-0EF2-4397-9AE6-8ECAB0E4A497}">
      <dgm:prSet/>
      <dgm:spPr/>
      <dgm:t>
        <a:bodyPr/>
        <a:lstStyle/>
        <a:p>
          <a:endParaRPr lang="en-US"/>
        </a:p>
      </dgm:t>
    </dgm:pt>
    <dgm:pt modelId="{F8CA3485-E9C4-4FBE-88D2-768CC4E63FED}" type="sibTrans" cxnId="{ED3F4C68-0EF2-4397-9AE6-8ECAB0E4A497}">
      <dgm:prSet/>
      <dgm:spPr/>
      <dgm:t>
        <a:bodyPr/>
        <a:lstStyle/>
        <a:p>
          <a:endParaRPr lang="en-US"/>
        </a:p>
      </dgm:t>
    </dgm:pt>
    <dgm:pt modelId="{AD7E4B3A-E65B-42B3-BE85-363D4FF40F58}">
      <dgm:prSet phldrT="[Text]"/>
      <dgm:spPr/>
      <dgm:t>
        <a:bodyPr/>
        <a:lstStyle/>
        <a:p>
          <a:r>
            <a:rPr lang="ar-sa" dirty="0">
              <a:rtl/>
            </a:rPr>
            <a:t>إنشاء نموذج التكوين</a:t>
          </a:r>
        </a:p>
      </dgm:t>
    </dgm:pt>
    <dgm:pt modelId="{E418ED8F-9F1C-4724-8717-FC35EE29ADBA}" type="parTrans" cxnId="{D7251DC6-0F9F-433F-A404-B0E953EA1C44}">
      <dgm:prSet/>
      <dgm:spPr/>
      <dgm:t>
        <a:bodyPr/>
        <a:lstStyle/>
        <a:p>
          <a:endParaRPr lang="en-US"/>
        </a:p>
      </dgm:t>
    </dgm:pt>
    <dgm:pt modelId="{B97DFA86-B900-4762-A598-23EAC9D09851}" type="sibTrans" cxnId="{D7251DC6-0F9F-433F-A404-B0E953EA1C44}">
      <dgm:prSet/>
      <dgm:spPr/>
      <dgm:t>
        <a:bodyPr/>
        <a:lstStyle/>
        <a:p>
          <a:endParaRPr lang="en-US"/>
        </a:p>
      </dgm:t>
    </dgm:pt>
    <dgm:pt modelId="{19132921-0060-49CD-B256-BFAE4C345541}">
      <dgm:prSet phldrT="[Text]"/>
      <dgm:spPr/>
      <dgm:t>
        <a:bodyPr/>
        <a:lstStyle/>
        <a:p>
          <a:r>
            <a:rPr lang="ar-sa" dirty="0">
              <a:rtl/>
            </a:rPr>
            <a:t>إضافة سمة للمكونات</a:t>
          </a:r>
        </a:p>
      </dgm:t>
    </dgm:pt>
    <dgm:pt modelId="{22623F50-8158-4E65-88EA-6E6172148A3E}" type="parTrans" cxnId="{10796C3B-BDCB-4660-B180-66A945605576}">
      <dgm:prSet/>
      <dgm:spPr/>
      <dgm:t>
        <a:bodyPr/>
        <a:lstStyle/>
        <a:p>
          <a:endParaRPr lang="en-US"/>
        </a:p>
      </dgm:t>
    </dgm:pt>
    <dgm:pt modelId="{6E89A26C-5F3A-4DC4-981A-5ACD4EA40752}" type="sibTrans" cxnId="{10796C3B-BDCB-4660-B180-66A945605576}">
      <dgm:prSet/>
      <dgm:spPr/>
      <dgm:t>
        <a:bodyPr/>
        <a:lstStyle/>
        <a:p>
          <a:endParaRPr lang="en-US"/>
        </a:p>
      </dgm:t>
    </dgm:pt>
    <dgm:pt modelId="{B7581398-D3D4-4F15-AE1B-4B1474D4AA17}">
      <dgm:prSet phldrT="[Text]"/>
      <dgm:spPr/>
      <dgm:t>
        <a:bodyPr/>
        <a:lstStyle/>
        <a:p>
          <a:r>
            <a:rPr lang="ar-sa" dirty="0">
              <a:rtl/>
            </a:rPr>
            <a:t>إعداد نموذج تكوين للإصدار</a:t>
          </a:r>
        </a:p>
      </dgm:t>
    </dgm:pt>
    <dgm:pt modelId="{E2233F82-5CBB-4A48-AA62-0B520F5ACA8C}" type="parTrans" cxnId="{3ACD5F22-ED21-4731-91A9-927F90F62AA9}">
      <dgm:prSet/>
      <dgm:spPr/>
      <dgm:t>
        <a:bodyPr/>
        <a:lstStyle/>
        <a:p>
          <a:endParaRPr lang="en-US"/>
        </a:p>
      </dgm:t>
    </dgm:pt>
    <dgm:pt modelId="{EE3BB243-9479-4C66-ABAA-5354DD6B1A32}" type="sibTrans" cxnId="{3ACD5F22-ED21-4731-91A9-927F90F62AA9}">
      <dgm:prSet/>
      <dgm:spPr/>
      <dgm:t>
        <a:bodyPr/>
        <a:lstStyle/>
        <a:p>
          <a:endParaRPr lang="en-US"/>
        </a:p>
      </dgm:t>
    </dgm:pt>
    <dgm:pt modelId="{80489F0E-1682-445E-AC91-E5BC7DCA8F15}">
      <dgm:prSet phldrT="[Text]"/>
      <dgm:spPr/>
      <dgm:t>
        <a:bodyPr/>
        <a:lstStyle/>
        <a:p>
          <a:r>
            <a:rPr lang="ar-sa" dirty="0">
              <a:rtl/>
            </a:rPr>
            <a:t>إضافة مجموعات السمات</a:t>
          </a:r>
        </a:p>
      </dgm:t>
    </dgm:pt>
    <dgm:pt modelId="{BF7C3004-C9FA-4510-93C6-92DE6A013F6E}" type="parTrans" cxnId="{8997055D-56A5-4AE1-AE1C-674EDAB69839}">
      <dgm:prSet/>
      <dgm:spPr/>
      <dgm:t>
        <a:bodyPr/>
        <a:lstStyle/>
        <a:p>
          <a:endParaRPr lang="en-US"/>
        </a:p>
      </dgm:t>
    </dgm:pt>
    <dgm:pt modelId="{1693BA14-F6BF-4B5D-BA27-86C518D72361}" type="sibTrans" cxnId="{8997055D-56A5-4AE1-AE1C-674EDAB69839}">
      <dgm:prSet/>
      <dgm:spPr/>
      <dgm:t>
        <a:bodyPr/>
        <a:lstStyle/>
        <a:p>
          <a:endParaRPr lang="en-US"/>
        </a:p>
      </dgm:t>
    </dgm:pt>
    <dgm:pt modelId="{C4EEFD58-9F2A-4CF3-8CBB-4FED9C0682AF}">
      <dgm:prSet phldrT="[Text]"/>
      <dgm:spPr/>
      <dgm:t>
        <a:bodyPr/>
        <a:lstStyle/>
        <a:p>
          <a:r>
            <a:rPr lang="ar-sa" dirty="0">
              <a:rtl/>
            </a:rPr>
            <a:t>إنشاء المكونات</a:t>
          </a:r>
        </a:p>
      </dgm:t>
    </dgm:pt>
    <dgm:pt modelId="{5E924972-F59F-4BCC-BD8F-5B6C4174343E}" type="parTrans" cxnId="{222F1EDC-4AA9-4190-BC31-4EC858A97B18}">
      <dgm:prSet/>
      <dgm:spPr/>
      <dgm:t>
        <a:bodyPr/>
        <a:lstStyle/>
        <a:p>
          <a:endParaRPr lang="en-US"/>
        </a:p>
      </dgm:t>
    </dgm:pt>
    <dgm:pt modelId="{99A77588-9693-40D4-98EE-8B9CB39165E3}" type="sibTrans" cxnId="{222F1EDC-4AA9-4190-BC31-4EC858A97B18}">
      <dgm:prSet/>
      <dgm:spPr/>
      <dgm:t>
        <a:bodyPr/>
        <a:lstStyle/>
        <a:p>
          <a:endParaRPr lang="en-US"/>
        </a:p>
      </dgm:t>
    </dgm:pt>
    <dgm:pt modelId="{8FFB6034-7C7B-4DAC-93BB-020ACBA9A1A4}">
      <dgm:prSet phldrT="[Text]"/>
      <dgm:spPr/>
      <dgm:t>
        <a:bodyPr/>
        <a:lstStyle/>
        <a:p>
          <a:r>
            <a:rPr lang="ar-sa" dirty="0">
              <a:rtl/>
            </a:rPr>
            <a:t>إنشاء أنواع السمات</a:t>
          </a:r>
        </a:p>
      </dgm:t>
    </dgm:pt>
    <dgm:pt modelId="{5E67BEC4-3622-47A5-BCD4-ED57681C63B8}" type="parTrans" cxnId="{591AF7EE-2847-4201-8464-B707D5357BE8}">
      <dgm:prSet/>
      <dgm:spPr/>
      <dgm:t>
        <a:bodyPr/>
        <a:lstStyle/>
        <a:p>
          <a:endParaRPr lang="en-US"/>
        </a:p>
      </dgm:t>
    </dgm:pt>
    <dgm:pt modelId="{1D5B052C-8BEB-4B8B-98A3-0BF50BCD4185}" type="sibTrans" cxnId="{591AF7EE-2847-4201-8464-B707D5357BE8}">
      <dgm:prSet/>
      <dgm:spPr/>
      <dgm:t>
        <a:bodyPr/>
        <a:lstStyle/>
        <a:p>
          <a:endParaRPr lang="en-US"/>
        </a:p>
      </dgm:t>
    </dgm:pt>
    <dgm:pt modelId="{CDB25962-E090-4EA3-9C8E-767391EE49EC}">
      <dgm:prSet phldrT="[Text]"/>
      <dgm:spPr/>
      <dgm:t>
        <a:bodyPr/>
        <a:lstStyle/>
        <a:p>
          <a:r>
            <a:rPr lang="ar-sa" dirty="0">
              <a:rtl/>
            </a:rPr>
            <a:t>إنشاء نموذج تكوين منتج جديد</a:t>
          </a:r>
        </a:p>
      </dgm:t>
    </dgm:pt>
    <dgm:pt modelId="{56FBD7E3-91B3-450F-B58B-1A7924C1ACAD}" type="parTrans" cxnId="{5FDF12C3-20E5-4D04-AE48-2F632F108BAB}">
      <dgm:prSet/>
      <dgm:spPr/>
      <dgm:t>
        <a:bodyPr/>
        <a:lstStyle/>
        <a:p>
          <a:endParaRPr lang="en-US"/>
        </a:p>
      </dgm:t>
    </dgm:pt>
    <dgm:pt modelId="{83096319-0F71-407C-AAE5-BC31A36C67B9}" type="sibTrans" cxnId="{5FDF12C3-20E5-4D04-AE48-2F632F108BAB}">
      <dgm:prSet/>
      <dgm:spPr/>
      <dgm:t>
        <a:bodyPr/>
        <a:lstStyle/>
        <a:p>
          <a:endParaRPr lang="en-US"/>
        </a:p>
      </dgm:t>
    </dgm:pt>
    <dgm:pt modelId="{30BE75D5-9F61-45EE-8BEC-951CCCABB9DA}">
      <dgm:prSet phldrT="[Text]"/>
      <dgm:spPr/>
      <dgm:t>
        <a:bodyPr/>
        <a:lstStyle/>
        <a:p>
          <a:r>
            <a:rPr lang="ar-sa" dirty="0">
              <a:rtl/>
            </a:rPr>
            <a:t>إضافة قيد للمكونات</a:t>
          </a:r>
        </a:p>
      </dgm:t>
    </dgm:pt>
    <dgm:pt modelId="{0AF787FD-0B68-4122-B96D-84FA8D0EB041}" type="parTrans" cxnId="{DFD739AA-4D79-41A3-A9B1-7E07585DBE2E}">
      <dgm:prSet/>
      <dgm:spPr/>
      <dgm:t>
        <a:bodyPr/>
        <a:lstStyle/>
        <a:p>
          <a:endParaRPr lang="en-US"/>
        </a:p>
      </dgm:t>
    </dgm:pt>
    <dgm:pt modelId="{72A20875-5A73-46C0-BDA6-82BA98E2FEB3}" type="sibTrans" cxnId="{DFD739AA-4D79-41A3-A9B1-7E07585DBE2E}">
      <dgm:prSet/>
      <dgm:spPr/>
      <dgm:t>
        <a:bodyPr/>
        <a:lstStyle/>
        <a:p>
          <a:endParaRPr lang="en-US"/>
        </a:p>
      </dgm:t>
    </dgm:pt>
    <dgm:pt modelId="{B0423E87-442D-48A8-9976-FDAB16682B24}">
      <dgm:prSet phldrT="[Text]"/>
      <dgm:spPr/>
      <dgm:t>
        <a:bodyPr/>
        <a:lstStyle/>
        <a:p>
          <a:r>
            <a:rPr lang="ar-sa" dirty="0">
              <a:rtl/>
            </a:rPr>
            <a:t>إضافة متطلبات المستخدم للمكونات</a:t>
          </a:r>
        </a:p>
      </dgm:t>
    </dgm:pt>
    <dgm:pt modelId="{95C75687-BA28-4D30-A2FF-DDC50CD998D1}" type="parTrans" cxnId="{134615BB-9FE6-4E7E-81CD-791425C5061A}">
      <dgm:prSet/>
      <dgm:spPr/>
      <dgm:t>
        <a:bodyPr/>
        <a:lstStyle/>
        <a:p>
          <a:endParaRPr lang="en-US"/>
        </a:p>
      </dgm:t>
    </dgm:pt>
    <dgm:pt modelId="{B3E9106D-1667-41C7-BE94-0093D4EA6DF9}" type="sibTrans" cxnId="{134615BB-9FE6-4E7E-81CD-791425C5061A}">
      <dgm:prSet/>
      <dgm:spPr/>
      <dgm:t>
        <a:bodyPr/>
        <a:lstStyle/>
        <a:p>
          <a:endParaRPr lang="en-US"/>
        </a:p>
      </dgm:t>
    </dgm:pt>
    <dgm:pt modelId="{734E268D-609F-428A-99FF-0E0198AFB28F}">
      <dgm:prSet phldrT="[Text]"/>
      <dgm:spPr/>
      <dgm:t>
        <a:bodyPr/>
        <a:lstStyle/>
        <a:p>
          <a:r>
            <a:rPr lang="ar-sa" dirty="0">
              <a:rtl/>
            </a:rPr>
            <a:t>إضافة بنود قائمة مكونات الصنف للمكونات</a:t>
          </a:r>
        </a:p>
      </dgm:t>
    </dgm:pt>
    <dgm:pt modelId="{BA795996-FD12-4FB9-ACD3-4D7358E6B1AD}" type="parTrans" cxnId="{5EAB6970-DACA-439F-9CF1-4852A83FB4C8}">
      <dgm:prSet/>
      <dgm:spPr/>
      <dgm:t>
        <a:bodyPr/>
        <a:lstStyle/>
        <a:p>
          <a:endParaRPr lang="en-US"/>
        </a:p>
      </dgm:t>
    </dgm:pt>
    <dgm:pt modelId="{A2BF3FC0-4AD2-4536-B6B2-7BA452F1F191}" type="sibTrans" cxnId="{5EAB6970-DACA-439F-9CF1-4852A83FB4C8}">
      <dgm:prSet/>
      <dgm:spPr/>
      <dgm:t>
        <a:bodyPr/>
        <a:lstStyle/>
        <a:p>
          <a:endParaRPr lang="en-US"/>
        </a:p>
      </dgm:t>
    </dgm:pt>
    <dgm:pt modelId="{5C6E65E5-98DB-4985-A6A8-468631D6F0CC}">
      <dgm:prSet phldrT="[Text]"/>
      <dgm:spPr/>
      <dgm:t>
        <a:bodyPr/>
        <a:lstStyle/>
        <a:p>
          <a:r>
            <a:rPr lang="ar-sa" dirty="0">
              <a:rtl/>
            </a:rPr>
            <a:t>إضافة عمليات المسار للمكونات</a:t>
          </a:r>
        </a:p>
      </dgm:t>
    </dgm:pt>
    <dgm:pt modelId="{C322B349-A7B5-479C-A550-CB0F7900DAC0}" type="parTrans" cxnId="{DCD61206-032F-4DEC-BAAB-AEF30A323064}">
      <dgm:prSet/>
      <dgm:spPr/>
      <dgm:t>
        <a:bodyPr/>
        <a:lstStyle/>
        <a:p>
          <a:endParaRPr lang="en-US"/>
        </a:p>
      </dgm:t>
    </dgm:pt>
    <dgm:pt modelId="{6F212089-4B14-48E8-A9A8-4CC49A2CD0D9}" type="sibTrans" cxnId="{DCD61206-032F-4DEC-BAAB-AEF30A323064}">
      <dgm:prSet/>
      <dgm:spPr/>
      <dgm:t>
        <a:bodyPr/>
        <a:lstStyle/>
        <a:p>
          <a:endParaRPr lang="en-US"/>
        </a:p>
      </dgm:t>
    </dgm:pt>
    <dgm:pt modelId="{08767491-7F83-4F9C-8B52-81E526E40227}">
      <dgm:prSet phldrT="[Text]"/>
      <dgm:spPr/>
      <dgm:t>
        <a:bodyPr/>
        <a:lstStyle/>
        <a:p>
          <a:r>
            <a:rPr lang="ar-sa" dirty="0">
              <a:rtl/>
            </a:rPr>
            <a:t>التحقق من صحة نموذج تكوين المنتج</a:t>
          </a:r>
        </a:p>
      </dgm:t>
    </dgm:pt>
    <dgm:pt modelId="{46FD84D6-AAB4-4874-9924-A6C3562DA0D9}" type="parTrans" cxnId="{ECA4D756-41F6-48C6-B0FC-DB2FAA7F0207}">
      <dgm:prSet/>
      <dgm:spPr/>
      <dgm:t>
        <a:bodyPr/>
        <a:lstStyle/>
        <a:p>
          <a:endParaRPr lang="en-US"/>
        </a:p>
      </dgm:t>
    </dgm:pt>
    <dgm:pt modelId="{34AC35DA-C57D-4E85-B10C-2CF19DE7B231}" type="sibTrans" cxnId="{ECA4D756-41F6-48C6-B0FC-DB2FAA7F0207}">
      <dgm:prSet/>
      <dgm:spPr/>
      <dgm:t>
        <a:bodyPr/>
        <a:lstStyle/>
        <a:p>
          <a:endParaRPr lang="en-US"/>
        </a:p>
      </dgm:t>
    </dgm:pt>
    <dgm:pt modelId="{30A03CD9-4059-4BD5-AFC5-4DB34911236F}">
      <dgm:prSet phldrT="[Text]"/>
      <dgm:spPr/>
      <dgm:t>
        <a:bodyPr/>
        <a:lstStyle/>
        <a:p>
          <a:r>
            <a:rPr lang="ar-sa" dirty="0">
              <a:rtl/>
            </a:rPr>
            <a:t>اختبار نموذج تكوين المنتج</a:t>
          </a:r>
        </a:p>
      </dgm:t>
    </dgm:pt>
    <dgm:pt modelId="{843CEC5B-89BB-40C9-B2C4-62A77948985C}" type="parTrans" cxnId="{A6C39D0A-5A26-4AB8-945D-6B527C71C5BF}">
      <dgm:prSet/>
      <dgm:spPr/>
      <dgm:t>
        <a:bodyPr/>
        <a:lstStyle/>
        <a:p>
          <a:endParaRPr lang="en-US"/>
        </a:p>
      </dgm:t>
    </dgm:pt>
    <dgm:pt modelId="{C433506A-18B3-41E8-9754-85C48A52D131}" type="sibTrans" cxnId="{A6C39D0A-5A26-4AB8-945D-6B527C71C5BF}">
      <dgm:prSet/>
      <dgm:spPr/>
      <dgm:t>
        <a:bodyPr/>
        <a:lstStyle/>
        <a:p>
          <a:endParaRPr lang="en-US"/>
        </a:p>
      </dgm:t>
    </dgm:pt>
    <dgm:pt modelId="{C93D2B42-C9B0-49CC-8401-508CF63EE4D4}">
      <dgm:prSet phldrT="[Text]"/>
      <dgm:spPr/>
      <dgm:t>
        <a:bodyPr/>
        <a:lstStyle/>
        <a:p>
          <a:r>
            <a:rPr lang="ar-sa" dirty="0">
              <a:rtl/>
            </a:rPr>
            <a:t>إنشاء قالب التكوين</a:t>
          </a:r>
        </a:p>
      </dgm:t>
    </dgm:pt>
    <dgm:pt modelId="{E69DE1E5-0226-403F-822A-2C3B564A8C94}" type="parTrans" cxnId="{8382B9DE-748E-43FC-8FA9-EF2022E93B02}">
      <dgm:prSet/>
      <dgm:spPr/>
      <dgm:t>
        <a:bodyPr/>
        <a:lstStyle/>
        <a:p>
          <a:endParaRPr lang="en-US"/>
        </a:p>
      </dgm:t>
    </dgm:pt>
    <dgm:pt modelId="{E29C9E9C-2D45-4ABF-99D3-21DA3F0B2972}" type="sibTrans" cxnId="{8382B9DE-748E-43FC-8FA9-EF2022E93B02}">
      <dgm:prSet/>
      <dgm:spPr/>
      <dgm:t>
        <a:bodyPr/>
        <a:lstStyle/>
        <a:p>
          <a:endParaRPr lang="en-US"/>
        </a:p>
      </dgm:t>
    </dgm:pt>
    <dgm:pt modelId="{96ECA3E3-A0B7-44F1-84A2-DA8C872FA4B5}">
      <dgm:prSet phldrT="[Text]"/>
      <dgm:spPr/>
      <dgm:t>
        <a:bodyPr/>
        <a:lstStyle/>
        <a:p>
          <a:r>
            <a:rPr lang="ar-sa" dirty="0">
              <a:rtl/>
            </a:rPr>
            <a:t>إضافة ترجمة</a:t>
          </a:r>
        </a:p>
      </dgm:t>
    </dgm:pt>
    <dgm:pt modelId="{D6DA2202-932B-4094-98E1-1675CF21CFE8}" type="parTrans" cxnId="{C6747094-BE38-41BA-86D5-C00468FBB9F3}">
      <dgm:prSet/>
      <dgm:spPr/>
      <dgm:t>
        <a:bodyPr/>
        <a:lstStyle/>
        <a:p>
          <a:endParaRPr lang="en-US"/>
        </a:p>
      </dgm:t>
    </dgm:pt>
    <dgm:pt modelId="{120793F1-4C1F-4A77-AB9C-35EB334055AB}" type="sibTrans" cxnId="{C6747094-BE38-41BA-86D5-C00468FBB9F3}">
      <dgm:prSet/>
      <dgm:spPr/>
      <dgm:t>
        <a:bodyPr/>
        <a:lstStyle/>
        <a:p>
          <a:endParaRPr lang="en-US"/>
        </a:p>
      </dgm:t>
    </dgm:pt>
    <dgm:pt modelId="{99FEAEF9-A8D9-4AD0-BB88-3694DEE73B88}">
      <dgm:prSet phldrT="[Text]"/>
      <dgm:spPr/>
      <dgm:t>
        <a:bodyPr/>
        <a:lstStyle/>
        <a:p>
          <a:r>
            <a:rPr lang="ar-sa" dirty="0">
              <a:rtl/>
            </a:rPr>
            <a:t>إنشاء الإصدار والموافقة عليه وتنشيطه</a:t>
          </a:r>
        </a:p>
      </dgm:t>
    </dgm:pt>
    <dgm:pt modelId="{116DB1E7-0327-42CC-8B50-AA51CAE36868}" type="parTrans" cxnId="{B9BF8DA8-8EE5-4141-ABAA-C06AD3F172C6}">
      <dgm:prSet/>
      <dgm:spPr/>
      <dgm:t>
        <a:bodyPr/>
        <a:lstStyle/>
        <a:p>
          <a:endParaRPr lang="en-US"/>
        </a:p>
      </dgm:t>
    </dgm:pt>
    <dgm:pt modelId="{EFA34BE0-AFA8-420A-A136-20A064F88BD3}" type="sibTrans" cxnId="{B9BF8DA8-8EE5-4141-ABAA-C06AD3F172C6}">
      <dgm:prSet/>
      <dgm:spPr/>
      <dgm:t>
        <a:bodyPr/>
        <a:lstStyle/>
        <a:p>
          <a:endParaRPr lang="en-US"/>
        </a:p>
      </dgm:t>
    </dgm:pt>
    <dgm:pt modelId="{9818FE25-5DF7-4887-B97C-1E8CABA75586}" type="pres">
      <dgm:prSet presAssocID="{079CABDC-2F89-41D6-B6F3-434806987AB5}" presName="diagram" presStyleCnt="0">
        <dgm:presLayoutVars>
          <dgm:dir/>
          <dgm:animLvl val="lvl"/>
          <dgm:resizeHandles val="exact"/>
        </dgm:presLayoutVars>
      </dgm:prSet>
      <dgm:spPr/>
    </dgm:pt>
    <dgm:pt modelId="{E845C16C-D3A4-447D-8FB6-AA4A4F58FB33}" type="pres">
      <dgm:prSet presAssocID="{03A071B8-E2F8-4B88-90D2-6360AA83E210}" presName="compNode" presStyleCnt="0"/>
      <dgm:spPr/>
    </dgm:pt>
    <dgm:pt modelId="{4011D98C-A4D3-4195-91DB-0C5920F5E9F0}" type="pres">
      <dgm:prSet presAssocID="{03A071B8-E2F8-4B88-90D2-6360AA83E210}" presName="childRect" presStyleLbl="bgAcc1" presStyleIdx="0" presStyleCnt="3">
        <dgm:presLayoutVars>
          <dgm:bulletEnabled val="1"/>
        </dgm:presLayoutVars>
      </dgm:prSet>
      <dgm:spPr/>
    </dgm:pt>
    <dgm:pt modelId="{E8403107-ECA5-4499-B427-D9C67196B449}" type="pres">
      <dgm:prSet presAssocID="{03A071B8-E2F8-4B88-90D2-6360AA83E21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03B5CE5-06B6-4D58-8F17-F58651BFF550}" type="pres">
      <dgm:prSet presAssocID="{03A071B8-E2F8-4B88-90D2-6360AA83E210}" presName="parentRect" presStyleLbl="alignNode1" presStyleIdx="0" presStyleCnt="3"/>
      <dgm:spPr/>
    </dgm:pt>
    <dgm:pt modelId="{07A2F8E0-30E9-4949-BEA9-F5FEE6C26908}" type="pres">
      <dgm:prSet presAssocID="{03A071B8-E2F8-4B88-90D2-6360AA83E210}" presName="adorn" presStyleLbl="fgAccFollowNode1" presStyleIdx="0" presStyleCnt="3"/>
      <dgm:spPr/>
    </dgm:pt>
    <dgm:pt modelId="{81B44FE8-DB01-41C1-89C2-C6953F968E39}" type="pres">
      <dgm:prSet presAssocID="{F88ED62C-6340-4E99-8E80-0BCB49748202}" presName="sibTrans" presStyleLbl="sibTrans2D1" presStyleIdx="0" presStyleCnt="0"/>
      <dgm:spPr/>
    </dgm:pt>
    <dgm:pt modelId="{8E507F97-2A1B-4434-94C2-9ACD6AF4E20F}" type="pres">
      <dgm:prSet presAssocID="{AD7E4B3A-E65B-42B3-BE85-363D4FF40F58}" presName="compNode" presStyleCnt="0"/>
      <dgm:spPr/>
    </dgm:pt>
    <dgm:pt modelId="{21EE381B-1A6B-4720-9E4F-A88F7C504CA7}" type="pres">
      <dgm:prSet presAssocID="{AD7E4B3A-E65B-42B3-BE85-363D4FF40F58}" presName="childRect" presStyleLbl="bgAcc1" presStyleIdx="1" presStyleCnt="3">
        <dgm:presLayoutVars>
          <dgm:bulletEnabled val="1"/>
        </dgm:presLayoutVars>
      </dgm:prSet>
      <dgm:spPr/>
    </dgm:pt>
    <dgm:pt modelId="{A6AA4BC3-D8F6-49A3-96AC-20A0B02C05E6}" type="pres">
      <dgm:prSet presAssocID="{AD7E4B3A-E65B-42B3-BE85-363D4FF40F5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3B78020-1AC1-46BE-B79D-F098C75F103D}" type="pres">
      <dgm:prSet presAssocID="{AD7E4B3A-E65B-42B3-BE85-363D4FF40F58}" presName="parentRect" presStyleLbl="alignNode1" presStyleIdx="1" presStyleCnt="3"/>
      <dgm:spPr/>
    </dgm:pt>
    <dgm:pt modelId="{767F7841-0B9E-413E-8D92-CB16A8FC9C8D}" type="pres">
      <dgm:prSet presAssocID="{AD7E4B3A-E65B-42B3-BE85-363D4FF40F58}" presName="adorn" presStyleLbl="fgAccFollowNode1" presStyleIdx="1" presStyleCnt="3"/>
      <dgm:spPr/>
    </dgm:pt>
    <dgm:pt modelId="{336209D1-7902-4710-B79C-A119492A423D}" type="pres">
      <dgm:prSet presAssocID="{B97DFA86-B900-4762-A598-23EAC9D09851}" presName="sibTrans" presStyleLbl="sibTrans2D1" presStyleIdx="0" presStyleCnt="0"/>
      <dgm:spPr/>
    </dgm:pt>
    <dgm:pt modelId="{C632875D-58F6-4BB0-B1B1-F93CED8717FB}" type="pres">
      <dgm:prSet presAssocID="{B7581398-D3D4-4F15-AE1B-4B1474D4AA17}" presName="compNode" presStyleCnt="0"/>
      <dgm:spPr/>
    </dgm:pt>
    <dgm:pt modelId="{F000C4C4-EA70-4832-8556-1A02040ED5EF}" type="pres">
      <dgm:prSet presAssocID="{B7581398-D3D4-4F15-AE1B-4B1474D4AA17}" presName="childRect" presStyleLbl="bgAcc1" presStyleIdx="2" presStyleCnt="3">
        <dgm:presLayoutVars>
          <dgm:bulletEnabled val="1"/>
        </dgm:presLayoutVars>
      </dgm:prSet>
      <dgm:spPr/>
    </dgm:pt>
    <dgm:pt modelId="{CD04F951-26DF-4471-9671-72B5872F87B3}" type="pres">
      <dgm:prSet presAssocID="{B7581398-D3D4-4F15-AE1B-4B1474D4AA1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1110126-BE9C-4452-AC52-CC6C5490CA2F}" type="pres">
      <dgm:prSet presAssocID="{B7581398-D3D4-4F15-AE1B-4B1474D4AA17}" presName="parentRect" presStyleLbl="alignNode1" presStyleIdx="2" presStyleCnt="3"/>
      <dgm:spPr/>
    </dgm:pt>
    <dgm:pt modelId="{048A171F-D8ED-4B5B-9128-42E85FA562DC}" type="pres">
      <dgm:prSet presAssocID="{B7581398-D3D4-4F15-AE1B-4B1474D4AA17}" presName="adorn" presStyleLbl="fgAccFollowNode1" presStyleIdx="2" presStyleCnt="3"/>
      <dgm:spPr/>
    </dgm:pt>
  </dgm:ptLst>
  <dgm:cxnLst>
    <dgm:cxn modelId="{DCD61206-032F-4DEC-BAAB-AEF30A323064}" srcId="{AD7E4B3A-E65B-42B3-BE85-363D4FF40F58}" destId="{5C6E65E5-98DB-4985-A6A8-468631D6F0CC}" srcOrd="4" destOrd="0" parTransId="{C322B349-A7B5-479C-A550-CB0F7900DAC0}" sibTransId="{6F212089-4B14-48E8-A9A8-4CC49A2CD0D9}"/>
    <dgm:cxn modelId="{A6C39D0A-5A26-4AB8-945D-6B527C71C5BF}" srcId="{B7581398-D3D4-4F15-AE1B-4B1474D4AA17}" destId="{30A03CD9-4059-4BD5-AFC5-4DB34911236F}" srcOrd="2" destOrd="0" parTransId="{843CEC5B-89BB-40C9-B2C4-62A77948985C}" sibTransId="{C433506A-18B3-41E8-9754-85C48A52D131}"/>
    <dgm:cxn modelId="{3DCC7412-1763-4BC5-8959-20C6FB529773}" type="presOf" srcId="{C4EEFD58-9F2A-4CF3-8CBB-4FED9C0682AF}" destId="{4011D98C-A4D3-4195-91DB-0C5920F5E9F0}" srcOrd="0" destOrd="1" presId="urn:microsoft.com/office/officeart/2005/8/layout/bList2"/>
    <dgm:cxn modelId="{3ACD5F22-ED21-4731-91A9-927F90F62AA9}" srcId="{079CABDC-2F89-41D6-B6F3-434806987AB5}" destId="{B7581398-D3D4-4F15-AE1B-4B1474D4AA17}" srcOrd="2" destOrd="0" parTransId="{E2233F82-5CBB-4A48-AA62-0B520F5ACA8C}" sibTransId="{EE3BB243-9479-4C66-ABAA-5354DD6B1A32}"/>
    <dgm:cxn modelId="{8B89FD35-056B-45FC-8B1C-43531B95F17E}" type="presOf" srcId="{8FFB6034-7C7B-4DAC-93BB-020ACBA9A1A4}" destId="{4011D98C-A4D3-4195-91DB-0C5920F5E9F0}" srcOrd="0" destOrd="2" presId="urn:microsoft.com/office/officeart/2005/8/layout/bList2"/>
    <dgm:cxn modelId="{87EB6B39-28A7-4439-9735-3AF717DE5D1A}" type="presOf" srcId="{B7581398-D3D4-4F15-AE1B-4B1474D4AA17}" destId="{CD04F951-26DF-4471-9671-72B5872F87B3}" srcOrd="0" destOrd="0" presId="urn:microsoft.com/office/officeart/2005/8/layout/bList2"/>
    <dgm:cxn modelId="{10796C3B-BDCB-4660-B180-66A945605576}" srcId="{AD7E4B3A-E65B-42B3-BE85-363D4FF40F58}" destId="{19132921-0060-49CD-B256-BFAE4C345541}" srcOrd="0" destOrd="0" parTransId="{22623F50-8158-4E65-88EA-6E6172148A3E}" sibTransId="{6E89A26C-5F3A-4DC4-981A-5ACD4EA40752}"/>
    <dgm:cxn modelId="{2F54C03F-25E7-4E90-A976-AF647909781B}" type="presOf" srcId="{96ECA3E3-A0B7-44F1-84A2-DA8C872FA4B5}" destId="{F000C4C4-EA70-4832-8556-1A02040ED5EF}" srcOrd="0" destOrd="4" presId="urn:microsoft.com/office/officeart/2005/8/layout/bList2"/>
    <dgm:cxn modelId="{8997055D-56A5-4AE1-AE1C-674EDAB69839}" srcId="{B7581398-D3D4-4F15-AE1B-4B1474D4AA17}" destId="{80489F0E-1682-445E-AC91-E5BC7DCA8F15}" srcOrd="0" destOrd="0" parTransId="{BF7C3004-C9FA-4510-93C6-92DE6A013F6E}" sibTransId="{1693BA14-F6BF-4B5D-BA27-86C518D72361}"/>
    <dgm:cxn modelId="{F0B91C61-D974-44F1-8224-84D37CE417CA}" srcId="{079CABDC-2F89-41D6-B6F3-434806987AB5}" destId="{03A071B8-E2F8-4B88-90D2-6360AA83E210}" srcOrd="0" destOrd="0" parTransId="{96F848B7-DE14-4EE9-9217-33228A86880C}" sibTransId="{F88ED62C-6340-4E99-8E80-0BCB49748202}"/>
    <dgm:cxn modelId="{8301A261-49A6-4E6E-831F-224788218675}" type="presOf" srcId="{B0449A23-1E1C-4D9A-9B8B-3547DB871F63}" destId="{4011D98C-A4D3-4195-91DB-0C5920F5E9F0}" srcOrd="0" destOrd="0" presId="urn:microsoft.com/office/officeart/2005/8/layout/bList2"/>
    <dgm:cxn modelId="{ED3F4C68-0EF2-4397-9AE6-8ECAB0E4A497}" srcId="{03A071B8-E2F8-4B88-90D2-6360AA83E210}" destId="{B0449A23-1E1C-4D9A-9B8B-3547DB871F63}" srcOrd="0" destOrd="0" parTransId="{E5D0B119-CB14-42E2-BC1A-C6D8359E3A3E}" sibTransId="{F8CA3485-E9C4-4FBE-88D2-768CC4E63FED}"/>
    <dgm:cxn modelId="{A793E64F-3A4A-4E81-BD72-AF28FA7E0572}" type="presOf" srcId="{99FEAEF9-A8D9-4AD0-BB88-3694DEE73B88}" destId="{F000C4C4-EA70-4832-8556-1A02040ED5EF}" srcOrd="0" destOrd="5" presId="urn:microsoft.com/office/officeart/2005/8/layout/bList2"/>
    <dgm:cxn modelId="{5EAB6970-DACA-439F-9CF1-4852A83FB4C8}" srcId="{AD7E4B3A-E65B-42B3-BE85-363D4FF40F58}" destId="{734E268D-609F-428A-99FF-0E0198AFB28F}" srcOrd="3" destOrd="0" parTransId="{BA795996-FD12-4FB9-ACD3-4D7358E6B1AD}" sibTransId="{A2BF3FC0-4AD2-4536-B6B2-7BA452F1F191}"/>
    <dgm:cxn modelId="{38779D50-74E7-49EA-AAB4-AEBE9ABA7334}" type="presOf" srcId="{B97DFA86-B900-4762-A598-23EAC9D09851}" destId="{336209D1-7902-4710-B79C-A119492A423D}" srcOrd="0" destOrd="0" presId="urn:microsoft.com/office/officeart/2005/8/layout/bList2"/>
    <dgm:cxn modelId="{4F545271-C7A6-4E76-9E3B-A79EC727E572}" type="presOf" srcId="{CDB25962-E090-4EA3-9C8E-767391EE49EC}" destId="{4011D98C-A4D3-4195-91DB-0C5920F5E9F0}" srcOrd="0" destOrd="3" presId="urn:microsoft.com/office/officeart/2005/8/layout/bList2"/>
    <dgm:cxn modelId="{ECA4D756-41F6-48C6-B0FC-DB2FAA7F0207}" srcId="{B7581398-D3D4-4F15-AE1B-4B1474D4AA17}" destId="{08767491-7F83-4F9C-8B52-81E526E40227}" srcOrd="1" destOrd="0" parTransId="{46FD84D6-AAB4-4874-9924-A6C3562DA0D9}" sibTransId="{34AC35DA-C57D-4E85-B10C-2CF19DE7B231}"/>
    <dgm:cxn modelId="{42F57785-6545-44CC-BDA6-8F48AC4E2BB2}" type="presOf" srcId="{AD7E4B3A-E65B-42B3-BE85-363D4FF40F58}" destId="{A6AA4BC3-D8F6-49A3-96AC-20A0B02C05E6}" srcOrd="0" destOrd="0" presId="urn:microsoft.com/office/officeart/2005/8/layout/bList2"/>
    <dgm:cxn modelId="{7B31CC85-CF91-4A51-A2DF-8F676ED2B044}" type="presOf" srcId="{F88ED62C-6340-4E99-8E80-0BCB49748202}" destId="{81B44FE8-DB01-41C1-89C2-C6953F968E39}" srcOrd="0" destOrd="0" presId="urn:microsoft.com/office/officeart/2005/8/layout/bList2"/>
    <dgm:cxn modelId="{4AC7048F-16DE-424B-9BBE-3633AA0B6714}" type="presOf" srcId="{03A071B8-E2F8-4B88-90D2-6360AA83E210}" destId="{E8403107-ECA5-4499-B427-D9C67196B449}" srcOrd="0" destOrd="0" presId="urn:microsoft.com/office/officeart/2005/8/layout/bList2"/>
    <dgm:cxn modelId="{C6747094-BE38-41BA-86D5-C00468FBB9F3}" srcId="{B7581398-D3D4-4F15-AE1B-4B1474D4AA17}" destId="{96ECA3E3-A0B7-44F1-84A2-DA8C872FA4B5}" srcOrd="4" destOrd="0" parTransId="{D6DA2202-932B-4094-98E1-1675CF21CFE8}" sibTransId="{120793F1-4C1F-4A77-AB9C-35EB334055AB}"/>
    <dgm:cxn modelId="{7631EDA2-A778-4885-984E-7BC85BABFC44}" type="presOf" srcId="{19132921-0060-49CD-B256-BFAE4C345541}" destId="{21EE381B-1A6B-4720-9E4F-A88F7C504CA7}" srcOrd="0" destOrd="0" presId="urn:microsoft.com/office/officeart/2005/8/layout/bList2"/>
    <dgm:cxn modelId="{4BB477A4-14F4-46A1-A667-48952E2A494C}" type="presOf" srcId="{5C6E65E5-98DB-4985-A6A8-468631D6F0CC}" destId="{21EE381B-1A6B-4720-9E4F-A88F7C504CA7}" srcOrd="0" destOrd="4" presId="urn:microsoft.com/office/officeart/2005/8/layout/bList2"/>
    <dgm:cxn modelId="{B9BF8DA8-8EE5-4141-ABAA-C06AD3F172C6}" srcId="{B7581398-D3D4-4F15-AE1B-4B1474D4AA17}" destId="{99FEAEF9-A8D9-4AD0-BB88-3694DEE73B88}" srcOrd="5" destOrd="0" parTransId="{116DB1E7-0327-42CC-8B50-AA51CAE36868}" sibTransId="{EFA34BE0-AFA8-420A-A136-20A064F88BD3}"/>
    <dgm:cxn modelId="{E30D22AA-C8CC-4185-BBB0-C6609FD3102D}" type="presOf" srcId="{079CABDC-2F89-41D6-B6F3-434806987AB5}" destId="{9818FE25-5DF7-4887-B97C-1E8CABA75586}" srcOrd="0" destOrd="0" presId="urn:microsoft.com/office/officeart/2005/8/layout/bList2"/>
    <dgm:cxn modelId="{DFD739AA-4D79-41A3-A9B1-7E07585DBE2E}" srcId="{AD7E4B3A-E65B-42B3-BE85-363D4FF40F58}" destId="{30BE75D5-9F61-45EE-8BEC-951CCCABB9DA}" srcOrd="1" destOrd="0" parTransId="{0AF787FD-0B68-4122-B96D-84FA8D0EB041}" sibTransId="{72A20875-5A73-46C0-BDA6-82BA98E2FEB3}"/>
    <dgm:cxn modelId="{1459B6AD-3320-4FCE-B209-0571C0998021}" type="presOf" srcId="{80489F0E-1682-445E-AC91-E5BC7DCA8F15}" destId="{F000C4C4-EA70-4832-8556-1A02040ED5EF}" srcOrd="0" destOrd="0" presId="urn:microsoft.com/office/officeart/2005/8/layout/bList2"/>
    <dgm:cxn modelId="{A066E4AF-CC7F-4A92-A354-7FB7D7454917}" type="presOf" srcId="{B0423E87-442D-48A8-9976-FDAB16682B24}" destId="{21EE381B-1A6B-4720-9E4F-A88F7C504CA7}" srcOrd="0" destOrd="2" presId="urn:microsoft.com/office/officeart/2005/8/layout/bList2"/>
    <dgm:cxn modelId="{134615BB-9FE6-4E7E-81CD-791425C5061A}" srcId="{AD7E4B3A-E65B-42B3-BE85-363D4FF40F58}" destId="{B0423E87-442D-48A8-9976-FDAB16682B24}" srcOrd="2" destOrd="0" parTransId="{95C75687-BA28-4D30-A2FF-DDC50CD998D1}" sibTransId="{B3E9106D-1667-41C7-BE94-0093D4EA6DF9}"/>
    <dgm:cxn modelId="{F6619CBC-4E92-4E19-9B92-1D402E80AFFB}" type="presOf" srcId="{AD7E4B3A-E65B-42B3-BE85-363D4FF40F58}" destId="{63B78020-1AC1-46BE-B79D-F098C75F103D}" srcOrd="1" destOrd="0" presId="urn:microsoft.com/office/officeart/2005/8/layout/bList2"/>
    <dgm:cxn modelId="{8EF405BF-B88E-4651-A3FA-103E466AD45A}" type="presOf" srcId="{03A071B8-E2F8-4B88-90D2-6360AA83E210}" destId="{C03B5CE5-06B6-4D58-8F17-F58651BFF550}" srcOrd="1" destOrd="0" presId="urn:microsoft.com/office/officeart/2005/8/layout/bList2"/>
    <dgm:cxn modelId="{5FDF12C3-20E5-4D04-AE48-2F632F108BAB}" srcId="{03A071B8-E2F8-4B88-90D2-6360AA83E210}" destId="{CDB25962-E090-4EA3-9C8E-767391EE49EC}" srcOrd="3" destOrd="0" parTransId="{56FBD7E3-91B3-450F-B58B-1A7924C1ACAD}" sibTransId="{83096319-0F71-407C-AAE5-BC31A36C67B9}"/>
    <dgm:cxn modelId="{D7251DC6-0F9F-433F-A404-B0E953EA1C44}" srcId="{079CABDC-2F89-41D6-B6F3-434806987AB5}" destId="{AD7E4B3A-E65B-42B3-BE85-363D4FF40F58}" srcOrd="1" destOrd="0" parTransId="{E418ED8F-9F1C-4724-8717-FC35EE29ADBA}" sibTransId="{B97DFA86-B900-4762-A598-23EAC9D09851}"/>
    <dgm:cxn modelId="{D9A681DB-697E-47D2-9DA0-866A2D48B27B}" type="presOf" srcId="{08767491-7F83-4F9C-8B52-81E526E40227}" destId="{F000C4C4-EA70-4832-8556-1A02040ED5EF}" srcOrd="0" destOrd="1" presId="urn:microsoft.com/office/officeart/2005/8/layout/bList2"/>
    <dgm:cxn modelId="{222F1EDC-4AA9-4190-BC31-4EC858A97B18}" srcId="{03A071B8-E2F8-4B88-90D2-6360AA83E210}" destId="{C4EEFD58-9F2A-4CF3-8CBB-4FED9C0682AF}" srcOrd="1" destOrd="0" parTransId="{5E924972-F59F-4BCC-BD8F-5B6C4174343E}" sibTransId="{99A77588-9693-40D4-98EE-8B9CB39165E3}"/>
    <dgm:cxn modelId="{380033DD-E060-411D-8176-0731CC2488F8}" type="presOf" srcId="{734E268D-609F-428A-99FF-0E0198AFB28F}" destId="{21EE381B-1A6B-4720-9E4F-A88F7C504CA7}" srcOrd="0" destOrd="3" presId="urn:microsoft.com/office/officeart/2005/8/layout/bList2"/>
    <dgm:cxn modelId="{8382B9DE-748E-43FC-8FA9-EF2022E93B02}" srcId="{B7581398-D3D4-4F15-AE1B-4B1474D4AA17}" destId="{C93D2B42-C9B0-49CC-8401-508CF63EE4D4}" srcOrd="3" destOrd="0" parTransId="{E69DE1E5-0226-403F-822A-2C3B564A8C94}" sibTransId="{E29C9E9C-2D45-4ABF-99D3-21DA3F0B2972}"/>
    <dgm:cxn modelId="{509F1BE5-3A96-4E08-A562-AC7C52DF14D7}" type="presOf" srcId="{30A03CD9-4059-4BD5-AFC5-4DB34911236F}" destId="{F000C4C4-EA70-4832-8556-1A02040ED5EF}" srcOrd="0" destOrd="2" presId="urn:microsoft.com/office/officeart/2005/8/layout/bList2"/>
    <dgm:cxn modelId="{591AF7EE-2847-4201-8464-B707D5357BE8}" srcId="{03A071B8-E2F8-4B88-90D2-6360AA83E210}" destId="{8FFB6034-7C7B-4DAC-93BB-020ACBA9A1A4}" srcOrd="2" destOrd="0" parTransId="{5E67BEC4-3622-47A5-BCD4-ED57681C63B8}" sibTransId="{1D5B052C-8BEB-4B8B-98A3-0BF50BCD4185}"/>
    <dgm:cxn modelId="{9E0884FC-F17A-420E-963D-43CCCE53271F}" type="presOf" srcId="{30BE75D5-9F61-45EE-8BEC-951CCCABB9DA}" destId="{21EE381B-1A6B-4720-9E4F-A88F7C504CA7}" srcOrd="0" destOrd="1" presId="urn:microsoft.com/office/officeart/2005/8/layout/bList2"/>
    <dgm:cxn modelId="{6CC266FE-FDDF-460B-B0B1-C0DE63D640E5}" type="presOf" srcId="{C93D2B42-C9B0-49CC-8401-508CF63EE4D4}" destId="{F000C4C4-EA70-4832-8556-1A02040ED5EF}" srcOrd="0" destOrd="3" presId="urn:microsoft.com/office/officeart/2005/8/layout/bList2"/>
    <dgm:cxn modelId="{EA35FEFF-6757-4027-8F35-F028A5E19AE1}" type="presOf" srcId="{B7581398-D3D4-4F15-AE1B-4B1474D4AA17}" destId="{71110126-BE9C-4452-AC52-CC6C5490CA2F}" srcOrd="1" destOrd="0" presId="urn:microsoft.com/office/officeart/2005/8/layout/bList2"/>
    <dgm:cxn modelId="{E1C1863C-BBC6-4D0A-B795-BEA74D98763E}" type="presParOf" srcId="{9818FE25-5DF7-4887-B97C-1E8CABA75586}" destId="{E845C16C-D3A4-447D-8FB6-AA4A4F58FB33}" srcOrd="0" destOrd="0" presId="urn:microsoft.com/office/officeart/2005/8/layout/bList2"/>
    <dgm:cxn modelId="{90B616B4-A4A5-44FC-954D-1C5628BAED16}" type="presParOf" srcId="{E845C16C-D3A4-447D-8FB6-AA4A4F58FB33}" destId="{4011D98C-A4D3-4195-91DB-0C5920F5E9F0}" srcOrd="0" destOrd="0" presId="urn:microsoft.com/office/officeart/2005/8/layout/bList2"/>
    <dgm:cxn modelId="{3699E26D-0ABC-4C8E-9F6A-9BDE5784D905}" type="presParOf" srcId="{E845C16C-D3A4-447D-8FB6-AA4A4F58FB33}" destId="{E8403107-ECA5-4499-B427-D9C67196B449}" srcOrd="1" destOrd="0" presId="urn:microsoft.com/office/officeart/2005/8/layout/bList2"/>
    <dgm:cxn modelId="{E9133631-AAA6-4B89-90E8-BA40E8FA747E}" type="presParOf" srcId="{E845C16C-D3A4-447D-8FB6-AA4A4F58FB33}" destId="{C03B5CE5-06B6-4D58-8F17-F58651BFF550}" srcOrd="2" destOrd="0" presId="urn:microsoft.com/office/officeart/2005/8/layout/bList2"/>
    <dgm:cxn modelId="{A2C2F055-A929-45B4-9AA9-C50D27F3D000}" type="presParOf" srcId="{E845C16C-D3A4-447D-8FB6-AA4A4F58FB33}" destId="{07A2F8E0-30E9-4949-BEA9-F5FEE6C26908}" srcOrd="3" destOrd="0" presId="urn:microsoft.com/office/officeart/2005/8/layout/bList2"/>
    <dgm:cxn modelId="{14C3718C-628D-4521-8DCA-19F87D313A1D}" type="presParOf" srcId="{9818FE25-5DF7-4887-B97C-1E8CABA75586}" destId="{81B44FE8-DB01-41C1-89C2-C6953F968E39}" srcOrd="1" destOrd="0" presId="urn:microsoft.com/office/officeart/2005/8/layout/bList2"/>
    <dgm:cxn modelId="{AFEA0DB2-CD01-4C52-AAFF-4013D15A0509}" type="presParOf" srcId="{9818FE25-5DF7-4887-B97C-1E8CABA75586}" destId="{8E507F97-2A1B-4434-94C2-9ACD6AF4E20F}" srcOrd="2" destOrd="0" presId="urn:microsoft.com/office/officeart/2005/8/layout/bList2"/>
    <dgm:cxn modelId="{2043B0F0-C689-416C-8F07-40A93FD93DF6}" type="presParOf" srcId="{8E507F97-2A1B-4434-94C2-9ACD6AF4E20F}" destId="{21EE381B-1A6B-4720-9E4F-A88F7C504CA7}" srcOrd="0" destOrd="0" presId="urn:microsoft.com/office/officeart/2005/8/layout/bList2"/>
    <dgm:cxn modelId="{000C7767-58A8-41F0-92FD-E4687B996E68}" type="presParOf" srcId="{8E507F97-2A1B-4434-94C2-9ACD6AF4E20F}" destId="{A6AA4BC3-D8F6-49A3-96AC-20A0B02C05E6}" srcOrd="1" destOrd="0" presId="urn:microsoft.com/office/officeart/2005/8/layout/bList2"/>
    <dgm:cxn modelId="{D4B9638B-8284-4A66-967B-392736B30C63}" type="presParOf" srcId="{8E507F97-2A1B-4434-94C2-9ACD6AF4E20F}" destId="{63B78020-1AC1-46BE-B79D-F098C75F103D}" srcOrd="2" destOrd="0" presId="urn:microsoft.com/office/officeart/2005/8/layout/bList2"/>
    <dgm:cxn modelId="{CF2AB640-966A-4BB0-8D5B-6EBC6AA59477}" type="presParOf" srcId="{8E507F97-2A1B-4434-94C2-9ACD6AF4E20F}" destId="{767F7841-0B9E-413E-8D92-CB16A8FC9C8D}" srcOrd="3" destOrd="0" presId="urn:microsoft.com/office/officeart/2005/8/layout/bList2"/>
    <dgm:cxn modelId="{1A03FF6A-D32E-43AD-8618-E89DDE4C6C83}" type="presParOf" srcId="{9818FE25-5DF7-4887-B97C-1E8CABA75586}" destId="{336209D1-7902-4710-B79C-A119492A423D}" srcOrd="3" destOrd="0" presId="urn:microsoft.com/office/officeart/2005/8/layout/bList2"/>
    <dgm:cxn modelId="{65EE1A6D-C11F-4421-80BD-C218E630397A}" type="presParOf" srcId="{9818FE25-5DF7-4887-B97C-1E8CABA75586}" destId="{C632875D-58F6-4BB0-B1B1-F93CED8717FB}" srcOrd="4" destOrd="0" presId="urn:microsoft.com/office/officeart/2005/8/layout/bList2"/>
    <dgm:cxn modelId="{26822457-B836-4A1C-9873-B867A0E50F01}" type="presParOf" srcId="{C632875D-58F6-4BB0-B1B1-F93CED8717FB}" destId="{F000C4C4-EA70-4832-8556-1A02040ED5EF}" srcOrd="0" destOrd="0" presId="urn:microsoft.com/office/officeart/2005/8/layout/bList2"/>
    <dgm:cxn modelId="{D7DFBD8D-5424-4930-90BB-2B2C8CAE72AA}" type="presParOf" srcId="{C632875D-58F6-4BB0-B1B1-F93CED8717FB}" destId="{CD04F951-26DF-4471-9671-72B5872F87B3}" srcOrd="1" destOrd="0" presId="urn:microsoft.com/office/officeart/2005/8/layout/bList2"/>
    <dgm:cxn modelId="{107510E9-B313-4BAB-91BB-4DB98F11C06A}" type="presParOf" srcId="{C632875D-58F6-4BB0-B1B1-F93CED8717FB}" destId="{71110126-BE9C-4452-AC52-CC6C5490CA2F}" srcOrd="2" destOrd="0" presId="urn:microsoft.com/office/officeart/2005/8/layout/bList2"/>
    <dgm:cxn modelId="{9D8DABEB-C687-47C2-A678-D3E76841300F}" type="presParOf" srcId="{C632875D-58F6-4BB0-B1B1-F93CED8717FB}" destId="{048A171F-D8ED-4B5B-9128-42E85FA562D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6AFCC-7BAE-4BE1-90B6-78993AB20B61}">
      <dsp:nvSpPr>
        <dsp:cNvPr id="0" name=""/>
        <dsp:cNvSpPr/>
      </dsp:nvSpPr>
      <dsp:spPr>
        <a:xfrm>
          <a:off x="5241" y="70025"/>
          <a:ext cx="2383246" cy="1063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Configuration Setup</a:t>
          </a:r>
        </a:p>
      </dsp:txBody>
      <dsp:txXfrm>
        <a:off x="5241" y="70025"/>
        <a:ext cx="2383246" cy="708668"/>
      </dsp:txXfrm>
    </dsp:sp>
    <dsp:sp modelId="{EBB4DA70-20C7-4FAF-B217-23AC33E01A07}">
      <dsp:nvSpPr>
        <dsp:cNvPr id="0" name=""/>
        <dsp:cNvSpPr/>
      </dsp:nvSpPr>
      <dsp:spPr>
        <a:xfrm>
          <a:off x="493376" y="778693"/>
          <a:ext cx="2383246" cy="463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 up product configuration model parameters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attribute types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new product configuration model</a:t>
          </a:r>
        </a:p>
      </dsp:txBody>
      <dsp:txXfrm>
        <a:off x="563179" y="848496"/>
        <a:ext cx="2243640" cy="4494226"/>
      </dsp:txXfrm>
    </dsp:sp>
    <dsp:sp modelId="{1EE20F58-91BE-42B5-AD72-3F2EDFBCEE9B}">
      <dsp:nvSpPr>
        <dsp:cNvPr id="0" name=""/>
        <dsp:cNvSpPr/>
      </dsp:nvSpPr>
      <dsp:spPr>
        <a:xfrm>
          <a:off x="2749779" y="127679"/>
          <a:ext cx="765938" cy="59335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749779" y="246351"/>
        <a:ext cx="587930" cy="356015"/>
      </dsp:txXfrm>
    </dsp:sp>
    <dsp:sp modelId="{CEF3DEB4-BFFD-48E3-BEDC-894568498F79}">
      <dsp:nvSpPr>
        <dsp:cNvPr id="0" name=""/>
        <dsp:cNvSpPr/>
      </dsp:nvSpPr>
      <dsp:spPr>
        <a:xfrm>
          <a:off x="3833654" y="70025"/>
          <a:ext cx="2383246" cy="1063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Configuration Model</a:t>
          </a:r>
        </a:p>
      </dsp:txBody>
      <dsp:txXfrm>
        <a:off x="3833654" y="70025"/>
        <a:ext cx="2383246" cy="708668"/>
      </dsp:txXfrm>
    </dsp:sp>
    <dsp:sp modelId="{8A6C8E75-C200-4D0D-94C2-7F79D4D91D9A}">
      <dsp:nvSpPr>
        <dsp:cNvPr id="0" name=""/>
        <dsp:cNvSpPr/>
      </dsp:nvSpPr>
      <dsp:spPr>
        <a:xfrm>
          <a:off x="4321789" y="778693"/>
          <a:ext cx="2383246" cy="463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attribute for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constraint for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user requirements for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BOM lines for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route operations for components</a:t>
          </a:r>
        </a:p>
      </dsp:txBody>
      <dsp:txXfrm>
        <a:off x="4391592" y="848496"/>
        <a:ext cx="2243640" cy="4494226"/>
      </dsp:txXfrm>
    </dsp:sp>
    <dsp:sp modelId="{06F19AC4-ED7B-4316-B2FC-F29380433A4A}">
      <dsp:nvSpPr>
        <dsp:cNvPr id="0" name=""/>
        <dsp:cNvSpPr/>
      </dsp:nvSpPr>
      <dsp:spPr>
        <a:xfrm>
          <a:off x="6578192" y="127679"/>
          <a:ext cx="765938" cy="59335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78192" y="246351"/>
        <a:ext cx="587930" cy="356015"/>
      </dsp:txXfrm>
    </dsp:sp>
    <dsp:sp modelId="{AFFDE81A-C45B-43A1-8CC8-68D43E4432B5}">
      <dsp:nvSpPr>
        <dsp:cNvPr id="0" name=""/>
        <dsp:cNvSpPr/>
      </dsp:nvSpPr>
      <dsp:spPr>
        <a:xfrm>
          <a:off x="7662067" y="70025"/>
          <a:ext cx="2383246" cy="1063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Prepare Configuration Model for Release</a:t>
          </a:r>
        </a:p>
      </dsp:txBody>
      <dsp:txXfrm>
        <a:off x="7662067" y="70025"/>
        <a:ext cx="2383246" cy="708668"/>
      </dsp:txXfrm>
    </dsp:sp>
    <dsp:sp modelId="{1A9522C1-B762-4EEF-8510-66A776FD2CF2}">
      <dsp:nvSpPr>
        <dsp:cNvPr id="0" name=""/>
        <dsp:cNvSpPr/>
      </dsp:nvSpPr>
      <dsp:spPr>
        <a:xfrm>
          <a:off x="8150201" y="778693"/>
          <a:ext cx="2383246" cy="463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attribute groups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Validate the product configuration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the product configuration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the configuration template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translation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Create, approve and activate versions</a:t>
          </a:r>
        </a:p>
      </dsp:txBody>
      <dsp:txXfrm>
        <a:off x="8220004" y="848496"/>
        <a:ext cx="2243640" cy="4494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20B9-5E8C-4BA5-9C33-A67DD5944D7B}">
      <dsp:nvSpPr>
        <dsp:cNvPr id="0" name=""/>
        <dsp:cNvSpPr/>
      </dsp:nvSpPr>
      <dsp:spPr>
        <a:xfrm>
          <a:off x="0" y="673954"/>
          <a:ext cx="9892145" cy="920250"/>
        </a:xfrm>
        <a:prstGeom prst="notched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F4911-7D96-4819-9CEB-BB2326A7D068}">
      <dsp:nvSpPr>
        <dsp:cNvPr id="0" name=""/>
        <dsp:cNvSpPr/>
      </dsp:nvSpPr>
      <dsp:spPr>
        <a:xfrm>
          <a:off x="4455" y="0"/>
          <a:ext cx="214313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up product configuration model parameters</a:t>
          </a:r>
        </a:p>
      </dsp:txBody>
      <dsp:txXfrm>
        <a:off x="4455" y="0"/>
        <a:ext cx="2143137" cy="920250"/>
      </dsp:txXfrm>
    </dsp:sp>
    <dsp:sp modelId="{CEBDE538-F5F6-4115-A2AF-861147DA771A}">
      <dsp:nvSpPr>
        <dsp:cNvPr id="0" name=""/>
        <dsp:cNvSpPr/>
      </dsp:nvSpPr>
      <dsp:spPr>
        <a:xfrm>
          <a:off x="960993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3A8B-3931-413D-80F5-3ED650F4AB3D}">
      <dsp:nvSpPr>
        <dsp:cNvPr id="0" name=""/>
        <dsp:cNvSpPr/>
      </dsp:nvSpPr>
      <dsp:spPr>
        <a:xfrm>
          <a:off x="2254749" y="1380375"/>
          <a:ext cx="214313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components</a:t>
          </a:r>
        </a:p>
      </dsp:txBody>
      <dsp:txXfrm>
        <a:off x="2254749" y="1380375"/>
        <a:ext cx="2143137" cy="920250"/>
      </dsp:txXfrm>
    </dsp:sp>
    <dsp:sp modelId="{AD8B1FDD-8E0D-47BA-8390-6F5EB07A0AFD}">
      <dsp:nvSpPr>
        <dsp:cNvPr id="0" name=""/>
        <dsp:cNvSpPr/>
      </dsp:nvSpPr>
      <dsp:spPr>
        <a:xfrm>
          <a:off x="3211287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785E-3420-49B8-B22C-CE3BE6F716A9}">
      <dsp:nvSpPr>
        <dsp:cNvPr id="0" name=""/>
        <dsp:cNvSpPr/>
      </dsp:nvSpPr>
      <dsp:spPr>
        <a:xfrm>
          <a:off x="4505043" y="0"/>
          <a:ext cx="214313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attribute types</a:t>
          </a:r>
        </a:p>
      </dsp:txBody>
      <dsp:txXfrm>
        <a:off x="4505043" y="0"/>
        <a:ext cx="2143137" cy="920250"/>
      </dsp:txXfrm>
    </dsp:sp>
    <dsp:sp modelId="{8625E6B1-CED5-4B01-B327-11F043DE8B3A}">
      <dsp:nvSpPr>
        <dsp:cNvPr id="0" name=""/>
        <dsp:cNvSpPr/>
      </dsp:nvSpPr>
      <dsp:spPr>
        <a:xfrm>
          <a:off x="5461580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E43A-807D-4B39-B0E1-04338E954D58}">
      <dsp:nvSpPr>
        <dsp:cNvPr id="0" name=""/>
        <dsp:cNvSpPr/>
      </dsp:nvSpPr>
      <dsp:spPr>
        <a:xfrm>
          <a:off x="6755337" y="1380375"/>
          <a:ext cx="214313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new product configuration model</a:t>
          </a:r>
        </a:p>
      </dsp:txBody>
      <dsp:txXfrm>
        <a:off x="6755337" y="1380375"/>
        <a:ext cx="2143137" cy="920250"/>
      </dsp:txXfrm>
    </dsp:sp>
    <dsp:sp modelId="{AC91A496-F87B-42C9-9D67-B400130BE4F1}">
      <dsp:nvSpPr>
        <dsp:cNvPr id="0" name=""/>
        <dsp:cNvSpPr/>
      </dsp:nvSpPr>
      <dsp:spPr>
        <a:xfrm>
          <a:off x="7711874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20B9-5E8C-4BA5-9C33-A67DD5944D7B}">
      <dsp:nvSpPr>
        <dsp:cNvPr id="0" name=""/>
        <dsp:cNvSpPr/>
      </dsp:nvSpPr>
      <dsp:spPr>
        <a:xfrm>
          <a:off x="0" y="690187"/>
          <a:ext cx="9892145" cy="920250"/>
        </a:xfrm>
        <a:prstGeom prst="notched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F4911-7D96-4819-9CEB-BB2326A7D068}">
      <dsp:nvSpPr>
        <dsp:cNvPr id="0" name=""/>
        <dsp:cNvSpPr/>
      </dsp:nvSpPr>
      <dsp:spPr>
        <a:xfrm>
          <a:off x="3912" y="0"/>
          <a:ext cx="171059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attribute for components</a:t>
          </a:r>
        </a:p>
      </dsp:txBody>
      <dsp:txXfrm>
        <a:off x="3912" y="0"/>
        <a:ext cx="1710597" cy="920250"/>
      </dsp:txXfrm>
    </dsp:sp>
    <dsp:sp modelId="{CEBDE538-F5F6-4115-A2AF-861147DA771A}">
      <dsp:nvSpPr>
        <dsp:cNvPr id="0" name=""/>
        <dsp:cNvSpPr/>
      </dsp:nvSpPr>
      <dsp:spPr>
        <a:xfrm>
          <a:off x="744179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3A8B-3931-413D-80F5-3ED650F4AB3D}">
      <dsp:nvSpPr>
        <dsp:cNvPr id="0" name=""/>
        <dsp:cNvSpPr/>
      </dsp:nvSpPr>
      <dsp:spPr>
        <a:xfrm>
          <a:off x="1800039" y="1380375"/>
          <a:ext cx="171059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constraint for components</a:t>
          </a:r>
        </a:p>
      </dsp:txBody>
      <dsp:txXfrm>
        <a:off x="1800039" y="1380375"/>
        <a:ext cx="1710597" cy="920250"/>
      </dsp:txXfrm>
    </dsp:sp>
    <dsp:sp modelId="{AD8B1FDD-8E0D-47BA-8390-6F5EB07A0AFD}">
      <dsp:nvSpPr>
        <dsp:cNvPr id="0" name=""/>
        <dsp:cNvSpPr/>
      </dsp:nvSpPr>
      <dsp:spPr>
        <a:xfrm>
          <a:off x="2540306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785E-3420-49B8-B22C-CE3BE6F716A9}">
      <dsp:nvSpPr>
        <dsp:cNvPr id="0" name=""/>
        <dsp:cNvSpPr/>
      </dsp:nvSpPr>
      <dsp:spPr>
        <a:xfrm>
          <a:off x="3596166" y="0"/>
          <a:ext cx="171059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user requirements for components</a:t>
          </a:r>
        </a:p>
      </dsp:txBody>
      <dsp:txXfrm>
        <a:off x="3596166" y="0"/>
        <a:ext cx="1710597" cy="920250"/>
      </dsp:txXfrm>
    </dsp:sp>
    <dsp:sp modelId="{8625E6B1-CED5-4B01-B327-11F043DE8B3A}">
      <dsp:nvSpPr>
        <dsp:cNvPr id="0" name=""/>
        <dsp:cNvSpPr/>
      </dsp:nvSpPr>
      <dsp:spPr>
        <a:xfrm>
          <a:off x="4336433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E43A-807D-4B39-B0E1-04338E954D58}">
      <dsp:nvSpPr>
        <dsp:cNvPr id="0" name=""/>
        <dsp:cNvSpPr/>
      </dsp:nvSpPr>
      <dsp:spPr>
        <a:xfrm>
          <a:off x="5392293" y="1380375"/>
          <a:ext cx="171059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BOM lines for components</a:t>
          </a:r>
        </a:p>
      </dsp:txBody>
      <dsp:txXfrm>
        <a:off x="5392293" y="1380375"/>
        <a:ext cx="1710597" cy="920250"/>
      </dsp:txXfrm>
    </dsp:sp>
    <dsp:sp modelId="{AC91A496-F87B-42C9-9D67-B400130BE4F1}">
      <dsp:nvSpPr>
        <dsp:cNvPr id="0" name=""/>
        <dsp:cNvSpPr/>
      </dsp:nvSpPr>
      <dsp:spPr>
        <a:xfrm>
          <a:off x="6132561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28FF1-C218-437F-9CF8-75E4D3767C58}">
      <dsp:nvSpPr>
        <dsp:cNvPr id="0" name=""/>
        <dsp:cNvSpPr/>
      </dsp:nvSpPr>
      <dsp:spPr>
        <a:xfrm>
          <a:off x="7188420" y="0"/>
          <a:ext cx="1710597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route operations for components</a:t>
          </a:r>
        </a:p>
      </dsp:txBody>
      <dsp:txXfrm>
        <a:off x="7188420" y="0"/>
        <a:ext cx="1710597" cy="920250"/>
      </dsp:txXfrm>
    </dsp:sp>
    <dsp:sp modelId="{A1EAC5BA-F15C-49A3-83E5-9D75922774E1}">
      <dsp:nvSpPr>
        <dsp:cNvPr id="0" name=""/>
        <dsp:cNvSpPr/>
      </dsp:nvSpPr>
      <dsp:spPr>
        <a:xfrm>
          <a:off x="7928688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20B9-5E8C-4BA5-9C33-A67DD5944D7B}">
      <dsp:nvSpPr>
        <dsp:cNvPr id="0" name=""/>
        <dsp:cNvSpPr/>
      </dsp:nvSpPr>
      <dsp:spPr>
        <a:xfrm>
          <a:off x="0" y="717242"/>
          <a:ext cx="10185741" cy="920250"/>
        </a:xfrm>
        <a:prstGeom prst="notched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F4911-7D96-4819-9CEB-BB2326A7D068}">
      <dsp:nvSpPr>
        <dsp:cNvPr id="0" name=""/>
        <dsp:cNvSpPr/>
      </dsp:nvSpPr>
      <dsp:spPr>
        <a:xfrm>
          <a:off x="2517" y="0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attribute groups</a:t>
          </a:r>
        </a:p>
      </dsp:txBody>
      <dsp:txXfrm>
        <a:off x="2517" y="0"/>
        <a:ext cx="1465941" cy="920250"/>
      </dsp:txXfrm>
    </dsp:sp>
    <dsp:sp modelId="{CEBDE538-F5F6-4115-A2AF-861147DA771A}">
      <dsp:nvSpPr>
        <dsp:cNvPr id="0" name=""/>
        <dsp:cNvSpPr/>
      </dsp:nvSpPr>
      <dsp:spPr>
        <a:xfrm>
          <a:off x="620457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3A8B-3931-413D-80F5-3ED650F4AB3D}">
      <dsp:nvSpPr>
        <dsp:cNvPr id="0" name=""/>
        <dsp:cNvSpPr/>
      </dsp:nvSpPr>
      <dsp:spPr>
        <a:xfrm>
          <a:off x="1541756" y="1380375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Validate the product configuration model</a:t>
          </a:r>
        </a:p>
      </dsp:txBody>
      <dsp:txXfrm>
        <a:off x="1541756" y="1380375"/>
        <a:ext cx="1465941" cy="920250"/>
      </dsp:txXfrm>
    </dsp:sp>
    <dsp:sp modelId="{AD8B1FDD-8E0D-47BA-8390-6F5EB07A0AFD}">
      <dsp:nvSpPr>
        <dsp:cNvPr id="0" name=""/>
        <dsp:cNvSpPr/>
      </dsp:nvSpPr>
      <dsp:spPr>
        <a:xfrm>
          <a:off x="2159695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785E-3420-49B8-B22C-CE3BE6F716A9}">
      <dsp:nvSpPr>
        <dsp:cNvPr id="0" name=""/>
        <dsp:cNvSpPr/>
      </dsp:nvSpPr>
      <dsp:spPr>
        <a:xfrm>
          <a:off x="3080994" y="0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the product configuration model</a:t>
          </a:r>
        </a:p>
      </dsp:txBody>
      <dsp:txXfrm>
        <a:off x="3080994" y="0"/>
        <a:ext cx="1465941" cy="920250"/>
      </dsp:txXfrm>
    </dsp:sp>
    <dsp:sp modelId="{8625E6B1-CED5-4B01-B327-11F043DE8B3A}">
      <dsp:nvSpPr>
        <dsp:cNvPr id="0" name=""/>
        <dsp:cNvSpPr/>
      </dsp:nvSpPr>
      <dsp:spPr>
        <a:xfrm>
          <a:off x="3698933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E43A-807D-4B39-B0E1-04338E954D58}">
      <dsp:nvSpPr>
        <dsp:cNvPr id="0" name=""/>
        <dsp:cNvSpPr/>
      </dsp:nvSpPr>
      <dsp:spPr>
        <a:xfrm>
          <a:off x="4620232" y="1380375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the configuration template</a:t>
          </a:r>
        </a:p>
      </dsp:txBody>
      <dsp:txXfrm>
        <a:off x="4620232" y="1380375"/>
        <a:ext cx="1465941" cy="920250"/>
      </dsp:txXfrm>
    </dsp:sp>
    <dsp:sp modelId="{AC91A496-F87B-42C9-9D67-B400130BE4F1}">
      <dsp:nvSpPr>
        <dsp:cNvPr id="0" name=""/>
        <dsp:cNvSpPr/>
      </dsp:nvSpPr>
      <dsp:spPr>
        <a:xfrm>
          <a:off x="5238171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28FF1-C218-437F-9CF8-75E4D3767C58}">
      <dsp:nvSpPr>
        <dsp:cNvPr id="0" name=""/>
        <dsp:cNvSpPr/>
      </dsp:nvSpPr>
      <dsp:spPr>
        <a:xfrm>
          <a:off x="6159470" y="0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translation</a:t>
          </a:r>
        </a:p>
      </dsp:txBody>
      <dsp:txXfrm>
        <a:off x="6159470" y="0"/>
        <a:ext cx="1465941" cy="920250"/>
      </dsp:txXfrm>
    </dsp:sp>
    <dsp:sp modelId="{A1EAC5BA-F15C-49A3-83E5-9D75922774E1}">
      <dsp:nvSpPr>
        <dsp:cNvPr id="0" name=""/>
        <dsp:cNvSpPr/>
      </dsp:nvSpPr>
      <dsp:spPr>
        <a:xfrm>
          <a:off x="6777409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1FCF-8645-4EDA-98A4-C1D60FC156D3}">
      <dsp:nvSpPr>
        <dsp:cNvPr id="0" name=""/>
        <dsp:cNvSpPr/>
      </dsp:nvSpPr>
      <dsp:spPr>
        <a:xfrm>
          <a:off x="7698708" y="1380375"/>
          <a:ext cx="1465941" cy="92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Create, approve, and activate versions</a:t>
          </a:r>
        </a:p>
      </dsp:txBody>
      <dsp:txXfrm>
        <a:off x="7698708" y="1380375"/>
        <a:ext cx="1465941" cy="920250"/>
      </dsp:txXfrm>
    </dsp:sp>
    <dsp:sp modelId="{1DF4C4CF-E97E-4750-9EC4-047DB4B5AB39}">
      <dsp:nvSpPr>
        <dsp:cNvPr id="0" name=""/>
        <dsp:cNvSpPr/>
      </dsp:nvSpPr>
      <dsp:spPr>
        <a:xfrm>
          <a:off x="8316648" y="1035281"/>
          <a:ext cx="230062" cy="230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0D9B6-25E7-4DF9-97ED-7EF7963E8118}">
      <dsp:nvSpPr>
        <dsp:cNvPr id="0" name=""/>
        <dsp:cNvSpPr/>
      </dsp:nvSpPr>
      <dsp:spPr>
        <a:xfrm>
          <a:off x="5020" y="142455"/>
          <a:ext cx="3653549" cy="124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Configuration Setup</a:t>
          </a:r>
        </a:p>
      </dsp:txBody>
      <dsp:txXfrm>
        <a:off x="626020" y="142455"/>
        <a:ext cx="2411549" cy="1242000"/>
      </dsp:txXfrm>
    </dsp:sp>
    <dsp:sp modelId="{4E457335-623A-48FA-81BD-6DBF73442F73}">
      <dsp:nvSpPr>
        <dsp:cNvPr id="0" name=""/>
        <dsp:cNvSpPr/>
      </dsp:nvSpPr>
      <dsp:spPr>
        <a:xfrm>
          <a:off x="5020" y="1539705"/>
          <a:ext cx="2922839" cy="380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Set up product configuration model parameters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Create components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Create attribute types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Create a new product configuration model</a:t>
          </a:r>
        </a:p>
      </dsp:txBody>
      <dsp:txXfrm>
        <a:off x="5020" y="1539705"/>
        <a:ext cx="2922839" cy="3800390"/>
      </dsp:txXfrm>
    </dsp:sp>
    <dsp:sp modelId="{AD3972D2-E5F0-46A9-AEFA-D99BC2DC8BBC}">
      <dsp:nvSpPr>
        <dsp:cNvPr id="0" name=""/>
        <dsp:cNvSpPr/>
      </dsp:nvSpPr>
      <dsp:spPr>
        <a:xfrm>
          <a:off x="3442570" y="142455"/>
          <a:ext cx="3653549" cy="124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 Configuration Model</a:t>
          </a:r>
        </a:p>
      </dsp:txBody>
      <dsp:txXfrm>
        <a:off x="4063570" y="142455"/>
        <a:ext cx="2411549" cy="1242000"/>
      </dsp:txXfrm>
    </dsp:sp>
    <dsp:sp modelId="{2EE5076B-FA08-4638-B805-EBD64727C3DC}">
      <dsp:nvSpPr>
        <dsp:cNvPr id="0" name=""/>
        <dsp:cNvSpPr/>
      </dsp:nvSpPr>
      <dsp:spPr>
        <a:xfrm>
          <a:off x="3442570" y="1539705"/>
          <a:ext cx="2922839" cy="380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attribute for components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constraint for components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user requirements for components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BOM lines for components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route operations for components</a:t>
          </a:r>
        </a:p>
      </dsp:txBody>
      <dsp:txXfrm>
        <a:off x="3442570" y="1539705"/>
        <a:ext cx="2922839" cy="3800390"/>
      </dsp:txXfrm>
    </dsp:sp>
    <dsp:sp modelId="{53AF410E-88AC-4067-BFB6-99E465F4845F}">
      <dsp:nvSpPr>
        <dsp:cNvPr id="0" name=""/>
        <dsp:cNvSpPr/>
      </dsp:nvSpPr>
      <dsp:spPr>
        <a:xfrm>
          <a:off x="6880119" y="142455"/>
          <a:ext cx="3653549" cy="124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Prepare Configuration Model for Release</a:t>
          </a:r>
        </a:p>
      </dsp:txBody>
      <dsp:txXfrm>
        <a:off x="7501119" y="142455"/>
        <a:ext cx="2411549" cy="1242000"/>
      </dsp:txXfrm>
    </dsp:sp>
    <dsp:sp modelId="{F177820A-A1EB-4670-B2A8-5ABC29D4DD6F}">
      <dsp:nvSpPr>
        <dsp:cNvPr id="0" name=""/>
        <dsp:cNvSpPr/>
      </dsp:nvSpPr>
      <dsp:spPr>
        <a:xfrm>
          <a:off x="6880119" y="1539705"/>
          <a:ext cx="2922839" cy="380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attribute groups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Validate the product configuration model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Test the product configuration model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Build the configuration template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 translation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Create, approve and activate version</a:t>
          </a:r>
        </a:p>
      </dsp:txBody>
      <dsp:txXfrm>
        <a:off x="6880119" y="1539705"/>
        <a:ext cx="2922839" cy="3800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5C87F-32B7-4302-A1A1-0550FFBA3ADA}">
      <dsp:nvSpPr>
        <dsp:cNvPr id="0" name=""/>
        <dsp:cNvSpPr/>
      </dsp:nvSpPr>
      <dsp:spPr>
        <a:xfrm>
          <a:off x="3013535" y="2078"/>
          <a:ext cx="1289034" cy="64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Configuration Setup</a:t>
          </a:r>
        </a:p>
      </dsp:txBody>
      <dsp:txXfrm>
        <a:off x="3032412" y="20955"/>
        <a:ext cx="1251280" cy="606763"/>
      </dsp:txXfrm>
    </dsp:sp>
    <dsp:sp modelId="{3B6BF235-B8EE-43C1-A6D0-4E069896F412}">
      <dsp:nvSpPr>
        <dsp:cNvPr id="0" name=""/>
        <dsp:cNvSpPr/>
      </dsp:nvSpPr>
      <dsp:spPr>
        <a:xfrm>
          <a:off x="3142438" y="646595"/>
          <a:ext cx="128903" cy="483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387"/>
              </a:lnTo>
              <a:lnTo>
                <a:pt x="128903" y="483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C6137-D41E-46B8-92DE-9EA584172C55}">
      <dsp:nvSpPr>
        <dsp:cNvPr id="0" name=""/>
        <dsp:cNvSpPr/>
      </dsp:nvSpPr>
      <dsp:spPr>
        <a:xfrm>
          <a:off x="3271342" y="807724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Set up product configuration model parameters</a:t>
          </a:r>
        </a:p>
      </dsp:txBody>
      <dsp:txXfrm>
        <a:off x="3290219" y="826601"/>
        <a:ext cx="993473" cy="606763"/>
      </dsp:txXfrm>
    </dsp:sp>
    <dsp:sp modelId="{A3318273-F99A-4E29-9383-B12E6D0314DE}">
      <dsp:nvSpPr>
        <dsp:cNvPr id="0" name=""/>
        <dsp:cNvSpPr/>
      </dsp:nvSpPr>
      <dsp:spPr>
        <a:xfrm>
          <a:off x="3142438" y="646595"/>
          <a:ext cx="128903" cy="128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34"/>
              </a:lnTo>
              <a:lnTo>
                <a:pt x="128903" y="1289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607EA-5B3C-4E12-BE04-99F5F2A6A777}">
      <dsp:nvSpPr>
        <dsp:cNvPr id="0" name=""/>
        <dsp:cNvSpPr/>
      </dsp:nvSpPr>
      <dsp:spPr>
        <a:xfrm>
          <a:off x="3271342" y="1613370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components</a:t>
          </a:r>
        </a:p>
      </dsp:txBody>
      <dsp:txXfrm>
        <a:off x="3290219" y="1632247"/>
        <a:ext cx="993473" cy="606763"/>
      </dsp:txXfrm>
    </dsp:sp>
    <dsp:sp modelId="{6F029D81-FD91-4EDF-920B-C89122D604C9}">
      <dsp:nvSpPr>
        <dsp:cNvPr id="0" name=""/>
        <dsp:cNvSpPr/>
      </dsp:nvSpPr>
      <dsp:spPr>
        <a:xfrm>
          <a:off x="3142438" y="646595"/>
          <a:ext cx="128903" cy="2094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680"/>
              </a:lnTo>
              <a:lnTo>
                <a:pt x="128903" y="2094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2628C-365C-45D3-AE08-745248EC9F0B}">
      <dsp:nvSpPr>
        <dsp:cNvPr id="0" name=""/>
        <dsp:cNvSpPr/>
      </dsp:nvSpPr>
      <dsp:spPr>
        <a:xfrm>
          <a:off x="3271342" y="2419016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attribute types</a:t>
          </a:r>
        </a:p>
      </dsp:txBody>
      <dsp:txXfrm>
        <a:off x="3290219" y="2437893"/>
        <a:ext cx="993473" cy="606763"/>
      </dsp:txXfrm>
    </dsp:sp>
    <dsp:sp modelId="{C1BB4C3A-B622-4885-A930-45A172AB29F0}">
      <dsp:nvSpPr>
        <dsp:cNvPr id="0" name=""/>
        <dsp:cNvSpPr/>
      </dsp:nvSpPr>
      <dsp:spPr>
        <a:xfrm>
          <a:off x="3142438" y="646595"/>
          <a:ext cx="128903" cy="290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326"/>
              </a:lnTo>
              <a:lnTo>
                <a:pt x="128903" y="29003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A9026-1821-4101-9DB5-DBCED619CE93}">
      <dsp:nvSpPr>
        <dsp:cNvPr id="0" name=""/>
        <dsp:cNvSpPr/>
      </dsp:nvSpPr>
      <dsp:spPr>
        <a:xfrm>
          <a:off x="3271342" y="3224663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 new product configuration model</a:t>
          </a:r>
        </a:p>
      </dsp:txBody>
      <dsp:txXfrm>
        <a:off x="3290219" y="3243540"/>
        <a:ext cx="993473" cy="606763"/>
      </dsp:txXfrm>
    </dsp:sp>
    <dsp:sp modelId="{011718E5-9A61-4A90-821D-E16DCCF565C1}">
      <dsp:nvSpPr>
        <dsp:cNvPr id="0" name=""/>
        <dsp:cNvSpPr/>
      </dsp:nvSpPr>
      <dsp:spPr>
        <a:xfrm>
          <a:off x="4624827" y="2078"/>
          <a:ext cx="1289034" cy="64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Configuration Model</a:t>
          </a:r>
        </a:p>
      </dsp:txBody>
      <dsp:txXfrm>
        <a:off x="4643704" y="20955"/>
        <a:ext cx="1251280" cy="606763"/>
      </dsp:txXfrm>
    </dsp:sp>
    <dsp:sp modelId="{9F597C7A-A0FA-42AE-9622-5E00A648888D}">
      <dsp:nvSpPr>
        <dsp:cNvPr id="0" name=""/>
        <dsp:cNvSpPr/>
      </dsp:nvSpPr>
      <dsp:spPr>
        <a:xfrm>
          <a:off x="4753731" y="646595"/>
          <a:ext cx="128903" cy="483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387"/>
              </a:lnTo>
              <a:lnTo>
                <a:pt x="128903" y="483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0DE6-284A-4755-840E-98DF49230A91}">
      <dsp:nvSpPr>
        <dsp:cNvPr id="0" name=""/>
        <dsp:cNvSpPr/>
      </dsp:nvSpPr>
      <dsp:spPr>
        <a:xfrm>
          <a:off x="4882634" y="807724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attribute for components</a:t>
          </a:r>
        </a:p>
      </dsp:txBody>
      <dsp:txXfrm>
        <a:off x="4901511" y="826601"/>
        <a:ext cx="993473" cy="606763"/>
      </dsp:txXfrm>
    </dsp:sp>
    <dsp:sp modelId="{C8F9A68E-40F4-426E-B44B-6631B42E7CA9}">
      <dsp:nvSpPr>
        <dsp:cNvPr id="0" name=""/>
        <dsp:cNvSpPr/>
      </dsp:nvSpPr>
      <dsp:spPr>
        <a:xfrm>
          <a:off x="4753731" y="646595"/>
          <a:ext cx="128903" cy="128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34"/>
              </a:lnTo>
              <a:lnTo>
                <a:pt x="128903" y="1289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72962-E667-4135-BA27-D8783F086539}">
      <dsp:nvSpPr>
        <dsp:cNvPr id="0" name=""/>
        <dsp:cNvSpPr/>
      </dsp:nvSpPr>
      <dsp:spPr>
        <a:xfrm>
          <a:off x="4882634" y="1613370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constraint for components</a:t>
          </a:r>
        </a:p>
      </dsp:txBody>
      <dsp:txXfrm>
        <a:off x="4901511" y="1632247"/>
        <a:ext cx="993473" cy="606763"/>
      </dsp:txXfrm>
    </dsp:sp>
    <dsp:sp modelId="{F62C52D1-9C93-46EF-9AE4-8DA211A57D8E}">
      <dsp:nvSpPr>
        <dsp:cNvPr id="0" name=""/>
        <dsp:cNvSpPr/>
      </dsp:nvSpPr>
      <dsp:spPr>
        <a:xfrm>
          <a:off x="4753731" y="646595"/>
          <a:ext cx="128903" cy="2094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680"/>
              </a:lnTo>
              <a:lnTo>
                <a:pt x="128903" y="2094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FCC44-5538-4E23-A0B9-1FC2D731DEA6}">
      <dsp:nvSpPr>
        <dsp:cNvPr id="0" name=""/>
        <dsp:cNvSpPr/>
      </dsp:nvSpPr>
      <dsp:spPr>
        <a:xfrm>
          <a:off x="4882634" y="2419016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user requirements for components</a:t>
          </a:r>
        </a:p>
      </dsp:txBody>
      <dsp:txXfrm>
        <a:off x="4901511" y="2437893"/>
        <a:ext cx="993473" cy="606763"/>
      </dsp:txXfrm>
    </dsp:sp>
    <dsp:sp modelId="{0F2A854B-60D4-492D-BFC3-52951D2F94C0}">
      <dsp:nvSpPr>
        <dsp:cNvPr id="0" name=""/>
        <dsp:cNvSpPr/>
      </dsp:nvSpPr>
      <dsp:spPr>
        <a:xfrm>
          <a:off x="4753731" y="646595"/>
          <a:ext cx="128903" cy="290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326"/>
              </a:lnTo>
              <a:lnTo>
                <a:pt x="128903" y="29003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3463E-E7D7-43D9-B800-34F29E139A4B}">
      <dsp:nvSpPr>
        <dsp:cNvPr id="0" name=""/>
        <dsp:cNvSpPr/>
      </dsp:nvSpPr>
      <dsp:spPr>
        <a:xfrm>
          <a:off x="4882634" y="3224663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BOM lines for components</a:t>
          </a:r>
        </a:p>
      </dsp:txBody>
      <dsp:txXfrm>
        <a:off x="4901511" y="3243540"/>
        <a:ext cx="993473" cy="606763"/>
      </dsp:txXfrm>
    </dsp:sp>
    <dsp:sp modelId="{117DC1DE-E3D6-41CA-8933-305E2E4800DA}">
      <dsp:nvSpPr>
        <dsp:cNvPr id="0" name=""/>
        <dsp:cNvSpPr/>
      </dsp:nvSpPr>
      <dsp:spPr>
        <a:xfrm>
          <a:off x="4753731" y="646595"/>
          <a:ext cx="128903" cy="370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973"/>
              </a:lnTo>
              <a:lnTo>
                <a:pt x="128903" y="370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F28F5-2D26-4619-BCE9-10BC9E1D09FB}">
      <dsp:nvSpPr>
        <dsp:cNvPr id="0" name=""/>
        <dsp:cNvSpPr/>
      </dsp:nvSpPr>
      <dsp:spPr>
        <a:xfrm>
          <a:off x="4882634" y="4030309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route operations for components</a:t>
          </a:r>
        </a:p>
      </dsp:txBody>
      <dsp:txXfrm>
        <a:off x="4901511" y="4049186"/>
        <a:ext cx="993473" cy="606763"/>
      </dsp:txXfrm>
    </dsp:sp>
    <dsp:sp modelId="{93A1FC46-869D-4065-9729-73D4A8E08356}">
      <dsp:nvSpPr>
        <dsp:cNvPr id="0" name=""/>
        <dsp:cNvSpPr/>
      </dsp:nvSpPr>
      <dsp:spPr>
        <a:xfrm>
          <a:off x="6236120" y="2078"/>
          <a:ext cx="1289034" cy="644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Prepare Configuration Model for Release</a:t>
          </a:r>
        </a:p>
      </dsp:txBody>
      <dsp:txXfrm>
        <a:off x="6254997" y="20955"/>
        <a:ext cx="1251280" cy="606763"/>
      </dsp:txXfrm>
    </dsp:sp>
    <dsp:sp modelId="{71ED22C5-E6EA-4313-B646-2935AD813D01}">
      <dsp:nvSpPr>
        <dsp:cNvPr id="0" name=""/>
        <dsp:cNvSpPr/>
      </dsp:nvSpPr>
      <dsp:spPr>
        <a:xfrm>
          <a:off x="6365023" y="646595"/>
          <a:ext cx="128903" cy="483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387"/>
              </a:lnTo>
              <a:lnTo>
                <a:pt x="128903" y="483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C2EE3-3A31-4883-9120-7271A5773D1A}">
      <dsp:nvSpPr>
        <dsp:cNvPr id="0" name=""/>
        <dsp:cNvSpPr/>
      </dsp:nvSpPr>
      <dsp:spPr>
        <a:xfrm>
          <a:off x="6493927" y="807724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attribute groups</a:t>
          </a:r>
        </a:p>
      </dsp:txBody>
      <dsp:txXfrm>
        <a:off x="6512804" y="826601"/>
        <a:ext cx="993473" cy="606763"/>
      </dsp:txXfrm>
    </dsp:sp>
    <dsp:sp modelId="{99049BD2-38C8-41F8-8589-A15A844FBE8B}">
      <dsp:nvSpPr>
        <dsp:cNvPr id="0" name=""/>
        <dsp:cNvSpPr/>
      </dsp:nvSpPr>
      <dsp:spPr>
        <a:xfrm>
          <a:off x="6365023" y="646595"/>
          <a:ext cx="128903" cy="1289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34"/>
              </a:lnTo>
              <a:lnTo>
                <a:pt x="128903" y="1289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430EF-D43E-43DB-B78E-4244F8C6D65D}">
      <dsp:nvSpPr>
        <dsp:cNvPr id="0" name=""/>
        <dsp:cNvSpPr/>
      </dsp:nvSpPr>
      <dsp:spPr>
        <a:xfrm>
          <a:off x="6493927" y="1613370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Validate the product configuration model</a:t>
          </a:r>
        </a:p>
      </dsp:txBody>
      <dsp:txXfrm>
        <a:off x="6512804" y="1632247"/>
        <a:ext cx="993473" cy="606763"/>
      </dsp:txXfrm>
    </dsp:sp>
    <dsp:sp modelId="{6ECCBDAE-4303-4AEF-B79A-C4CFF4533BC1}">
      <dsp:nvSpPr>
        <dsp:cNvPr id="0" name=""/>
        <dsp:cNvSpPr/>
      </dsp:nvSpPr>
      <dsp:spPr>
        <a:xfrm>
          <a:off x="6365023" y="646595"/>
          <a:ext cx="128903" cy="2094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680"/>
              </a:lnTo>
              <a:lnTo>
                <a:pt x="128903" y="2094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25E58-EA35-4F27-AF55-B6D449B1B23D}">
      <dsp:nvSpPr>
        <dsp:cNvPr id="0" name=""/>
        <dsp:cNvSpPr/>
      </dsp:nvSpPr>
      <dsp:spPr>
        <a:xfrm>
          <a:off x="6493927" y="2419016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the product configuration model</a:t>
          </a:r>
        </a:p>
      </dsp:txBody>
      <dsp:txXfrm>
        <a:off x="6512804" y="2437893"/>
        <a:ext cx="993473" cy="606763"/>
      </dsp:txXfrm>
    </dsp:sp>
    <dsp:sp modelId="{AC6BD7E7-9C86-46CB-ADCA-B60F00533F6C}">
      <dsp:nvSpPr>
        <dsp:cNvPr id="0" name=""/>
        <dsp:cNvSpPr/>
      </dsp:nvSpPr>
      <dsp:spPr>
        <a:xfrm>
          <a:off x="6365023" y="646595"/>
          <a:ext cx="128903" cy="290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326"/>
              </a:lnTo>
              <a:lnTo>
                <a:pt x="128903" y="29003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7C75E-F32B-461F-8EE6-EB39A652ABBB}">
      <dsp:nvSpPr>
        <dsp:cNvPr id="0" name=""/>
        <dsp:cNvSpPr/>
      </dsp:nvSpPr>
      <dsp:spPr>
        <a:xfrm>
          <a:off x="6493927" y="3224663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the configuration template</a:t>
          </a:r>
        </a:p>
      </dsp:txBody>
      <dsp:txXfrm>
        <a:off x="6512804" y="3243540"/>
        <a:ext cx="993473" cy="606763"/>
      </dsp:txXfrm>
    </dsp:sp>
    <dsp:sp modelId="{7B2B5EB0-AACD-4B56-9FAB-97A27E47513A}">
      <dsp:nvSpPr>
        <dsp:cNvPr id="0" name=""/>
        <dsp:cNvSpPr/>
      </dsp:nvSpPr>
      <dsp:spPr>
        <a:xfrm>
          <a:off x="6365023" y="646595"/>
          <a:ext cx="128903" cy="370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973"/>
              </a:lnTo>
              <a:lnTo>
                <a:pt x="128903" y="370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8CD2-81B4-4363-ACAE-00380355CB91}">
      <dsp:nvSpPr>
        <dsp:cNvPr id="0" name=""/>
        <dsp:cNvSpPr/>
      </dsp:nvSpPr>
      <dsp:spPr>
        <a:xfrm>
          <a:off x="6493927" y="4030309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translation</a:t>
          </a:r>
        </a:p>
      </dsp:txBody>
      <dsp:txXfrm>
        <a:off x="6512804" y="4049186"/>
        <a:ext cx="993473" cy="606763"/>
      </dsp:txXfrm>
    </dsp:sp>
    <dsp:sp modelId="{630BC74A-2787-4F80-AD7F-1413F0307F72}">
      <dsp:nvSpPr>
        <dsp:cNvPr id="0" name=""/>
        <dsp:cNvSpPr/>
      </dsp:nvSpPr>
      <dsp:spPr>
        <a:xfrm>
          <a:off x="6365023" y="646595"/>
          <a:ext cx="128903" cy="451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1619"/>
              </a:lnTo>
              <a:lnTo>
                <a:pt x="128903" y="4511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2E8DF-BAF2-471A-9F8D-3E1AA246D51D}">
      <dsp:nvSpPr>
        <dsp:cNvPr id="0" name=""/>
        <dsp:cNvSpPr/>
      </dsp:nvSpPr>
      <dsp:spPr>
        <a:xfrm>
          <a:off x="6493927" y="4835955"/>
          <a:ext cx="1031227" cy="644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Create, approve and activate version</a:t>
          </a:r>
        </a:p>
      </dsp:txBody>
      <dsp:txXfrm>
        <a:off x="6512804" y="4854832"/>
        <a:ext cx="993473" cy="606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D98C-A4D3-4195-91DB-0C5920F5E9F0}">
      <dsp:nvSpPr>
        <dsp:cNvPr id="0" name=""/>
        <dsp:cNvSpPr/>
      </dsp:nvSpPr>
      <dsp:spPr>
        <a:xfrm>
          <a:off x="7122" y="976212"/>
          <a:ext cx="3076457" cy="22965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up product configuration model parameters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components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attribute 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new product configuration model</a:t>
          </a:r>
        </a:p>
      </dsp:txBody>
      <dsp:txXfrm>
        <a:off x="60932" y="1030022"/>
        <a:ext cx="2968837" cy="2242700"/>
      </dsp:txXfrm>
    </dsp:sp>
    <dsp:sp modelId="{C03B5CE5-06B6-4D58-8F17-F58651BFF550}">
      <dsp:nvSpPr>
        <dsp:cNvPr id="0" name=""/>
        <dsp:cNvSpPr/>
      </dsp:nvSpPr>
      <dsp:spPr>
        <a:xfrm>
          <a:off x="7122" y="3272723"/>
          <a:ext cx="3076457" cy="987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Configuration Setup</a:t>
          </a:r>
        </a:p>
      </dsp:txBody>
      <dsp:txXfrm>
        <a:off x="7122" y="3272723"/>
        <a:ext cx="2166519" cy="987499"/>
      </dsp:txXfrm>
    </dsp:sp>
    <dsp:sp modelId="{07A2F8E0-30E9-4949-BEA9-F5FEE6C26908}">
      <dsp:nvSpPr>
        <dsp:cNvPr id="0" name=""/>
        <dsp:cNvSpPr/>
      </dsp:nvSpPr>
      <dsp:spPr>
        <a:xfrm>
          <a:off x="2260670" y="3429578"/>
          <a:ext cx="1076760" cy="10767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E381B-1A6B-4720-9E4F-A88F7C504CA7}">
      <dsp:nvSpPr>
        <dsp:cNvPr id="0" name=""/>
        <dsp:cNvSpPr/>
      </dsp:nvSpPr>
      <dsp:spPr>
        <a:xfrm>
          <a:off x="3604191" y="976212"/>
          <a:ext cx="3076457" cy="22965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attribute for components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constraint for components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user requirements for components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BOM lines for components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route operations for components</a:t>
          </a:r>
        </a:p>
      </dsp:txBody>
      <dsp:txXfrm>
        <a:off x="3658001" y="1030022"/>
        <a:ext cx="2968837" cy="2242700"/>
      </dsp:txXfrm>
    </dsp:sp>
    <dsp:sp modelId="{63B78020-1AC1-46BE-B79D-F098C75F103D}">
      <dsp:nvSpPr>
        <dsp:cNvPr id="0" name=""/>
        <dsp:cNvSpPr/>
      </dsp:nvSpPr>
      <dsp:spPr>
        <a:xfrm>
          <a:off x="3604191" y="3272723"/>
          <a:ext cx="3076457" cy="987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 Configuration Model</a:t>
          </a:r>
        </a:p>
      </dsp:txBody>
      <dsp:txXfrm>
        <a:off x="3604191" y="3272723"/>
        <a:ext cx="2166519" cy="987499"/>
      </dsp:txXfrm>
    </dsp:sp>
    <dsp:sp modelId="{767F7841-0B9E-413E-8D92-CB16A8FC9C8D}">
      <dsp:nvSpPr>
        <dsp:cNvPr id="0" name=""/>
        <dsp:cNvSpPr/>
      </dsp:nvSpPr>
      <dsp:spPr>
        <a:xfrm>
          <a:off x="5857738" y="3429578"/>
          <a:ext cx="1076760" cy="10767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C4C4-EA70-4832-8556-1A02040ED5EF}">
      <dsp:nvSpPr>
        <dsp:cNvPr id="0" name=""/>
        <dsp:cNvSpPr/>
      </dsp:nvSpPr>
      <dsp:spPr>
        <a:xfrm>
          <a:off x="7201259" y="976212"/>
          <a:ext cx="3076457" cy="229651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attribute groups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Validate the product configuration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 the product configuration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 the configuration template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translation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Create, approve and activate version</a:t>
          </a:r>
        </a:p>
      </dsp:txBody>
      <dsp:txXfrm>
        <a:off x="7255069" y="1030022"/>
        <a:ext cx="2968837" cy="2242700"/>
      </dsp:txXfrm>
    </dsp:sp>
    <dsp:sp modelId="{71110126-BE9C-4452-AC52-CC6C5490CA2F}">
      <dsp:nvSpPr>
        <dsp:cNvPr id="0" name=""/>
        <dsp:cNvSpPr/>
      </dsp:nvSpPr>
      <dsp:spPr>
        <a:xfrm>
          <a:off x="7201259" y="3272723"/>
          <a:ext cx="3076457" cy="987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Prepare Configuration Model for Release</a:t>
          </a:r>
        </a:p>
      </dsp:txBody>
      <dsp:txXfrm>
        <a:off x="7201259" y="3272723"/>
        <a:ext cx="2166519" cy="987499"/>
      </dsp:txXfrm>
    </dsp:sp>
    <dsp:sp modelId="{048A171F-D8ED-4B5B-9128-42E85FA562DC}">
      <dsp:nvSpPr>
        <dsp:cNvPr id="0" name=""/>
        <dsp:cNvSpPr/>
      </dsp:nvSpPr>
      <dsp:spPr>
        <a:xfrm>
          <a:off x="9454806" y="3429578"/>
          <a:ext cx="1076760" cy="10767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rtlCol="1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rtlCol="1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7831-F284-4A74-87F7-93B73136407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9110-7033-4D0C-AB6C-45CD595C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2479220"/>
              </p:ext>
            </p:extLst>
          </p:nvPr>
        </p:nvGraphicFramePr>
        <p:xfrm>
          <a:off x="757383" y="655782"/>
          <a:ext cx="10538690" cy="548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83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0134094"/>
              </p:ext>
            </p:extLst>
          </p:nvPr>
        </p:nvGraphicFramePr>
        <p:xfrm>
          <a:off x="269711" y="64477"/>
          <a:ext cx="9892145" cy="23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8231992"/>
              </p:ext>
            </p:extLst>
          </p:nvPr>
        </p:nvGraphicFramePr>
        <p:xfrm>
          <a:off x="988290" y="2369005"/>
          <a:ext cx="9892145" cy="23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27085515"/>
              </p:ext>
            </p:extLst>
          </p:nvPr>
        </p:nvGraphicFramePr>
        <p:xfrm>
          <a:off x="1782618" y="4511213"/>
          <a:ext cx="10185742" cy="23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0" name="Elbow Connector 9"/>
          <p:cNvCxnSpPr/>
          <p:nvPr/>
        </p:nvCxnSpPr>
        <p:spPr>
          <a:xfrm rot="10800000" flipV="1">
            <a:off x="1085683" y="2167514"/>
            <a:ext cx="9200621" cy="1335570"/>
          </a:xfrm>
          <a:prstGeom prst="bentConnector3">
            <a:avLst>
              <a:gd name="adj1" fmla="val 1024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1844075" y="4332012"/>
            <a:ext cx="9200621" cy="1335570"/>
          </a:xfrm>
          <a:prstGeom prst="bentConnector3">
            <a:avLst>
              <a:gd name="adj1" fmla="val 1024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286304" y="1209378"/>
            <a:ext cx="0" cy="968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035433" y="3492915"/>
            <a:ext cx="0" cy="822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210555" y="1198556"/>
            <a:ext cx="914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924104" y="3503085"/>
            <a:ext cx="1205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7474436"/>
              </p:ext>
            </p:extLst>
          </p:nvPr>
        </p:nvGraphicFramePr>
        <p:xfrm>
          <a:off x="757383" y="655782"/>
          <a:ext cx="10538690" cy="548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6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371067"/>
              </p:ext>
            </p:extLst>
          </p:nvPr>
        </p:nvGraphicFramePr>
        <p:xfrm>
          <a:off x="757383" y="655782"/>
          <a:ext cx="10538690" cy="548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7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0654083"/>
              </p:ext>
            </p:extLst>
          </p:nvPr>
        </p:nvGraphicFramePr>
        <p:xfrm>
          <a:off x="757383" y="655782"/>
          <a:ext cx="10538690" cy="548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9" ma:contentTypeDescription="Create a new document." ma:contentTypeScope="" ma:versionID="1b29689143f8b3df526ddff65f9cce46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6bf86c0e9d232e94d6ae6bb7c64bf194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3850F-BC41-468D-915A-68FE4F0A8E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AB812F-1CC1-434C-A3CB-B4A853BA7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189827-E7E4-475F-BEBD-05ACAFE9F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366</Words>
  <Application>Microsoft Office PowerPoint</Application>
  <PresentationFormat>Widescreen</PresentationFormat>
  <Paragraphs>87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Li, Cherry</cp:lastModifiedBy>
  <cp:revision>7</cp:revision>
  <dcterms:created xsi:type="dcterms:W3CDTF">2019-09-23T19:38:27Z</dcterms:created>
  <dcterms:modified xsi:type="dcterms:W3CDTF">2021-10-13T07:17:21Z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