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rtlCol="1"/>
          <a:lstStyle>
            <a:lvl1pPr algn="ctr" rtl="1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1A83E91-2F2D-40F8-99D2-DD6E2C5BC9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1A83E91-2F2D-40F8-99D2-DD6E2C5BC9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1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1A83E91-2F2D-40F8-99D2-DD6E2C5BC9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6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1A83E91-2F2D-40F8-99D2-DD6E2C5BC9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7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rtlCol="1"/>
          <a:lstStyle>
            <a:lvl1pPr algn="r" rtl="1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1A83E91-2F2D-40F8-99D2-DD6E2C5BC9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8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1A83E91-2F2D-40F8-99D2-DD6E2C5BC9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2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 rtlCol="1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 rtlCol="1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1A83E91-2F2D-40F8-99D2-DD6E2C5BC9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2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1A83E91-2F2D-40F8-99D2-DD6E2C5BC9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1A83E91-2F2D-40F8-99D2-DD6E2C5BC9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rtlCol="1"/>
          <a:lstStyle>
            <a:lvl1pPr algn="r" rtl="1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1A83E91-2F2D-40F8-99D2-DD6E2C5BC9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rtlCol="1"/>
          <a:lstStyle>
            <a:lvl1pPr algn="r" rtl="1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51A83E91-2F2D-40F8-99D2-DD6E2C5BC9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3E91-2F2D-40F8-99D2-DD6E2C5BC9C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5BF5-7DA9-4E08-B387-E4C49BD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2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microsoft.com/office/2007/relationships/hdphoto" Target="../media/hdphoto14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24" Type="http://schemas.openxmlformats.org/officeDocument/2006/relationships/image" Target="../media/image12.png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1.wdp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219371" y="618537"/>
            <a:ext cx="5120640" cy="4222635"/>
            <a:chOff x="6219371" y="606662"/>
            <a:chExt cx="5120640" cy="4222635"/>
          </a:xfrm>
        </p:grpSpPr>
        <p:sp>
          <p:nvSpPr>
            <p:cNvPr id="5" name="Rectangle 4"/>
            <p:cNvSpPr/>
            <p:nvPr/>
          </p:nvSpPr>
          <p:spPr>
            <a:xfrm>
              <a:off x="6219371" y="1171697"/>
              <a:ext cx="5120640" cy="3657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0528" y="1793633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877" y="1793633"/>
              <a:ext cx="914400" cy="9144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8948" y="1793633"/>
              <a:ext cx="9144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0528" y="3278771"/>
              <a:ext cx="914400" cy="9144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135" y="3274915"/>
              <a:ext cx="918256" cy="91825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8840" y="3278771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219371" y="606662"/>
              <a:ext cx="512064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36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العملية</a:t>
              </a:r>
              <a:r>
                <a:rPr lang="ar-sa" sz="3600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  <a:endParaRPr 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6825" y="542097"/>
            <a:ext cx="5129857" cy="4287200"/>
            <a:chOff x="746825" y="542097"/>
            <a:chExt cx="5129857" cy="4287200"/>
          </a:xfrm>
        </p:grpSpPr>
        <p:sp>
          <p:nvSpPr>
            <p:cNvPr id="4" name="Rectangle 3"/>
            <p:cNvSpPr/>
            <p:nvPr/>
          </p:nvSpPr>
          <p:spPr>
            <a:xfrm>
              <a:off x="746825" y="1171697"/>
              <a:ext cx="5120640" cy="3657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4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harpenSoften amount="90000"/>
                      </a14:imgEffect>
                      <a14:imgEffect>
                        <a14:saturation sat="52000"/>
                      </a14:imgEffect>
                      <a14:imgEffect>
                        <a14:brightnessContrast bright="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420" y="1793633"/>
              <a:ext cx="914400" cy="914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6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919" y="1793633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8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930" y="3278771"/>
              <a:ext cx="914400" cy="914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0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411" y="1793633"/>
              <a:ext cx="914400" cy="9144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2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6323" y="3234965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56042" y="542097"/>
              <a:ext cx="5120640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sa" sz="3600" b="1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منفصل</a:t>
              </a:r>
              <a:r>
                <a:rPr lang="ar-sa" sz="4000" dirty="0" smtClean="0"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 </a:t>
              </a:r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440" y="3278771"/>
              <a:ext cx="914400" cy="914400"/>
            </a:xfrm>
            <a:prstGeom prst="rect">
              <a:avLst/>
            </a:prstGeom>
          </p:spPr>
        </p:pic>
      </p:grpSp>
      <p:sp>
        <p:nvSpPr>
          <p:cNvPr id="25" name="Rectangle 24"/>
          <p:cNvSpPr/>
          <p:nvPr/>
        </p:nvSpPr>
        <p:spPr>
          <a:xfrm>
            <a:off x="744167" y="4880763"/>
            <a:ext cx="10593186" cy="890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37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Lean</a:t>
            </a:r>
            <a:endParaRPr lang="en-US" sz="37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281" y="4921820"/>
            <a:ext cx="808534" cy="808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8" cstate="print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353" y="4892638"/>
            <a:ext cx="941333" cy="90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8CE9D6-D3B5-4808-93A6-50FCB39B1A9A}"/>
</file>

<file path=customXml/itemProps2.xml><?xml version="1.0" encoding="utf-8"?>
<ds:datastoreItem xmlns:ds="http://schemas.openxmlformats.org/officeDocument/2006/customXml" ds:itemID="{ED9A961C-A01D-46E1-990F-F531250AFA4F}"/>
</file>

<file path=customXml/itemProps3.xml><?xml version="1.0" encoding="utf-8"?>
<ds:datastoreItem xmlns:ds="http://schemas.openxmlformats.org/officeDocument/2006/customXml" ds:itemID="{8470C4FF-0CBC-404E-A2A3-8C5073A715E2}"/>
</file>

<file path=docProps/app.xml><?xml version="1.0" encoding="utf-8"?>
<Properties xmlns="http://schemas.openxmlformats.org/officeDocument/2006/extended-properties" xmlns:vt="http://schemas.openxmlformats.org/officeDocument/2006/docPropsVTypes">
  <TotalTime>7209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Beaudin, Kim</dc:creator>
  <cp:lastModifiedBy>Jenkins, Kathy</cp:lastModifiedBy>
  <cp:revision>35</cp:revision>
  <dcterms:created xsi:type="dcterms:W3CDTF">2019-10-09T22:59:10Z</dcterms:created>
  <dcterms:modified xsi:type="dcterms:W3CDTF">2019-10-28T18:55:28Z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</Properties>
</file>