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8"/>
  </p:notesMasterIdLst>
  <p:handoutMasterIdLst>
    <p:handoutMasterId r:id="rId19"/>
  </p:handoutMasterIdLst>
  <p:sldIdLst>
    <p:sldId id="265" r:id="rId6"/>
    <p:sldId id="341" r:id="rId7"/>
    <p:sldId id="348" r:id="rId8"/>
    <p:sldId id="1722" r:id="rId9"/>
    <p:sldId id="1723" r:id="rId10"/>
    <p:sldId id="1725" r:id="rId11"/>
    <p:sldId id="1726" r:id="rId12"/>
    <p:sldId id="1721" r:id="rId13"/>
    <p:sldId id="283" r:id="rId14"/>
    <p:sldId id="1727" r:id="rId15"/>
    <p:sldId id="1724" r:id="rId16"/>
    <p:sldId id="1728" r:id="rId1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265"/>
            <p14:sldId id="341"/>
            <p14:sldId id="348"/>
            <p14:sldId id="1722"/>
            <p14:sldId id="1723"/>
            <p14:sldId id="1725"/>
            <p14:sldId id="1726"/>
            <p14:sldId id="1721"/>
            <p14:sldId id="283"/>
            <p14:sldId id="1727"/>
            <p14:sldId id="1724"/>
            <p14:sldId id="1728"/>
          </p14:sldIdLst>
        </p14:section>
        <p14:section name="To be Deleted" id="{F26A2E8A-F64C-4800-B444-9108FACED5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7B8A6-A2B0-4C6C-A123-7ADDA81B8957}" v="10" dt="2019-03-05T13:18:29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77" autoAdjust="0"/>
    <p:restoredTop sz="92109" autoAdjust="0"/>
  </p:normalViewPr>
  <p:slideViewPr>
    <p:cSldViewPr snapToGrid="0">
      <p:cViewPr varScale="1">
        <p:scale>
          <a:sx n="108" d="100"/>
          <a:sy n="108" d="100"/>
        </p:scale>
        <p:origin x="78" y="11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36C7B8A6-A2B0-4C6C-A123-7ADDA81B8957}"/>
    <pc:docChg chg="undo custSel modSld">
      <pc:chgData name="Claire Nielsen" userId="ebf09baf-0b46-49dc-b5e4-5c911106321b" providerId="ADAL" clId="{36C7B8A6-A2B0-4C6C-A123-7ADDA81B8957}" dt="2019-03-05T13:20:41.973" v="104" actId="20577"/>
      <pc:docMkLst>
        <pc:docMk/>
      </pc:docMkLst>
      <pc:sldChg chg="modSp">
        <pc:chgData name="Claire Nielsen" userId="ebf09baf-0b46-49dc-b5e4-5c911106321b" providerId="ADAL" clId="{36C7B8A6-A2B0-4C6C-A123-7ADDA81B8957}" dt="2019-03-05T13:18:29.121" v="70" actId="20577"/>
        <pc:sldMkLst>
          <pc:docMk/>
          <pc:sldMk cId="3323288061" sldId="283"/>
        </pc:sldMkLst>
        <pc:graphicFrameChg chg="mod">
          <ac:chgData name="Claire Nielsen" userId="ebf09baf-0b46-49dc-b5e4-5c911106321b" providerId="ADAL" clId="{36C7B8A6-A2B0-4C6C-A123-7ADDA81B8957}" dt="2019-03-05T13:18:29.121" v="70" actId="20577"/>
          <ac:graphicFrameMkLst>
            <pc:docMk/>
            <pc:sldMk cId="3323288061" sldId="283"/>
            <ac:graphicFrameMk id="7" creationId="{00000000-0000-0000-0000-000000000000}"/>
          </ac:graphicFrameMkLst>
        </pc:graphicFrameChg>
      </pc:sldChg>
      <pc:sldChg chg="modSp">
        <pc:chgData name="Claire Nielsen" userId="ebf09baf-0b46-49dc-b5e4-5c911106321b" providerId="ADAL" clId="{36C7B8A6-A2B0-4C6C-A123-7ADDA81B8957}" dt="2019-03-05T13:11:39.019" v="52" actId="20577"/>
        <pc:sldMkLst>
          <pc:docMk/>
          <pc:sldMk cId="0" sldId="348"/>
        </pc:sldMkLst>
        <pc:spChg chg="mod">
          <ac:chgData name="Claire Nielsen" userId="ebf09baf-0b46-49dc-b5e4-5c911106321b" providerId="ADAL" clId="{36C7B8A6-A2B0-4C6C-A123-7ADDA81B8957}" dt="2019-03-05T13:10:22.017" v="5" actId="20577"/>
          <ac:spMkLst>
            <pc:docMk/>
            <pc:sldMk cId="0" sldId="348"/>
            <ac:spMk id="15" creationId="{24B60BDC-B955-496E-B8DB-46151D708E07}"/>
          </ac:spMkLst>
        </pc:spChg>
        <pc:spChg chg="mod">
          <ac:chgData name="Claire Nielsen" userId="ebf09baf-0b46-49dc-b5e4-5c911106321b" providerId="ADAL" clId="{36C7B8A6-A2B0-4C6C-A123-7ADDA81B8957}" dt="2019-03-05T13:10:27.375" v="9" actId="20577"/>
          <ac:spMkLst>
            <pc:docMk/>
            <pc:sldMk cId="0" sldId="348"/>
            <ac:spMk id="16" creationId="{8783CF2E-95AC-4272-BB62-446532FACEB5}"/>
          </ac:spMkLst>
        </pc:spChg>
        <pc:spChg chg="mod">
          <ac:chgData name="Claire Nielsen" userId="ebf09baf-0b46-49dc-b5e4-5c911106321b" providerId="ADAL" clId="{36C7B8A6-A2B0-4C6C-A123-7ADDA81B8957}" dt="2019-03-05T13:10:13.637" v="1" actId="20577"/>
          <ac:spMkLst>
            <pc:docMk/>
            <pc:sldMk cId="0" sldId="348"/>
            <ac:spMk id="17" creationId="{08107AFB-36D7-4BF7-A60C-4E63E67A5872}"/>
          </ac:spMkLst>
        </pc:spChg>
        <pc:spChg chg="mod">
          <ac:chgData name="Claire Nielsen" userId="ebf09baf-0b46-49dc-b5e4-5c911106321b" providerId="ADAL" clId="{36C7B8A6-A2B0-4C6C-A123-7ADDA81B8957}" dt="2019-03-05T13:10:17.890" v="3" actId="20577"/>
          <ac:spMkLst>
            <pc:docMk/>
            <pc:sldMk cId="0" sldId="348"/>
            <ac:spMk id="21" creationId="{019FB2E7-DF90-46C0-85D8-52B8E0165186}"/>
          </ac:spMkLst>
        </pc:spChg>
        <pc:spChg chg="mod">
          <ac:chgData name="Claire Nielsen" userId="ebf09baf-0b46-49dc-b5e4-5c911106321b" providerId="ADAL" clId="{36C7B8A6-A2B0-4C6C-A123-7ADDA81B8957}" dt="2019-03-05T13:10:30.035" v="11" actId="20577"/>
          <ac:spMkLst>
            <pc:docMk/>
            <pc:sldMk cId="0" sldId="348"/>
            <ac:spMk id="23" creationId="{E68B998F-661D-4151-B17B-F8811E678F3E}"/>
          </ac:spMkLst>
        </pc:spChg>
        <pc:spChg chg="mod">
          <ac:chgData name="Claire Nielsen" userId="ebf09baf-0b46-49dc-b5e4-5c911106321b" providerId="ADAL" clId="{36C7B8A6-A2B0-4C6C-A123-7ADDA81B8957}" dt="2019-03-05T13:10:32.850" v="13" actId="20577"/>
          <ac:spMkLst>
            <pc:docMk/>
            <pc:sldMk cId="0" sldId="348"/>
            <ac:spMk id="25" creationId="{C119F7A8-A9ED-4575-A37F-5B8D1480ECF6}"/>
          </ac:spMkLst>
        </pc:spChg>
        <pc:spChg chg="mod">
          <ac:chgData name="Claire Nielsen" userId="ebf09baf-0b46-49dc-b5e4-5c911106321b" providerId="ADAL" clId="{36C7B8A6-A2B0-4C6C-A123-7ADDA81B8957}" dt="2019-03-05T13:11:39.019" v="52" actId="20577"/>
          <ac:spMkLst>
            <pc:docMk/>
            <pc:sldMk cId="0" sldId="348"/>
            <ac:spMk id="30" creationId="{0A3E9465-5DAF-4377-956D-16FDB10B9CEA}"/>
          </ac:spMkLst>
        </pc:spChg>
        <pc:spChg chg="mod">
          <ac:chgData name="Claire Nielsen" userId="ebf09baf-0b46-49dc-b5e4-5c911106321b" providerId="ADAL" clId="{36C7B8A6-A2B0-4C6C-A123-7ADDA81B8957}" dt="2019-03-05T13:11:31.971" v="50" actId="20577"/>
          <ac:spMkLst>
            <pc:docMk/>
            <pc:sldMk cId="0" sldId="348"/>
            <ac:spMk id="31" creationId="{7EF8C9EE-B5F4-4161-9E60-12ACB4E39C04}"/>
          </ac:spMkLst>
        </pc:spChg>
        <pc:spChg chg="mod">
          <ac:chgData name="Claire Nielsen" userId="ebf09baf-0b46-49dc-b5e4-5c911106321b" providerId="ADAL" clId="{36C7B8A6-A2B0-4C6C-A123-7ADDA81B8957}" dt="2019-03-05T13:10:58.563" v="23" actId="20577"/>
          <ac:spMkLst>
            <pc:docMk/>
            <pc:sldMk cId="0" sldId="348"/>
            <ac:spMk id="33" creationId="{8DDC7E67-8558-4862-99DD-BCEAD924D404}"/>
          </ac:spMkLst>
        </pc:spChg>
        <pc:spChg chg="mod">
          <ac:chgData name="Claire Nielsen" userId="ebf09baf-0b46-49dc-b5e4-5c911106321b" providerId="ADAL" clId="{36C7B8A6-A2B0-4C6C-A123-7ADDA81B8957}" dt="2019-03-05T13:11:12.890" v="29" actId="20577"/>
          <ac:spMkLst>
            <pc:docMk/>
            <pc:sldMk cId="0" sldId="348"/>
            <ac:spMk id="34" creationId="{32D25323-825B-4F81-A532-2CBAA41B80CE}"/>
          </ac:spMkLst>
        </pc:spChg>
        <pc:spChg chg="mod">
          <ac:chgData name="Claire Nielsen" userId="ebf09baf-0b46-49dc-b5e4-5c911106321b" providerId="ADAL" clId="{36C7B8A6-A2B0-4C6C-A123-7ADDA81B8957}" dt="2019-03-05T13:11:19.510" v="33" actId="20577"/>
          <ac:spMkLst>
            <pc:docMk/>
            <pc:sldMk cId="0" sldId="348"/>
            <ac:spMk id="35" creationId="{635D15EB-8A52-4A18-820A-26BA55C96446}"/>
          </ac:spMkLst>
        </pc:spChg>
      </pc:sldChg>
      <pc:sldChg chg="modSp">
        <pc:chgData name="Claire Nielsen" userId="ebf09baf-0b46-49dc-b5e4-5c911106321b" providerId="ADAL" clId="{36C7B8A6-A2B0-4C6C-A123-7ADDA81B8957}" dt="2019-03-05T13:17:35.890" v="68" actId="20577"/>
        <pc:sldMkLst>
          <pc:docMk/>
          <pc:sldMk cId="3534738198" sldId="1721"/>
        </pc:sldMkLst>
        <pc:graphicFrameChg chg="mod">
          <ac:chgData name="Claire Nielsen" userId="ebf09baf-0b46-49dc-b5e4-5c911106321b" providerId="ADAL" clId="{36C7B8A6-A2B0-4C6C-A123-7ADDA81B8957}" dt="2019-03-05T13:17:35.890" v="68" actId="20577"/>
          <ac:graphicFrameMkLst>
            <pc:docMk/>
            <pc:sldMk cId="3534738198" sldId="1721"/>
            <ac:graphicFrameMk id="5" creationId="{E8616AED-F589-4A9B-AE1D-C4BEE12679FB}"/>
          </ac:graphicFrameMkLst>
        </pc:graphicFrameChg>
        <pc:graphicFrameChg chg="mod">
          <ac:chgData name="Claire Nielsen" userId="ebf09baf-0b46-49dc-b5e4-5c911106321b" providerId="ADAL" clId="{36C7B8A6-A2B0-4C6C-A123-7ADDA81B8957}" dt="2019-03-05T13:17:28.055" v="64" actId="20577"/>
          <ac:graphicFrameMkLst>
            <pc:docMk/>
            <pc:sldMk cId="3534738198" sldId="1721"/>
            <ac:graphicFrameMk id="7" creationId="{FD11DBCF-4ADE-4C0F-98D6-7EF5887E306C}"/>
          </ac:graphicFrameMkLst>
        </pc:graphicFrameChg>
      </pc:sldChg>
      <pc:sldChg chg="modSp">
        <pc:chgData name="Claire Nielsen" userId="ebf09baf-0b46-49dc-b5e4-5c911106321b" providerId="ADAL" clId="{36C7B8A6-A2B0-4C6C-A123-7ADDA81B8957}" dt="2019-03-05T13:13:36.892" v="54" actId="20577"/>
        <pc:sldMkLst>
          <pc:docMk/>
          <pc:sldMk cId="2509236456" sldId="1722"/>
        </pc:sldMkLst>
        <pc:spChg chg="mod">
          <ac:chgData name="Claire Nielsen" userId="ebf09baf-0b46-49dc-b5e4-5c911106321b" providerId="ADAL" clId="{36C7B8A6-A2B0-4C6C-A123-7ADDA81B8957}" dt="2019-03-05T13:13:36.892" v="54" actId="20577"/>
          <ac:spMkLst>
            <pc:docMk/>
            <pc:sldMk cId="2509236456" sldId="1722"/>
            <ac:spMk id="15" creationId="{6C8FFA69-7F78-4F92-8631-B63681F8F73E}"/>
          </ac:spMkLst>
        </pc:spChg>
      </pc:sldChg>
      <pc:sldChg chg="modSp">
        <pc:chgData name="Claire Nielsen" userId="ebf09baf-0b46-49dc-b5e4-5c911106321b" providerId="ADAL" clId="{36C7B8A6-A2B0-4C6C-A123-7ADDA81B8957}" dt="2019-03-05T13:14:35.890" v="58" actId="20577"/>
        <pc:sldMkLst>
          <pc:docMk/>
          <pc:sldMk cId="946828303" sldId="1723"/>
        </pc:sldMkLst>
        <pc:spChg chg="mod">
          <ac:chgData name="Claire Nielsen" userId="ebf09baf-0b46-49dc-b5e4-5c911106321b" providerId="ADAL" clId="{36C7B8A6-A2B0-4C6C-A123-7ADDA81B8957}" dt="2019-03-05T13:14:32.693" v="56" actId="20577"/>
          <ac:spMkLst>
            <pc:docMk/>
            <pc:sldMk cId="946828303" sldId="1723"/>
            <ac:spMk id="15" creationId="{34062027-DEF4-4354-AD8A-F4D22A5174AD}"/>
          </ac:spMkLst>
        </pc:spChg>
        <pc:spChg chg="mod">
          <ac:chgData name="Claire Nielsen" userId="ebf09baf-0b46-49dc-b5e4-5c911106321b" providerId="ADAL" clId="{36C7B8A6-A2B0-4C6C-A123-7ADDA81B8957}" dt="2019-03-05T13:14:35.890" v="58" actId="20577"/>
          <ac:spMkLst>
            <pc:docMk/>
            <pc:sldMk cId="946828303" sldId="1723"/>
            <ac:spMk id="17" creationId="{C4DE0E53-F92C-4BDF-8387-09AB27C49E93}"/>
          </ac:spMkLst>
        </pc:spChg>
      </pc:sldChg>
      <pc:sldChg chg="modSp">
        <pc:chgData name="Claire Nielsen" userId="ebf09baf-0b46-49dc-b5e4-5c911106321b" providerId="ADAL" clId="{36C7B8A6-A2B0-4C6C-A123-7ADDA81B8957}" dt="2019-03-05T13:16:05.806" v="60" actId="20577"/>
        <pc:sldMkLst>
          <pc:docMk/>
          <pc:sldMk cId="4159817201" sldId="1726"/>
        </pc:sldMkLst>
        <pc:spChg chg="mod">
          <ac:chgData name="Claire Nielsen" userId="ebf09baf-0b46-49dc-b5e4-5c911106321b" providerId="ADAL" clId="{36C7B8A6-A2B0-4C6C-A123-7ADDA81B8957}" dt="2019-03-05T13:16:05.806" v="60" actId="20577"/>
          <ac:spMkLst>
            <pc:docMk/>
            <pc:sldMk cId="4159817201" sldId="1726"/>
            <ac:spMk id="13" creationId="{3F2EF69D-00E1-425C-BE12-6F4D68171F9B}"/>
          </ac:spMkLst>
        </pc:spChg>
      </pc:sldChg>
      <pc:sldChg chg="modSp">
        <pc:chgData name="Claire Nielsen" userId="ebf09baf-0b46-49dc-b5e4-5c911106321b" providerId="ADAL" clId="{36C7B8A6-A2B0-4C6C-A123-7ADDA81B8957}" dt="2019-03-05T13:20:41.973" v="104" actId="20577"/>
        <pc:sldMkLst>
          <pc:docMk/>
          <pc:sldMk cId="2144299451" sldId="1727"/>
        </pc:sldMkLst>
        <pc:spChg chg="mod">
          <ac:chgData name="Claire Nielsen" userId="ebf09baf-0b46-49dc-b5e4-5c911106321b" providerId="ADAL" clId="{36C7B8A6-A2B0-4C6C-A123-7ADDA81B8957}" dt="2019-03-05T13:20:41.973" v="104" actId="20577"/>
          <ac:spMkLst>
            <pc:docMk/>
            <pc:sldMk cId="2144299451" sldId="1727"/>
            <ac:spMk id="2" creationId="{00000000-0000-0000-0000-000000000000}"/>
          </ac:spMkLst>
        </pc:spChg>
        <pc:spChg chg="mod">
          <ac:chgData name="Claire Nielsen" userId="ebf09baf-0b46-49dc-b5e4-5c911106321b" providerId="ADAL" clId="{36C7B8A6-A2B0-4C6C-A123-7ADDA81B8957}" dt="2019-03-05T13:19:34.199" v="72" actId="20577"/>
          <ac:spMkLst>
            <pc:docMk/>
            <pc:sldMk cId="2144299451" sldId="1727"/>
            <ac:spMk id="36" creationId="{538DAE0A-4AF2-4694-B113-1949A3D8184B}"/>
          </ac:spMkLst>
        </pc:spChg>
        <pc:spChg chg="mod">
          <ac:chgData name="Claire Nielsen" userId="ebf09baf-0b46-49dc-b5e4-5c911106321b" providerId="ADAL" clId="{36C7B8A6-A2B0-4C6C-A123-7ADDA81B8957}" dt="2019-03-05T13:19:40.070" v="74" actId="20577"/>
          <ac:spMkLst>
            <pc:docMk/>
            <pc:sldMk cId="2144299451" sldId="1727"/>
            <ac:spMk id="37" creationId="{BC42DD98-086B-4070-B0B2-99FE0054A7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2E2F6-5BC8-43AA-9A9C-3A597E190DA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305CA-E028-4E4D-97D3-7D158E364B99}">
      <dgm:prSet phldrT="[Text]"/>
      <dgm:spPr/>
      <dgm:t>
        <a:bodyPr/>
        <a:lstStyle/>
        <a:p>
          <a:pPr algn="ctr" rtl="1"/>
          <a:r>
            <a:rPr lang="ar-sa" dirty="0">
              <a:rtl/>
            </a:rPr>
            <a:t>التخطيط الرئيسي</a:t>
          </a:r>
        </a:p>
      </dgm:t>
    </dgm:pt>
    <dgm:pt modelId="{E8EFA324-D2C3-49FE-AC57-0BCEDAB8AD02}" type="parTrans" cxnId="{88E6A092-2491-44A6-A65A-8F832BE5A473}">
      <dgm:prSet/>
      <dgm:spPr/>
      <dgm:t>
        <a:bodyPr/>
        <a:lstStyle/>
        <a:p>
          <a:pPr algn="ctr" rtl="1"/>
          <a:endParaRPr lang="en-US"/>
        </a:p>
      </dgm:t>
    </dgm:pt>
    <dgm:pt modelId="{7EF576AC-733B-4A53-B2C2-814072A7DA63}" type="sibTrans" cxnId="{88E6A092-2491-44A6-A65A-8F832BE5A473}">
      <dgm:prSet/>
      <dgm:spPr/>
      <dgm:t>
        <a:bodyPr/>
        <a:lstStyle/>
        <a:p>
          <a:pPr algn="ctr" rtl="1"/>
          <a:endParaRPr lang="en-US"/>
        </a:p>
      </dgm:t>
    </dgm:pt>
    <dgm:pt modelId="{3390F639-C957-40A5-9936-31C0A76E236D}">
      <dgm:prSet phldrT="[Text]"/>
      <dgm:spPr/>
      <dgm:t>
        <a:bodyPr/>
        <a:lstStyle/>
        <a:p>
          <a:pPr algn="ctr" rtl="1"/>
          <a:r>
            <a:rPr lang="ar-sa" dirty="0">
              <a:rtl/>
            </a:rPr>
            <a:t>إدارة المؤسسة</a:t>
          </a:r>
        </a:p>
      </dgm:t>
    </dgm:pt>
    <dgm:pt modelId="{73E2991E-ACBE-491D-AA73-D6E4C4A3821E}" type="parTrans" cxnId="{680D6689-A57B-45D2-AF4A-CE522BA8332C}">
      <dgm:prSet/>
      <dgm:spPr/>
      <dgm:t>
        <a:bodyPr/>
        <a:lstStyle/>
        <a:p>
          <a:pPr algn="ctr" rtl="1"/>
          <a:endParaRPr lang="en-US"/>
        </a:p>
      </dgm:t>
    </dgm:pt>
    <dgm:pt modelId="{9FB69492-CB2D-4BB9-ACFA-EF263B066645}" type="sibTrans" cxnId="{680D6689-A57B-45D2-AF4A-CE522BA8332C}">
      <dgm:prSet/>
      <dgm:spPr/>
      <dgm:t>
        <a:bodyPr/>
        <a:lstStyle/>
        <a:p>
          <a:pPr algn="ctr" rtl="1"/>
          <a:endParaRPr lang="en-US"/>
        </a:p>
      </dgm:t>
    </dgm:pt>
    <dgm:pt modelId="{7FFA8380-79AF-495C-869B-2234D7CBCABD}">
      <dgm:prSet phldrT="[Text]"/>
      <dgm:spPr/>
      <dgm:t>
        <a:bodyPr/>
        <a:lstStyle/>
        <a:p>
          <a:pPr algn="ctr" rtl="1"/>
          <a:r>
            <a:rPr lang="ar-sa" dirty="0">
              <a:rtl/>
            </a:rPr>
            <a:t>حسابات المدفوعات</a:t>
          </a:r>
        </a:p>
      </dgm:t>
    </dgm:pt>
    <dgm:pt modelId="{675244E4-7846-436D-BF90-F8D5BD07EA8A}" type="parTrans" cxnId="{B1FEF76E-F4E6-4A30-A15E-2996E645295C}">
      <dgm:prSet/>
      <dgm:spPr/>
      <dgm:t>
        <a:bodyPr/>
        <a:lstStyle/>
        <a:p>
          <a:pPr algn="ctr" rtl="1"/>
          <a:endParaRPr lang="en-US"/>
        </a:p>
      </dgm:t>
    </dgm:pt>
    <dgm:pt modelId="{89730452-75C1-4894-AED8-3915FDF3BDDC}" type="sibTrans" cxnId="{B1FEF76E-F4E6-4A30-A15E-2996E645295C}">
      <dgm:prSet/>
      <dgm:spPr/>
      <dgm:t>
        <a:bodyPr/>
        <a:lstStyle/>
        <a:p>
          <a:pPr algn="ctr" rtl="1"/>
          <a:endParaRPr lang="en-US"/>
        </a:p>
      </dgm:t>
    </dgm:pt>
    <dgm:pt modelId="{6F58368E-E6AC-4B5F-B062-08C716F7C34F}">
      <dgm:prSet phldrT="[Text]"/>
      <dgm:spPr/>
      <dgm:t>
        <a:bodyPr/>
        <a:lstStyle/>
        <a:p>
          <a:pPr algn="ctr" rtl="1"/>
          <a:r>
            <a:rPr lang="ar-sa" dirty="0">
              <a:rtl/>
            </a:rPr>
            <a:t>حسابات المقبوضات</a:t>
          </a:r>
        </a:p>
      </dgm:t>
    </dgm:pt>
    <dgm:pt modelId="{03E9EFE8-C5B4-4229-9C70-3B1F767D2D83}" type="parTrans" cxnId="{B1B05B08-233A-4AAE-90A2-64B98A136836}">
      <dgm:prSet/>
      <dgm:spPr/>
      <dgm:t>
        <a:bodyPr/>
        <a:lstStyle/>
        <a:p>
          <a:pPr algn="ctr" rtl="1"/>
          <a:endParaRPr lang="en-US"/>
        </a:p>
      </dgm:t>
    </dgm:pt>
    <dgm:pt modelId="{5E9128BD-295C-4B3E-8214-5BFF60C4CC65}" type="sibTrans" cxnId="{B1B05B08-233A-4AAE-90A2-64B98A136836}">
      <dgm:prSet/>
      <dgm:spPr/>
      <dgm:t>
        <a:bodyPr/>
        <a:lstStyle/>
        <a:p>
          <a:pPr algn="ctr" rtl="1"/>
          <a:endParaRPr lang="en-US"/>
        </a:p>
      </dgm:t>
    </dgm:pt>
    <dgm:pt modelId="{ABE7950C-CA33-4FEB-A51C-E4751D66CB15}">
      <dgm:prSet phldrT="[Text]"/>
      <dgm:spPr/>
      <dgm:t>
        <a:bodyPr/>
        <a:lstStyle/>
        <a:p>
          <a:pPr algn="ctr" rtl="1"/>
          <a:r>
            <a:rPr lang="ar-sa" dirty="0">
              <a:rtl/>
            </a:rPr>
            <a:t>دفتر الأستاذ العام</a:t>
          </a:r>
        </a:p>
      </dgm:t>
    </dgm:pt>
    <dgm:pt modelId="{FCE67575-2DE5-48D9-B5FB-C0FC999F1BA2}" type="parTrans" cxnId="{2273914F-4F96-4BEE-9409-0EEAD265F959}">
      <dgm:prSet/>
      <dgm:spPr/>
      <dgm:t>
        <a:bodyPr/>
        <a:lstStyle/>
        <a:p>
          <a:pPr algn="ctr" rtl="1"/>
          <a:endParaRPr lang="en-US"/>
        </a:p>
      </dgm:t>
    </dgm:pt>
    <dgm:pt modelId="{63734A38-FB5C-4FB9-A3CF-13D03820D4DD}" type="sibTrans" cxnId="{2273914F-4F96-4BEE-9409-0EEAD265F959}">
      <dgm:prSet/>
      <dgm:spPr/>
      <dgm:t>
        <a:bodyPr/>
        <a:lstStyle/>
        <a:p>
          <a:pPr algn="ctr" rtl="1"/>
          <a:endParaRPr lang="en-US"/>
        </a:p>
      </dgm:t>
    </dgm:pt>
    <dgm:pt modelId="{FE4E99BA-E93F-49C7-9697-03C91357F18B}">
      <dgm:prSet phldrT="[Text]"/>
      <dgm:spPr/>
      <dgm:t>
        <a:bodyPr/>
        <a:lstStyle/>
        <a:p>
          <a:pPr algn="ctr" rtl="1"/>
          <a:r>
            <a:rPr lang="ar-sa" dirty="0">
              <a:rtl/>
            </a:rPr>
            <a:t>إدارة معلومات المنتج</a:t>
          </a:r>
        </a:p>
      </dgm:t>
    </dgm:pt>
    <dgm:pt modelId="{57762121-EDE0-43D3-8094-D3A2969C3962}" type="parTrans" cxnId="{3F521825-FEF2-416A-A920-1CE177C62D72}">
      <dgm:prSet/>
      <dgm:spPr/>
      <dgm:t>
        <a:bodyPr/>
        <a:lstStyle/>
        <a:p>
          <a:pPr algn="ctr" rtl="1"/>
          <a:endParaRPr lang="en-US"/>
        </a:p>
      </dgm:t>
    </dgm:pt>
    <dgm:pt modelId="{7F215A6A-86ED-4F5D-A054-99AE00FFD5FA}" type="sibTrans" cxnId="{3F521825-FEF2-416A-A920-1CE177C62D72}">
      <dgm:prSet/>
      <dgm:spPr/>
      <dgm:t>
        <a:bodyPr/>
        <a:lstStyle/>
        <a:p>
          <a:pPr algn="ctr" rtl="1"/>
          <a:endParaRPr lang="en-US"/>
        </a:p>
      </dgm:t>
    </dgm:pt>
    <dgm:pt modelId="{C7D37EF7-5A68-493A-B249-6C3AB74F96C9}">
      <dgm:prSet phldrT="[Text]"/>
      <dgm:spPr/>
      <dgm:t>
        <a:bodyPr/>
        <a:lstStyle/>
        <a:p>
          <a:pPr algn="ctr" rtl="1"/>
          <a:r>
            <a:rPr lang="ar-sa" dirty="0">
              <a:rtl/>
            </a:rPr>
            <a:t>التحكم في الإنتاج</a:t>
          </a:r>
        </a:p>
      </dgm:t>
    </dgm:pt>
    <dgm:pt modelId="{6C33EB9C-41A9-4457-893A-220EDDB342BA}" type="parTrans" cxnId="{A39FF290-4262-4723-A24D-1C8C84FC86B2}">
      <dgm:prSet/>
      <dgm:spPr/>
      <dgm:t>
        <a:bodyPr/>
        <a:lstStyle/>
        <a:p>
          <a:pPr algn="ctr" rtl="1"/>
          <a:endParaRPr lang="en-US"/>
        </a:p>
      </dgm:t>
    </dgm:pt>
    <dgm:pt modelId="{44E23604-91A7-4FE2-9B94-7CD3B9497A5C}" type="sibTrans" cxnId="{A39FF290-4262-4723-A24D-1C8C84FC86B2}">
      <dgm:prSet/>
      <dgm:spPr/>
      <dgm:t>
        <a:bodyPr/>
        <a:lstStyle/>
        <a:p>
          <a:pPr algn="ctr" rtl="1"/>
          <a:endParaRPr lang="en-US"/>
        </a:p>
      </dgm:t>
    </dgm:pt>
    <dgm:pt modelId="{23871C80-0BDC-4EA2-9283-AEBCEBBBA4E4}">
      <dgm:prSet phldrT="[Text]"/>
      <dgm:spPr/>
      <dgm:t>
        <a:bodyPr/>
        <a:lstStyle/>
        <a:p>
          <a:pPr algn="ctr" rtl="1"/>
          <a:r>
            <a:rPr lang="ar-sa" dirty="0">
              <a:rtl/>
            </a:rPr>
            <a:t>إدارة المخزون/المستودعات</a:t>
          </a:r>
        </a:p>
      </dgm:t>
    </dgm:pt>
    <dgm:pt modelId="{6570D39E-BC98-4E03-BB5E-1BAAD7A9B8CE}" type="parTrans" cxnId="{8570F9DB-2BEF-4ED0-ADC4-162CCD6D8AC1}">
      <dgm:prSet/>
      <dgm:spPr/>
      <dgm:t>
        <a:bodyPr/>
        <a:lstStyle/>
        <a:p>
          <a:pPr algn="ctr" rtl="1"/>
          <a:endParaRPr lang="en-US"/>
        </a:p>
      </dgm:t>
    </dgm:pt>
    <dgm:pt modelId="{216107CE-B3AC-41E2-BB2E-8F2EF3393D92}" type="sibTrans" cxnId="{8570F9DB-2BEF-4ED0-ADC4-162CCD6D8AC1}">
      <dgm:prSet/>
      <dgm:spPr/>
      <dgm:t>
        <a:bodyPr/>
        <a:lstStyle/>
        <a:p>
          <a:pPr algn="ctr" rtl="1"/>
          <a:endParaRPr lang="en-US"/>
        </a:p>
      </dgm:t>
    </dgm:pt>
    <dgm:pt modelId="{AAD95D8C-412E-467B-8C06-2FAFD96BCB94}">
      <dgm:prSet phldrT="[Text]"/>
      <dgm:spPr/>
      <dgm:t>
        <a:bodyPr/>
        <a:lstStyle/>
        <a:p>
          <a:pPr algn="ctr" rtl="1"/>
          <a:r>
            <a:rPr lang="ar-sa" dirty="0">
              <a:rtl/>
            </a:rPr>
            <a:t>المبيعات والتسويق</a:t>
          </a:r>
        </a:p>
      </dgm:t>
    </dgm:pt>
    <dgm:pt modelId="{C04B13FC-6F20-4000-952E-F47BC2A10435}" type="parTrans" cxnId="{93D5910D-E4B2-443F-AA23-8D33DF5686A7}">
      <dgm:prSet/>
      <dgm:spPr/>
      <dgm:t>
        <a:bodyPr/>
        <a:lstStyle/>
        <a:p>
          <a:pPr algn="ctr" rtl="1"/>
          <a:endParaRPr lang="en-US"/>
        </a:p>
      </dgm:t>
    </dgm:pt>
    <dgm:pt modelId="{BB12BA31-6E08-4D52-8662-2E7CF5724783}" type="sibTrans" cxnId="{93D5910D-E4B2-443F-AA23-8D33DF5686A7}">
      <dgm:prSet/>
      <dgm:spPr/>
      <dgm:t>
        <a:bodyPr/>
        <a:lstStyle/>
        <a:p>
          <a:pPr algn="ctr" rtl="1"/>
          <a:endParaRPr lang="en-US"/>
        </a:p>
      </dgm:t>
    </dgm:pt>
    <dgm:pt modelId="{669E2BC8-FF53-481E-9587-B3329A8DE1E7}" type="pres">
      <dgm:prSet presAssocID="{2492E2F6-5BC8-43AA-9A9C-3A597E190DA4}" presName="composite" presStyleCnt="0">
        <dgm:presLayoutVars>
          <dgm:chMax val="1"/>
          <dgm:dir/>
          <dgm:resizeHandles val="exact"/>
        </dgm:presLayoutVars>
      </dgm:prSet>
      <dgm:spPr/>
    </dgm:pt>
    <dgm:pt modelId="{64846270-440A-45A3-851E-BA21DAA215BF}" type="pres">
      <dgm:prSet presAssocID="{2492E2F6-5BC8-43AA-9A9C-3A597E190DA4}" presName="radial" presStyleCnt="0">
        <dgm:presLayoutVars>
          <dgm:animLvl val="ctr"/>
        </dgm:presLayoutVars>
      </dgm:prSet>
      <dgm:spPr/>
    </dgm:pt>
    <dgm:pt modelId="{ABB99BC8-471A-4CE6-8E4C-46A51696228C}" type="pres">
      <dgm:prSet presAssocID="{FC6305CA-E028-4E4D-97D3-7D158E364B99}" presName="centerShape" presStyleLbl="vennNode1" presStyleIdx="0" presStyleCnt="9"/>
      <dgm:spPr/>
    </dgm:pt>
    <dgm:pt modelId="{6674CEC9-801C-413C-B244-F10A8BCED68B}" type="pres">
      <dgm:prSet presAssocID="{3390F639-C957-40A5-9936-31C0A76E236D}" presName="node" presStyleLbl="vennNode1" presStyleIdx="1" presStyleCnt="9">
        <dgm:presLayoutVars>
          <dgm:bulletEnabled val="1"/>
        </dgm:presLayoutVars>
      </dgm:prSet>
      <dgm:spPr/>
    </dgm:pt>
    <dgm:pt modelId="{CCAA3EB4-7615-44F3-88A4-B93198E6511F}" type="pres">
      <dgm:prSet presAssocID="{7FFA8380-79AF-495C-869B-2234D7CBCABD}" presName="node" presStyleLbl="vennNode1" presStyleIdx="2" presStyleCnt="9">
        <dgm:presLayoutVars>
          <dgm:bulletEnabled val="1"/>
        </dgm:presLayoutVars>
      </dgm:prSet>
      <dgm:spPr/>
    </dgm:pt>
    <dgm:pt modelId="{22C35C54-43EB-44E1-BAB0-E120FB7A1F22}" type="pres">
      <dgm:prSet presAssocID="{6F58368E-E6AC-4B5F-B062-08C716F7C34F}" presName="node" presStyleLbl="vennNode1" presStyleIdx="3" presStyleCnt="9">
        <dgm:presLayoutVars>
          <dgm:bulletEnabled val="1"/>
        </dgm:presLayoutVars>
      </dgm:prSet>
      <dgm:spPr/>
    </dgm:pt>
    <dgm:pt modelId="{20F3932E-8355-4DF0-A690-348425B01860}" type="pres">
      <dgm:prSet presAssocID="{ABE7950C-CA33-4FEB-A51C-E4751D66CB15}" presName="node" presStyleLbl="vennNode1" presStyleIdx="4" presStyleCnt="9">
        <dgm:presLayoutVars>
          <dgm:bulletEnabled val="1"/>
        </dgm:presLayoutVars>
      </dgm:prSet>
      <dgm:spPr/>
    </dgm:pt>
    <dgm:pt modelId="{1436E43E-4422-4FAD-8913-5DEF8BCAEC93}" type="pres">
      <dgm:prSet presAssocID="{FE4E99BA-E93F-49C7-9697-03C91357F18B}" presName="node" presStyleLbl="vennNode1" presStyleIdx="5" presStyleCnt="9">
        <dgm:presLayoutVars>
          <dgm:bulletEnabled val="1"/>
        </dgm:presLayoutVars>
      </dgm:prSet>
      <dgm:spPr/>
    </dgm:pt>
    <dgm:pt modelId="{A4639A09-052D-48BB-B7F2-AC1BCA7E6BDB}" type="pres">
      <dgm:prSet presAssocID="{C7D37EF7-5A68-493A-B249-6C3AB74F96C9}" presName="node" presStyleLbl="vennNode1" presStyleIdx="6" presStyleCnt="9">
        <dgm:presLayoutVars>
          <dgm:bulletEnabled val="1"/>
        </dgm:presLayoutVars>
      </dgm:prSet>
      <dgm:spPr/>
    </dgm:pt>
    <dgm:pt modelId="{5B694B80-C2A7-4F3D-9020-CFE1B646062F}" type="pres">
      <dgm:prSet presAssocID="{23871C80-0BDC-4EA2-9283-AEBCEBBBA4E4}" presName="node" presStyleLbl="vennNode1" presStyleIdx="7" presStyleCnt="9">
        <dgm:presLayoutVars>
          <dgm:bulletEnabled val="1"/>
        </dgm:presLayoutVars>
      </dgm:prSet>
      <dgm:spPr/>
    </dgm:pt>
    <dgm:pt modelId="{9A34B5CD-8F6A-4C45-89F7-DE76DC06F8F9}" type="pres">
      <dgm:prSet presAssocID="{AAD95D8C-412E-467B-8C06-2FAFD96BCB94}" presName="node" presStyleLbl="vennNode1" presStyleIdx="8" presStyleCnt="9">
        <dgm:presLayoutVars>
          <dgm:bulletEnabled val="1"/>
        </dgm:presLayoutVars>
      </dgm:prSet>
      <dgm:spPr/>
    </dgm:pt>
  </dgm:ptLst>
  <dgm:cxnLst>
    <dgm:cxn modelId="{B1B05B08-233A-4AAE-90A2-64B98A136836}" srcId="{FC6305CA-E028-4E4D-97D3-7D158E364B99}" destId="{6F58368E-E6AC-4B5F-B062-08C716F7C34F}" srcOrd="2" destOrd="0" parTransId="{03E9EFE8-C5B4-4229-9C70-3B1F767D2D83}" sibTransId="{5E9128BD-295C-4B3E-8214-5BFF60C4CC65}"/>
    <dgm:cxn modelId="{93D5910D-E4B2-443F-AA23-8D33DF5686A7}" srcId="{FC6305CA-E028-4E4D-97D3-7D158E364B99}" destId="{AAD95D8C-412E-467B-8C06-2FAFD96BCB94}" srcOrd="7" destOrd="0" parTransId="{C04B13FC-6F20-4000-952E-F47BC2A10435}" sibTransId="{BB12BA31-6E08-4D52-8662-2E7CF5724783}"/>
    <dgm:cxn modelId="{3F521825-FEF2-416A-A920-1CE177C62D72}" srcId="{FC6305CA-E028-4E4D-97D3-7D158E364B99}" destId="{FE4E99BA-E93F-49C7-9697-03C91357F18B}" srcOrd="4" destOrd="0" parTransId="{57762121-EDE0-43D3-8094-D3A2969C3962}" sibTransId="{7F215A6A-86ED-4F5D-A054-99AE00FFD5FA}"/>
    <dgm:cxn modelId="{4F202065-4028-4EAD-81D5-D47856E401C2}" type="presOf" srcId="{23871C80-0BDC-4EA2-9283-AEBCEBBBA4E4}" destId="{5B694B80-C2A7-4F3D-9020-CFE1B646062F}" srcOrd="0" destOrd="0" presId="urn:microsoft.com/office/officeart/2005/8/layout/radial3"/>
    <dgm:cxn modelId="{B1FEF76E-F4E6-4A30-A15E-2996E645295C}" srcId="{FC6305CA-E028-4E4D-97D3-7D158E364B99}" destId="{7FFA8380-79AF-495C-869B-2234D7CBCABD}" srcOrd="1" destOrd="0" parTransId="{675244E4-7846-436D-BF90-F8D5BD07EA8A}" sibTransId="{89730452-75C1-4894-AED8-3915FDF3BDDC}"/>
    <dgm:cxn modelId="{2273914F-4F96-4BEE-9409-0EEAD265F959}" srcId="{FC6305CA-E028-4E4D-97D3-7D158E364B99}" destId="{ABE7950C-CA33-4FEB-A51C-E4751D66CB15}" srcOrd="3" destOrd="0" parTransId="{FCE67575-2DE5-48D9-B5FB-C0FC999F1BA2}" sibTransId="{63734A38-FB5C-4FB9-A3CF-13D03820D4DD}"/>
    <dgm:cxn modelId="{4FED7275-83F3-4C8A-B642-FF8937B834A7}" type="presOf" srcId="{C7D37EF7-5A68-493A-B249-6C3AB74F96C9}" destId="{A4639A09-052D-48BB-B7F2-AC1BCA7E6BDB}" srcOrd="0" destOrd="0" presId="urn:microsoft.com/office/officeart/2005/8/layout/radial3"/>
    <dgm:cxn modelId="{680D6689-A57B-45D2-AF4A-CE522BA8332C}" srcId="{FC6305CA-E028-4E4D-97D3-7D158E364B99}" destId="{3390F639-C957-40A5-9936-31C0A76E236D}" srcOrd="0" destOrd="0" parTransId="{73E2991E-ACBE-491D-AA73-D6E4C4A3821E}" sibTransId="{9FB69492-CB2D-4BB9-ACFA-EF263B066645}"/>
    <dgm:cxn modelId="{A39FF290-4262-4723-A24D-1C8C84FC86B2}" srcId="{FC6305CA-E028-4E4D-97D3-7D158E364B99}" destId="{C7D37EF7-5A68-493A-B249-6C3AB74F96C9}" srcOrd="5" destOrd="0" parTransId="{6C33EB9C-41A9-4457-893A-220EDDB342BA}" sibTransId="{44E23604-91A7-4FE2-9B94-7CD3B9497A5C}"/>
    <dgm:cxn modelId="{88E6A092-2491-44A6-A65A-8F832BE5A473}" srcId="{2492E2F6-5BC8-43AA-9A9C-3A597E190DA4}" destId="{FC6305CA-E028-4E4D-97D3-7D158E364B99}" srcOrd="0" destOrd="0" parTransId="{E8EFA324-D2C3-49FE-AC57-0BCEDAB8AD02}" sibTransId="{7EF576AC-733B-4A53-B2C2-814072A7DA63}"/>
    <dgm:cxn modelId="{E7DCE293-1ED7-4E1B-9CDD-AEB73AED50A0}" type="presOf" srcId="{FC6305CA-E028-4E4D-97D3-7D158E364B99}" destId="{ABB99BC8-471A-4CE6-8E4C-46A51696228C}" srcOrd="0" destOrd="0" presId="urn:microsoft.com/office/officeart/2005/8/layout/radial3"/>
    <dgm:cxn modelId="{5DBD7B96-655F-4820-9BA9-B13C8BB078E3}" type="presOf" srcId="{2492E2F6-5BC8-43AA-9A9C-3A597E190DA4}" destId="{669E2BC8-FF53-481E-9587-B3329A8DE1E7}" srcOrd="0" destOrd="0" presId="urn:microsoft.com/office/officeart/2005/8/layout/radial3"/>
    <dgm:cxn modelId="{BDF3F7B1-A5D7-4F92-B12D-34CCD05F1B29}" type="presOf" srcId="{ABE7950C-CA33-4FEB-A51C-E4751D66CB15}" destId="{20F3932E-8355-4DF0-A690-348425B01860}" srcOrd="0" destOrd="0" presId="urn:microsoft.com/office/officeart/2005/8/layout/radial3"/>
    <dgm:cxn modelId="{F0D693CF-7C10-4E30-B57A-040740177195}" type="presOf" srcId="{3390F639-C957-40A5-9936-31C0A76E236D}" destId="{6674CEC9-801C-413C-B244-F10A8BCED68B}" srcOrd="0" destOrd="0" presId="urn:microsoft.com/office/officeart/2005/8/layout/radial3"/>
    <dgm:cxn modelId="{1A2F08D2-3AB8-4F87-939A-6FB301D5377D}" type="presOf" srcId="{AAD95D8C-412E-467B-8C06-2FAFD96BCB94}" destId="{9A34B5CD-8F6A-4C45-89F7-DE76DC06F8F9}" srcOrd="0" destOrd="0" presId="urn:microsoft.com/office/officeart/2005/8/layout/radial3"/>
    <dgm:cxn modelId="{8570F9DB-2BEF-4ED0-ADC4-162CCD6D8AC1}" srcId="{FC6305CA-E028-4E4D-97D3-7D158E364B99}" destId="{23871C80-0BDC-4EA2-9283-AEBCEBBBA4E4}" srcOrd="6" destOrd="0" parTransId="{6570D39E-BC98-4E03-BB5E-1BAAD7A9B8CE}" sibTransId="{216107CE-B3AC-41E2-BB2E-8F2EF3393D92}"/>
    <dgm:cxn modelId="{6D5DECDD-CDD5-4D54-B148-1286369B74F2}" type="presOf" srcId="{7FFA8380-79AF-495C-869B-2234D7CBCABD}" destId="{CCAA3EB4-7615-44F3-88A4-B93198E6511F}" srcOrd="0" destOrd="0" presId="urn:microsoft.com/office/officeart/2005/8/layout/radial3"/>
    <dgm:cxn modelId="{F34B01E2-8CE4-4D83-9C98-2BD4AA657AED}" type="presOf" srcId="{6F58368E-E6AC-4B5F-B062-08C716F7C34F}" destId="{22C35C54-43EB-44E1-BAB0-E120FB7A1F22}" srcOrd="0" destOrd="0" presId="urn:microsoft.com/office/officeart/2005/8/layout/radial3"/>
    <dgm:cxn modelId="{64A422F6-4031-4CF7-9BF7-58BA4EC597DF}" type="presOf" srcId="{FE4E99BA-E93F-49C7-9697-03C91357F18B}" destId="{1436E43E-4422-4FAD-8913-5DEF8BCAEC93}" srcOrd="0" destOrd="0" presId="urn:microsoft.com/office/officeart/2005/8/layout/radial3"/>
    <dgm:cxn modelId="{42CA192A-EC7B-40A1-AFAE-81C41A140569}" type="presParOf" srcId="{669E2BC8-FF53-481E-9587-B3329A8DE1E7}" destId="{64846270-440A-45A3-851E-BA21DAA215BF}" srcOrd="0" destOrd="0" presId="urn:microsoft.com/office/officeart/2005/8/layout/radial3"/>
    <dgm:cxn modelId="{FEED87CF-A430-44D5-9FE5-EBEEA9153247}" type="presParOf" srcId="{64846270-440A-45A3-851E-BA21DAA215BF}" destId="{ABB99BC8-471A-4CE6-8E4C-46A51696228C}" srcOrd="0" destOrd="0" presId="urn:microsoft.com/office/officeart/2005/8/layout/radial3"/>
    <dgm:cxn modelId="{8EA722BA-D9BF-4AD3-928B-0C552C377FDC}" type="presParOf" srcId="{64846270-440A-45A3-851E-BA21DAA215BF}" destId="{6674CEC9-801C-413C-B244-F10A8BCED68B}" srcOrd="1" destOrd="0" presId="urn:microsoft.com/office/officeart/2005/8/layout/radial3"/>
    <dgm:cxn modelId="{C79D1255-1818-40A9-9B40-C1BB93C2CDA2}" type="presParOf" srcId="{64846270-440A-45A3-851E-BA21DAA215BF}" destId="{CCAA3EB4-7615-44F3-88A4-B93198E6511F}" srcOrd="2" destOrd="0" presId="urn:microsoft.com/office/officeart/2005/8/layout/radial3"/>
    <dgm:cxn modelId="{A21A343A-1922-4DB8-80CC-0DA511CE9E50}" type="presParOf" srcId="{64846270-440A-45A3-851E-BA21DAA215BF}" destId="{22C35C54-43EB-44E1-BAB0-E120FB7A1F22}" srcOrd="3" destOrd="0" presId="urn:microsoft.com/office/officeart/2005/8/layout/radial3"/>
    <dgm:cxn modelId="{71A1827D-64D3-47B6-8EF4-162DEC1D609D}" type="presParOf" srcId="{64846270-440A-45A3-851E-BA21DAA215BF}" destId="{20F3932E-8355-4DF0-A690-348425B01860}" srcOrd="4" destOrd="0" presId="urn:microsoft.com/office/officeart/2005/8/layout/radial3"/>
    <dgm:cxn modelId="{AF923A9E-1A18-4F82-97B1-C3DA15373B56}" type="presParOf" srcId="{64846270-440A-45A3-851E-BA21DAA215BF}" destId="{1436E43E-4422-4FAD-8913-5DEF8BCAEC93}" srcOrd="5" destOrd="0" presId="urn:microsoft.com/office/officeart/2005/8/layout/radial3"/>
    <dgm:cxn modelId="{79C91486-9CD3-49E3-BD7B-098064D60614}" type="presParOf" srcId="{64846270-440A-45A3-851E-BA21DAA215BF}" destId="{A4639A09-052D-48BB-B7F2-AC1BCA7E6BDB}" srcOrd="6" destOrd="0" presId="urn:microsoft.com/office/officeart/2005/8/layout/radial3"/>
    <dgm:cxn modelId="{3EC31C03-5DCB-414C-ABEA-3DE8F79EC541}" type="presParOf" srcId="{64846270-440A-45A3-851E-BA21DAA215BF}" destId="{5B694B80-C2A7-4F3D-9020-CFE1B646062F}" srcOrd="7" destOrd="0" presId="urn:microsoft.com/office/officeart/2005/8/layout/radial3"/>
    <dgm:cxn modelId="{BB4FA37C-FA7E-43E0-BFBC-E70ADFBA54CA}" type="presParOf" srcId="{64846270-440A-45A3-851E-BA21DAA215BF}" destId="{9A34B5CD-8F6A-4C45-89F7-DE76DC06F8F9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99BC8-471A-4CE6-8E4C-46A51696228C}">
      <dsp:nvSpPr>
        <dsp:cNvPr id="0" name=""/>
        <dsp:cNvSpPr/>
      </dsp:nvSpPr>
      <dsp:spPr>
        <a:xfrm>
          <a:off x="1996709" y="1180071"/>
          <a:ext cx="2939827" cy="2939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800" kern="1200" dirty="0">
              <a:rtl/>
            </a:rPr>
            <a:t>التخطيط الرئيسي</a:t>
          </a:r>
        </a:p>
      </dsp:txBody>
      <dsp:txXfrm>
        <a:off x="2427237" y="1610599"/>
        <a:ext cx="2078771" cy="2078771"/>
      </dsp:txXfrm>
    </dsp:sp>
    <dsp:sp modelId="{6674CEC9-801C-413C-B244-F10A8BCED68B}">
      <dsp:nvSpPr>
        <dsp:cNvPr id="0" name=""/>
        <dsp:cNvSpPr/>
      </dsp:nvSpPr>
      <dsp:spPr>
        <a:xfrm>
          <a:off x="2731666" y="524"/>
          <a:ext cx="1469913" cy="1469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100" kern="1200" dirty="0">
              <a:rtl/>
            </a:rPr>
            <a:t>إدارة المؤسسة</a:t>
          </a:r>
        </a:p>
      </dsp:txBody>
      <dsp:txXfrm>
        <a:off x="2946930" y="215788"/>
        <a:ext cx="1039385" cy="1039385"/>
      </dsp:txXfrm>
    </dsp:sp>
    <dsp:sp modelId="{CCAA3EB4-7615-44F3-88A4-B93198E6511F}">
      <dsp:nvSpPr>
        <dsp:cNvPr id="0" name=""/>
        <dsp:cNvSpPr/>
      </dsp:nvSpPr>
      <dsp:spPr>
        <a:xfrm>
          <a:off x="4085425" y="561269"/>
          <a:ext cx="1469913" cy="1469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100" kern="1200" dirty="0">
              <a:rtl/>
            </a:rPr>
            <a:t>حسابات المدفوعات</a:t>
          </a:r>
        </a:p>
      </dsp:txBody>
      <dsp:txXfrm>
        <a:off x="4300689" y="776533"/>
        <a:ext cx="1039385" cy="1039385"/>
      </dsp:txXfrm>
    </dsp:sp>
    <dsp:sp modelId="{22C35C54-43EB-44E1-BAB0-E120FB7A1F22}">
      <dsp:nvSpPr>
        <dsp:cNvPr id="0" name=""/>
        <dsp:cNvSpPr/>
      </dsp:nvSpPr>
      <dsp:spPr>
        <a:xfrm>
          <a:off x="4646170" y="1915028"/>
          <a:ext cx="1469913" cy="1469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100" kern="1200" dirty="0">
              <a:rtl/>
            </a:rPr>
            <a:t>حسابات المقبوضات</a:t>
          </a:r>
        </a:p>
      </dsp:txBody>
      <dsp:txXfrm>
        <a:off x="4861434" y="2130292"/>
        <a:ext cx="1039385" cy="1039385"/>
      </dsp:txXfrm>
    </dsp:sp>
    <dsp:sp modelId="{20F3932E-8355-4DF0-A690-348425B01860}">
      <dsp:nvSpPr>
        <dsp:cNvPr id="0" name=""/>
        <dsp:cNvSpPr/>
      </dsp:nvSpPr>
      <dsp:spPr>
        <a:xfrm>
          <a:off x="4085425" y="3268786"/>
          <a:ext cx="1469913" cy="1469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100" kern="1200" dirty="0">
              <a:rtl/>
            </a:rPr>
            <a:t>دفتر الأستاذ العام</a:t>
          </a:r>
        </a:p>
      </dsp:txBody>
      <dsp:txXfrm>
        <a:off x="4300689" y="3484050"/>
        <a:ext cx="1039385" cy="1039385"/>
      </dsp:txXfrm>
    </dsp:sp>
    <dsp:sp modelId="{1436E43E-4422-4FAD-8913-5DEF8BCAEC93}">
      <dsp:nvSpPr>
        <dsp:cNvPr id="0" name=""/>
        <dsp:cNvSpPr/>
      </dsp:nvSpPr>
      <dsp:spPr>
        <a:xfrm>
          <a:off x="2731666" y="3829531"/>
          <a:ext cx="1469913" cy="1469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100" kern="1200" dirty="0">
              <a:rtl/>
            </a:rPr>
            <a:t>إدارة معلومات المنتج</a:t>
          </a:r>
        </a:p>
      </dsp:txBody>
      <dsp:txXfrm>
        <a:off x="2946930" y="4044795"/>
        <a:ext cx="1039385" cy="1039385"/>
      </dsp:txXfrm>
    </dsp:sp>
    <dsp:sp modelId="{A4639A09-052D-48BB-B7F2-AC1BCA7E6BDB}">
      <dsp:nvSpPr>
        <dsp:cNvPr id="0" name=""/>
        <dsp:cNvSpPr/>
      </dsp:nvSpPr>
      <dsp:spPr>
        <a:xfrm>
          <a:off x="1377908" y="3268786"/>
          <a:ext cx="1469913" cy="1469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100" kern="1200" dirty="0">
              <a:rtl/>
            </a:rPr>
            <a:t>التحكم في الإنتاج</a:t>
          </a:r>
        </a:p>
      </dsp:txBody>
      <dsp:txXfrm>
        <a:off x="1593172" y="3484050"/>
        <a:ext cx="1039385" cy="1039385"/>
      </dsp:txXfrm>
    </dsp:sp>
    <dsp:sp modelId="{5B694B80-C2A7-4F3D-9020-CFE1B646062F}">
      <dsp:nvSpPr>
        <dsp:cNvPr id="0" name=""/>
        <dsp:cNvSpPr/>
      </dsp:nvSpPr>
      <dsp:spPr>
        <a:xfrm>
          <a:off x="817163" y="1915028"/>
          <a:ext cx="1469913" cy="1469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100" kern="1200" dirty="0">
              <a:rtl/>
            </a:rPr>
            <a:t>إدارة المخزون/المستودعات</a:t>
          </a:r>
        </a:p>
      </dsp:txBody>
      <dsp:txXfrm>
        <a:off x="1032427" y="2130292"/>
        <a:ext cx="1039385" cy="1039385"/>
      </dsp:txXfrm>
    </dsp:sp>
    <dsp:sp modelId="{9A34B5CD-8F6A-4C45-89F7-DE76DC06F8F9}">
      <dsp:nvSpPr>
        <dsp:cNvPr id="0" name=""/>
        <dsp:cNvSpPr/>
      </dsp:nvSpPr>
      <dsp:spPr>
        <a:xfrm>
          <a:off x="1377908" y="561269"/>
          <a:ext cx="1469913" cy="1469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100" kern="1200" dirty="0">
              <a:rtl/>
            </a:rPr>
            <a:t>المبيعات والتسويق</a:t>
          </a:r>
        </a:p>
      </dsp:txBody>
      <dsp:txXfrm>
        <a:off x="1593172" y="776533"/>
        <a:ext cx="1039385" cy="1039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10/20/2021 3:24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10/20/2021 3:24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627888"/>
            <a:ext cx="10972800" cy="246221"/>
          </a:xfrm>
        </p:spPr>
        <p:txBody>
          <a:bodyPr tIns="0" rtlCol="1"/>
          <a:lstStyle>
            <a:lvl1pPr algn="r" rtl="1">
              <a:spcAft>
                <a:spcPts val="0"/>
              </a:spcAft>
              <a:defRPr sz="1600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9242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29350"/>
            <a:ext cx="3860800" cy="476250"/>
          </a:xfrm>
          <a:prstGeom prst="rect">
            <a:avLst/>
          </a:prstGeom>
        </p:spPr>
        <p:txBody>
          <a:bodyPr rtlCol="1"/>
          <a:lstStyle>
            <a:lvl1pPr algn="r" rtl="1">
              <a:defRPr/>
            </a:lvl1pPr>
          </a:lstStyle>
          <a:p>
            <a:pPr algn="r" rtl="1"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rtlCol="1"/>
          <a:lstStyle>
            <a:lvl1pPr algn="r" rtl="1">
              <a:defRPr/>
            </a:lvl1pPr>
          </a:lstStyle>
          <a:p>
            <a:pPr algn="r" rtl="1">
              <a:defRPr/>
            </a:pPr>
            <a:fld id="{7DE3F5DF-F221-4535-A9B0-4D470B83872D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19513090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627888"/>
            <a:ext cx="10972800" cy="246221"/>
          </a:xfrm>
        </p:spPr>
        <p:txBody>
          <a:bodyPr tIns="0" rtlCol="1"/>
          <a:lstStyle>
            <a:lvl1pPr algn="r" rtl="1">
              <a:spcAft>
                <a:spcPts val="0"/>
              </a:spcAft>
              <a:defRPr sz="1600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651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627888"/>
            <a:ext cx="10972800" cy="246221"/>
          </a:xfrm>
        </p:spPr>
        <p:txBody>
          <a:bodyPr tIns="0" rtlCol="1"/>
          <a:lstStyle>
            <a:lvl1pPr algn="r" rtl="1">
              <a:spcAft>
                <a:spcPts val="0"/>
              </a:spcAft>
              <a:defRPr sz="1600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15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627888"/>
            <a:ext cx="10972800" cy="246221"/>
          </a:xfrm>
        </p:spPr>
        <p:txBody>
          <a:bodyPr tIns="0" rtlCol="1"/>
          <a:lstStyle>
            <a:lvl1pPr algn="r" rtl="1">
              <a:spcAft>
                <a:spcPts val="0"/>
              </a:spcAft>
              <a:defRPr sz="1600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8405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627888"/>
            <a:ext cx="10972800" cy="246221"/>
          </a:xfrm>
        </p:spPr>
        <p:txBody>
          <a:bodyPr tIns="0" rtlCol="1"/>
          <a:lstStyle>
            <a:lvl1pPr algn="r" rtl="1">
              <a:spcAft>
                <a:spcPts val="0"/>
              </a:spcAft>
              <a:defRPr sz="1600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305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  <p:sldLayoutId id="2147484743" r:id="rId27"/>
    <p:sldLayoutId id="2147484744" r:id="rId28"/>
    <p:sldLayoutId id="2147484745" r:id="rId29"/>
    <p:sldLayoutId id="2147484746" r:id="rId30"/>
    <p:sldLayoutId id="2147484747" r:id="rId31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العملية الشاملة في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Supply Chain Management</a:t>
            </a:r>
          </a:p>
        </p:txBody>
      </p:sp>
      <p:pic>
        <p:nvPicPr>
          <p:cNvPr id="1027" name="Picture 3" descr="C:\Users\Soheil\AppData\Local\Microsoft\Windows\Temporary Internet Files\Content.IE5\0CJAX19R\MC90028108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039" y="1786160"/>
            <a:ext cx="969771" cy="101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oheil\AppData\Local\Microsoft\Windows\Temporary Internet Files\Content.IE5\HIV9OJPS\MC900238371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1249" y="3937655"/>
            <a:ext cx="856030" cy="49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oheil\AppData\Local\Microsoft\Windows\Temporary Internet Files\Content.IE5\0CJAX19R\MC90029259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37841" y="4089886"/>
            <a:ext cx="827454" cy="57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oheil\AppData\Local\Microsoft\Windows\Temporary Internet Files\Content.IE5\X8DAZLXC\MC900297985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25" y="2428506"/>
            <a:ext cx="1180440" cy="105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Soheil\AppData\Local\Microsoft\Windows\Temporary Internet Files\Content.IE5\0CJAX19R\MC900233543[1]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1194" y="3816469"/>
            <a:ext cx="1197573" cy="83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Soheil\AppData\Local\Microsoft\Windows\Temporary Internet Files\Content.IE5\0CJAX19R\MC900155941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149" y="5081250"/>
            <a:ext cx="451653" cy="71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Soheil\AppData\Local\Microsoft\Windows\Temporary Internet Files\Content.IE5\0CJAX19R\MC900440401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42" y="4124485"/>
            <a:ext cx="335733" cy="33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C:\Users\Soheil\AppData\Local\Microsoft\Windows\Temporary Internet Files\Content.IE5\0CJAX19R\MC900440401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259" y="3632855"/>
            <a:ext cx="440508" cy="44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493841" y="3771054"/>
            <a:ext cx="763180" cy="679812"/>
            <a:chOff x="969841" y="3771054"/>
            <a:chExt cx="763180" cy="679812"/>
          </a:xfrm>
        </p:grpSpPr>
        <p:pic>
          <p:nvPicPr>
            <p:cNvPr id="18" name="Picture 14" descr="C:\Users\Soheil\AppData\Local\Microsoft\Windows\Temporary Internet Files\Content.IE5\0CJAX19R\MC900440401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841" y="3937655"/>
              <a:ext cx="440508" cy="440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C:\Users\Soheil\AppData\Local\Microsoft\Windows\Temporary Internet Files\Content.IE5\0CJAX19R\MC900440401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85" y="3805634"/>
              <a:ext cx="440508" cy="440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C:\Users\Soheil\AppData\Local\Microsoft\Windows\Temporary Internet Files\Content.IE5\0CJAX19R\MC900440401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205" y="3991308"/>
              <a:ext cx="440508" cy="440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4" descr="C:\Users\Soheil\AppData\Local\Microsoft\Windows\Temporary Internet Files\Content.IE5\0CJAX19R\MC900440401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970" y="4010358"/>
              <a:ext cx="440508" cy="440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4" descr="C:\Users\Soheil\AppData\Local\Microsoft\Windows\Temporary Internet Files\Content.IE5\0CJAX19R\MC900440401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513" y="3771054"/>
              <a:ext cx="440508" cy="440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6" descr="C:\Users\Soheil\AppData\Local\Microsoft\Windows\Temporary Internet Files\Content.IE5\0CJAX19R\MC90029259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9133" y="3826606"/>
            <a:ext cx="827454" cy="57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C:\Users\Soheil\AppData\Local\Microsoft\Windows\Temporary Internet Files\Content.IE5\0CJAX19R\MC900440401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46" y="3875581"/>
            <a:ext cx="335733" cy="33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Soheil\AppData\Local\Microsoft\Windows\Temporary Internet Files\Content.IE5\HIV9OJPS\MC900295011[1].w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25" y="5048744"/>
            <a:ext cx="629564" cy="95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Soheil\AppData\Local\Microsoft\Windows\Temporary Internet Files\Content.IE5\X8DAZLXC\MC900237110[1].w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86" y="5029694"/>
            <a:ext cx="1665971" cy="10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Soheil\AppData\Local\Microsoft\Windows\Temporary Internet Files\Content.IE5\0CJAX19R\MC900233672[1].w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9" y="4514814"/>
            <a:ext cx="501831" cy="31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Soheil\AppData\Local\Microsoft\Windows\Temporary Internet Files\Content.IE5\ROEZE601\MC900233611[1].w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46" y="4507184"/>
            <a:ext cx="572849" cy="5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Soheil\AppData\Local\Microsoft\Windows\Temporary Internet Files\Content.IE5\ROEZE601\MC900014511[1].w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5054" y="3279102"/>
            <a:ext cx="288108" cy="5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2135438" y="1560027"/>
            <a:ext cx="726141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المورد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76455" y="2802431"/>
            <a:ext cx="496861" cy="8304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C:\Users\Soheil\AppData\Local\Microsoft\Windows\Temporary Internet Files\Content.IE5\X8DAZLXC\MC900024492[1].wm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98" y="2710813"/>
            <a:ext cx="607160" cy="55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Soheil\AppData\Local\Microsoft\Windows\Temporary Internet Files\Content.IE5\HIV9OJPS\MC900039022[1].wm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49" y="1377656"/>
            <a:ext cx="1145025" cy="81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 flipH="1">
            <a:off x="2861579" y="1879160"/>
            <a:ext cx="4830469" cy="315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 txBox="1">
            <a:spLocks/>
          </p:cNvSpPr>
          <p:nvPr/>
        </p:nvSpPr>
        <p:spPr>
          <a:xfrm>
            <a:off x="7103717" y="1321490"/>
            <a:ext cx="726141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المشتري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05204" y="4698845"/>
            <a:ext cx="904896" cy="7564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 txBox="1">
            <a:spLocks/>
          </p:cNvSpPr>
          <p:nvPr/>
        </p:nvSpPr>
        <p:spPr>
          <a:xfrm>
            <a:off x="1566407" y="3257191"/>
            <a:ext cx="969841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شحنة المورد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3375590" y="5157087"/>
            <a:ext cx="782062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4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وصول الصنف وتسجيله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771377" y="4633369"/>
            <a:ext cx="160383" cy="366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121242" y="3578071"/>
            <a:ext cx="428285" cy="4688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4977188" y="4688197"/>
            <a:ext cx="520215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4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استلام المنتج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306097" y="4523896"/>
            <a:ext cx="774048" cy="5057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4601027" y="3670428"/>
            <a:ext cx="520215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النقل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5819755" y="4187996"/>
            <a:ext cx="792233" cy="298164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4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لوحات الترخيص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611988" y="3587680"/>
            <a:ext cx="473455" cy="468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itle 1"/>
          <p:cNvSpPr txBox="1">
            <a:spLocks/>
          </p:cNvSpPr>
          <p:nvPr/>
        </p:nvSpPr>
        <p:spPr>
          <a:xfrm>
            <a:off x="6899874" y="3531383"/>
            <a:ext cx="520215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النقل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5693122" y="3532229"/>
            <a:ext cx="848993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7025259" y="2665968"/>
            <a:ext cx="848993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التخطيط الرئيسي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7099134" y="5157087"/>
            <a:ext cx="1375079" cy="82317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المخزون/المستودعات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7820015" y="4109487"/>
            <a:ext cx="904593" cy="1570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Picture 5" descr="C:\Users\Soheil\AppData\Local\Microsoft\Windows\Temporary Internet Files\Content.IE5\HIV9OJPS\MC900238371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37995" y="3117665"/>
            <a:ext cx="728327" cy="4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/>
          <p:cNvCxnSpPr/>
          <p:nvPr/>
        </p:nvCxnSpPr>
        <p:spPr>
          <a:xfrm flipV="1">
            <a:off x="8013339" y="3411407"/>
            <a:ext cx="750187" cy="483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7" name="Picture 13" descr="C:\Users\Soheil\AppData\Local\Microsoft\Windows\Temporary Internet Files\Content.IE5\0CJAX19R\MC900155941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976" y="2057821"/>
            <a:ext cx="381927" cy="6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C:\Users\Soheil\AppData\Local\Microsoft\Windows\Temporary Internet Files\Content.IE5\ROEZE601\MC900014511[1].w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2045" y="4322104"/>
            <a:ext cx="288108" cy="5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/>
          <p:cNvCxnSpPr/>
          <p:nvPr/>
        </p:nvCxnSpPr>
        <p:spPr>
          <a:xfrm flipH="1">
            <a:off x="6721679" y="4378164"/>
            <a:ext cx="438303" cy="632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itle 1"/>
          <p:cNvSpPr txBox="1">
            <a:spLocks/>
          </p:cNvSpPr>
          <p:nvPr/>
        </p:nvSpPr>
        <p:spPr>
          <a:xfrm>
            <a:off x="7085443" y="4533184"/>
            <a:ext cx="652639" cy="298164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4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الانتقاء والتعبئة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Arrow Connector 86"/>
          <p:cNvCxnSpPr>
            <a:endCxn id="86" idx="3"/>
          </p:cNvCxnSpPr>
          <p:nvPr/>
        </p:nvCxnSpPr>
        <p:spPr>
          <a:xfrm flipV="1">
            <a:off x="6899873" y="4682266"/>
            <a:ext cx="838208" cy="4748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Title 1"/>
          <p:cNvSpPr txBox="1">
            <a:spLocks/>
          </p:cNvSpPr>
          <p:nvPr/>
        </p:nvSpPr>
        <p:spPr>
          <a:xfrm>
            <a:off x="8345393" y="3688293"/>
            <a:ext cx="652639" cy="298164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الشحنة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9418217" y="2658302"/>
            <a:ext cx="451654" cy="459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9494403" y="4486160"/>
            <a:ext cx="225827" cy="5242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763525" y="2057821"/>
            <a:ext cx="1037700" cy="370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Title 1"/>
          <p:cNvSpPr txBox="1">
            <a:spLocks/>
          </p:cNvSpPr>
          <p:nvPr/>
        </p:nvSpPr>
        <p:spPr>
          <a:xfrm>
            <a:off x="8998031" y="1695399"/>
            <a:ext cx="1102958" cy="400099"/>
          </a:xfrm>
          <a:prstGeom prst="rect">
            <a:avLst/>
          </a:prstGeom>
        </p:spPr>
        <p:txBody>
          <a:bodyPr vert="horz" lIns="91440" tIns="45720" rIns="0" bIns="45720" rtlCol="1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sz="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أمر المبيعات /</a:t>
            </a:r>
          </a:p>
          <a:p>
            <a:pPr algn="r" rtl="1"/>
            <a:r>
              <a:rPr lang="ar-sa" sz="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إيصال التعبئة/الفاتورة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9650632" y="2996772"/>
            <a:ext cx="839331" cy="260419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تم التسليم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9644044" y="4460217"/>
            <a:ext cx="852506" cy="262892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تم التسليم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8731039" y="1251167"/>
            <a:ext cx="726141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البائع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9" name="Picture 25" descr="C:\Users\Soheil\AppData\Local\Microsoft\Windows\Temporary Internet Files\Content.IE5\0CJAX19R\MC900439600[1]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71" y="2133849"/>
            <a:ext cx="913661" cy="53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itle 1"/>
          <p:cNvSpPr txBox="1">
            <a:spLocks/>
          </p:cNvSpPr>
          <p:nvPr/>
        </p:nvSpPr>
        <p:spPr>
          <a:xfrm>
            <a:off x="8111142" y="2636754"/>
            <a:ext cx="726141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Finance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2965394" y="2057821"/>
            <a:ext cx="4854621" cy="370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Title 1"/>
          <p:cNvSpPr txBox="1">
            <a:spLocks/>
          </p:cNvSpPr>
          <p:nvPr/>
        </p:nvSpPr>
        <p:spPr>
          <a:xfrm>
            <a:off x="4977187" y="2325819"/>
            <a:ext cx="1102958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فاتورة المورد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itle 1"/>
          <p:cNvSpPr txBox="1">
            <a:spLocks/>
          </p:cNvSpPr>
          <p:nvPr/>
        </p:nvSpPr>
        <p:spPr>
          <a:xfrm>
            <a:off x="5129587" y="1712427"/>
            <a:ext cx="1102958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أمر الشراء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39E4DA18-1867-474A-999B-BF40499191CE}"/>
              </a:ext>
            </a:extLst>
          </p:cNvPr>
          <p:cNvSpPr txBox="1">
            <a:spLocks/>
          </p:cNvSpPr>
          <p:nvPr/>
        </p:nvSpPr>
        <p:spPr>
          <a:xfrm>
            <a:off x="10348008" y="2036090"/>
            <a:ext cx="839331" cy="260419"/>
          </a:xfrm>
          <a:prstGeom prst="rect">
            <a:avLst/>
          </a:prstGeom>
        </p:spPr>
        <p:txBody>
          <a:bodyPr vert="horz" lIns="91440" tIns="45720" rIns="0" bIns="45720" rtlCol="1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العميل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530488BA-CD5D-4460-90A9-EBB6499EC374}"/>
              </a:ext>
            </a:extLst>
          </p:cNvPr>
          <p:cNvSpPr txBox="1">
            <a:spLocks/>
          </p:cNvSpPr>
          <p:nvPr/>
        </p:nvSpPr>
        <p:spPr>
          <a:xfrm>
            <a:off x="10299903" y="5568672"/>
            <a:ext cx="839331" cy="260419"/>
          </a:xfrm>
          <a:prstGeom prst="rect">
            <a:avLst/>
          </a:prstGeom>
        </p:spPr>
        <p:txBody>
          <a:bodyPr vert="horz" lIns="91440" tIns="45720" rIns="0" bIns="45720" rtlCol="1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العميل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F722B65-69E8-4980-96A4-A2DD050E4725}"/>
              </a:ext>
            </a:extLst>
          </p:cNvPr>
          <p:cNvCxnSpPr>
            <a:cxnSpLocks/>
          </p:cNvCxnSpPr>
          <p:nvPr/>
        </p:nvCxnSpPr>
        <p:spPr>
          <a:xfrm flipH="1" flipV="1">
            <a:off x="9546538" y="1494175"/>
            <a:ext cx="1024875" cy="5007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itle 1">
            <a:extLst>
              <a:ext uri="{FF2B5EF4-FFF2-40B4-BE49-F238E27FC236}">
                <a16:creationId xmlns:a16="http://schemas.microsoft.com/office/drawing/2014/main" id="{56121241-155A-476E-ADD1-72FD58555F72}"/>
              </a:ext>
            </a:extLst>
          </p:cNvPr>
          <p:cNvSpPr txBox="1">
            <a:spLocks/>
          </p:cNvSpPr>
          <p:nvPr/>
        </p:nvSpPr>
        <p:spPr>
          <a:xfrm>
            <a:off x="10048623" y="1497731"/>
            <a:ext cx="1110267" cy="320881"/>
          </a:xfrm>
          <a:prstGeom prst="rect">
            <a:avLst/>
          </a:prstGeom>
        </p:spPr>
        <p:txBody>
          <a:bodyPr vert="horz" lIns="91440" tIns="45720" rIns="0" bIns="45720" rtlCol="1" anchor="t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Segoe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ar-sa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أمر الشراء</a:t>
            </a:r>
            <a:endParaRPr lang="en-US" sz="4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500"/>
                            </p:stCondLst>
                            <p:childTnLst>
                              <p:par>
                                <p:cTn id="53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5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1500"/>
                            </p:stCondLst>
                            <p:childTnLst>
                              <p:par>
                                <p:cTn id="82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90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7500"/>
                            </p:stCondLst>
                            <p:childTnLst>
                              <p:par>
                                <p:cTn id="94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9500"/>
                            </p:stCondLst>
                            <p:childTnLst>
                              <p:par>
                                <p:cTn id="10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1000"/>
                            </p:stCondLst>
                            <p:childTnLst>
                              <p:par>
                                <p:cTn id="10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2500"/>
                            </p:stCondLst>
                            <p:childTnLst>
                              <p:par>
                                <p:cTn id="109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500"/>
                            </p:stCondLst>
                            <p:childTnLst>
                              <p:par>
                                <p:cTn id="11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7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9000"/>
                            </p:stCondLst>
                            <p:childTnLst>
                              <p:par>
                                <p:cTn id="124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500"/>
                            </p:stCondLst>
                            <p:childTnLst>
                              <p:par>
                                <p:cTn id="128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2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3500"/>
                            </p:stCondLst>
                            <p:childTnLst>
                              <p:par>
                                <p:cTn id="138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6500"/>
                            </p:stCondLst>
                            <p:childTnLst>
                              <p:par>
                                <p:cTn id="149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8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60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2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3500"/>
                            </p:stCondLst>
                            <p:childTnLst>
                              <p:par>
                                <p:cTn id="171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7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6500"/>
                            </p:stCondLst>
                            <p:childTnLst>
                              <p:par>
                                <p:cTn id="17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8000"/>
                            </p:stCondLst>
                            <p:childTnLst>
                              <p:par>
                                <p:cTn id="183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9500"/>
                            </p:stCondLst>
                            <p:childTnLst>
                              <p:par>
                                <p:cTn id="187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1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2500"/>
                            </p:stCondLst>
                            <p:childTnLst>
                              <p:par>
                                <p:cTn id="19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4500"/>
                            </p:stCondLst>
                            <p:childTnLst>
                              <p:par>
                                <p:cTn id="206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6500"/>
                            </p:stCondLst>
                            <p:childTnLst>
                              <p:par>
                                <p:cTn id="2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1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9500"/>
                            </p:stCondLst>
                            <p:childTnLst>
                              <p:par>
                                <p:cTn id="221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1000"/>
                            </p:stCondLst>
                            <p:childTnLst>
                              <p:par>
                                <p:cTn id="225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74000"/>
                            </p:stCondLst>
                            <p:childTnLst>
                              <p:par>
                                <p:cTn id="22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75500"/>
                            </p:stCondLst>
                            <p:childTnLst>
                              <p:par>
                                <p:cTn id="23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77000"/>
                            </p:stCondLst>
                            <p:childTnLst>
                              <p:par>
                                <p:cTn id="24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8500"/>
                            </p:stCondLst>
                            <p:childTnLst>
                              <p:par>
                                <p:cTn id="24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80000"/>
                            </p:stCondLst>
                            <p:childTnLst>
                              <p:par>
                                <p:cTn id="24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81500"/>
                            </p:stCondLst>
                            <p:childTnLst>
                              <p:par>
                                <p:cTn id="25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83000"/>
                            </p:stCondLst>
                            <p:childTnLst>
                              <p:par>
                                <p:cTn id="25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84500"/>
                            </p:stCondLst>
                            <p:childTnLst>
                              <p:par>
                                <p:cTn id="261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6000"/>
                            </p:stCondLst>
                            <p:childTnLst>
                              <p:par>
                                <p:cTn id="266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7500"/>
                            </p:stCondLst>
                            <p:childTnLst>
                              <p:par>
                                <p:cTn id="27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89000"/>
                            </p:stCondLst>
                            <p:childTnLst>
                              <p:par>
                                <p:cTn id="27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0500"/>
                            </p:stCondLst>
                            <p:childTnLst>
                              <p:par>
                                <p:cTn id="281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92000"/>
                            </p:stCondLst>
                            <p:childTnLst>
                              <p:par>
                                <p:cTn id="28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93500"/>
                            </p:stCondLst>
                            <p:childTnLst>
                              <p:par>
                                <p:cTn id="28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5000"/>
                            </p:stCondLst>
                            <p:childTnLst>
                              <p:par>
                                <p:cTn id="293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97000"/>
                            </p:stCondLst>
                            <p:childTnLst>
                              <p:par>
                                <p:cTn id="300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99000"/>
                            </p:stCondLst>
                            <p:childTnLst>
                              <p:par>
                                <p:cTn id="307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14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21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04500"/>
                            </p:stCondLst>
                            <p:childTnLst>
                              <p:par>
                                <p:cTn id="325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9" grpId="0"/>
      <p:bldP spid="50" grpId="0"/>
      <p:bldP spid="57" grpId="0"/>
      <p:bldP spid="63" grpId="0"/>
      <p:bldP spid="64" grpId="0"/>
      <p:bldP spid="67" grpId="0"/>
      <p:bldP spid="68" grpId="0"/>
      <p:bldP spid="69" grpId="0"/>
      <p:bldP spid="70" grpId="0"/>
      <p:bldP spid="86" grpId="0"/>
      <p:bldP spid="92" grpId="0"/>
      <p:bldP spid="101" grpId="0"/>
      <p:bldP spid="102" grpId="0"/>
      <p:bldP spid="103" grpId="0"/>
      <p:bldP spid="105" grpId="0"/>
      <p:bldP spid="108" grpId="0"/>
      <p:bldP spid="113" grpId="0"/>
      <p:bldP spid="115" grpId="0"/>
      <p:bldP spid="66" grpId="0"/>
      <p:bldP spid="72" grpId="0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إصدار الأمر مع التخطيط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3F567-A4DD-49E1-9203-80A08819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84" y="1097377"/>
            <a:ext cx="10690789" cy="5516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55266-A693-4245-9A27-FBFE88E88889}"/>
              </a:ext>
            </a:extLst>
          </p:cNvPr>
          <p:cNvSpPr txBox="1"/>
          <p:nvPr/>
        </p:nvSpPr>
        <p:spPr>
          <a:xfrm>
            <a:off x="1622189" y="1322849"/>
            <a:ext cx="448842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E37EF-360C-4F33-AC71-2B41317CB2F7}"/>
              </a:ext>
            </a:extLst>
          </p:cNvPr>
          <p:cNvSpPr txBox="1"/>
          <p:nvPr/>
        </p:nvSpPr>
        <p:spPr>
          <a:xfrm>
            <a:off x="2949736" y="1322849"/>
            <a:ext cx="463268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التخطيط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11E9-9616-4190-A7C4-F80D49265622}"/>
              </a:ext>
            </a:extLst>
          </p:cNvPr>
          <p:cNvSpPr txBox="1"/>
          <p:nvPr/>
        </p:nvSpPr>
        <p:spPr>
          <a:xfrm>
            <a:off x="6859597" y="1322849"/>
            <a:ext cx="926536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Operations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08018-DD55-406C-BBB2-D3832D0C1E77}"/>
              </a:ext>
            </a:extLst>
          </p:cNvPr>
          <p:cNvSpPr txBox="1"/>
          <p:nvPr/>
        </p:nvSpPr>
        <p:spPr>
          <a:xfrm>
            <a:off x="1674287" y="1703944"/>
            <a:ext cx="391133" cy="323165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مدير </a:t>
            </a:r>
          </a:p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المبيعات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FC224-9293-43D4-956D-74DD847B0892}"/>
              </a:ext>
            </a:extLst>
          </p:cNvPr>
          <p:cNvSpPr txBox="1"/>
          <p:nvPr/>
        </p:nvSpPr>
        <p:spPr>
          <a:xfrm>
            <a:off x="5141145" y="1703944"/>
            <a:ext cx="274113" cy="323165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مدير </a:t>
            </a:r>
          </a:p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المواد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4BA17-18D7-4CBD-A343-8FBE9A1EECD4}"/>
              </a:ext>
            </a:extLst>
          </p:cNvPr>
          <p:cNvSpPr txBox="1"/>
          <p:nvPr/>
        </p:nvSpPr>
        <p:spPr>
          <a:xfrm>
            <a:off x="7167373" y="1703944"/>
            <a:ext cx="310983" cy="323165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مدير </a:t>
            </a:r>
          </a:p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6B8EF-0E83-4567-8669-10AD0AAEAC4C}"/>
              </a:ext>
            </a:extLst>
          </p:cNvPr>
          <p:cNvSpPr txBox="1"/>
          <p:nvPr/>
        </p:nvSpPr>
        <p:spPr>
          <a:xfrm>
            <a:off x="2976987" y="2300725"/>
            <a:ext cx="323807" cy="2923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المخطط</a:t>
            </a:r>
          </a:p>
          <a:p>
            <a:pPr algn="ctr" rtl="1"/>
            <a:r>
              <a:rPr lang="ar-sa" sz="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ادواردو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A94FD7-CC23-4DAE-A051-FF10A44FD30A}"/>
              </a:ext>
            </a:extLst>
          </p:cNvPr>
          <p:cNvSpPr txBox="1"/>
          <p:nvPr/>
        </p:nvSpPr>
        <p:spPr>
          <a:xfrm>
            <a:off x="7005470" y="2384759"/>
            <a:ext cx="524181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مشرف المتجر</a:t>
            </a:r>
          </a:p>
          <a:p>
            <a:pPr algn="ctr" rtl="1"/>
            <a:r>
              <a:rPr lang="ar-sa" sz="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لارس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1EA07-10EC-4992-927C-F059E2DDB31D}"/>
              </a:ext>
            </a:extLst>
          </p:cNvPr>
          <p:cNvSpPr txBox="1"/>
          <p:nvPr/>
        </p:nvSpPr>
        <p:spPr>
          <a:xfrm>
            <a:off x="7992412" y="2947356"/>
            <a:ext cx="564257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Operations</a:t>
            </a:r>
          </a:p>
          <a:p>
            <a:pPr algn="ctr" rtl="1"/>
            <a:r>
              <a:rPr lang="ar-sa" sz="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شانون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F5B30-6339-4217-A7C7-B8682F1DE71C}"/>
              </a:ext>
            </a:extLst>
          </p:cNvPr>
          <p:cNvSpPr txBox="1"/>
          <p:nvPr/>
        </p:nvSpPr>
        <p:spPr>
          <a:xfrm>
            <a:off x="9342130" y="3648113"/>
            <a:ext cx="496931" cy="261610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عامل المستودع</a:t>
            </a:r>
          </a:p>
          <a:p>
            <a:pPr algn="ctr" rtl="1"/>
            <a:r>
              <a:rPr lang="ar-sa" sz="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جون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476CE4-506F-4BAD-B882-FB2117A93CA2}"/>
              </a:ext>
            </a:extLst>
          </p:cNvPr>
          <p:cNvSpPr txBox="1"/>
          <p:nvPr/>
        </p:nvSpPr>
        <p:spPr>
          <a:xfrm>
            <a:off x="5021189" y="3656659"/>
            <a:ext cx="496931" cy="261610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عامل المستودع</a:t>
            </a:r>
          </a:p>
          <a:p>
            <a:pPr algn="ctr" rtl="1"/>
            <a:r>
              <a:rPr lang="ar-sa" sz="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جون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0BF10-1488-49DB-A4B1-2DB802539433}"/>
              </a:ext>
            </a:extLst>
          </p:cNvPr>
          <p:cNvSpPr txBox="1"/>
          <p:nvPr/>
        </p:nvSpPr>
        <p:spPr>
          <a:xfrm>
            <a:off x="1731995" y="3292203"/>
            <a:ext cx="294953" cy="2923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الأوامر</a:t>
            </a:r>
          </a:p>
          <a:p>
            <a:pPr algn="ctr" rtl="1"/>
            <a:r>
              <a:rPr lang="ar-sa" sz="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سوزان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8D249A-B061-43CF-B526-9D5E9F897C23}"/>
              </a:ext>
            </a:extLst>
          </p:cNvPr>
          <p:cNvSpPr txBox="1"/>
          <p:nvPr/>
        </p:nvSpPr>
        <p:spPr>
          <a:xfrm>
            <a:off x="3990841" y="2931967"/>
            <a:ext cx="264496" cy="2923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الشراء</a:t>
            </a:r>
          </a:p>
          <a:p>
            <a:pPr algn="ctr" rtl="1"/>
            <a:r>
              <a:rPr lang="ar-sa" sz="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اليسيا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8C75A6-31E6-417F-AE0D-0C25A96E456B}"/>
              </a:ext>
            </a:extLst>
          </p:cNvPr>
          <p:cNvSpPr txBox="1"/>
          <p:nvPr/>
        </p:nvSpPr>
        <p:spPr>
          <a:xfrm>
            <a:off x="3994048" y="2353982"/>
            <a:ext cx="312585" cy="323165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مدير </a:t>
            </a:r>
          </a:p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الشراء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2F2D9-4D0C-426B-8282-AD9622233F2A}"/>
              </a:ext>
            </a:extLst>
          </p:cNvPr>
          <p:cNvSpPr txBox="1"/>
          <p:nvPr/>
        </p:nvSpPr>
        <p:spPr>
          <a:xfrm>
            <a:off x="5056455" y="2353982"/>
            <a:ext cx="426399" cy="323165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مدير </a:t>
            </a:r>
          </a:p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المستودع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4719F6-1BBC-49E1-84B4-F899795013F2}"/>
              </a:ext>
            </a:extLst>
          </p:cNvPr>
          <p:cNvSpPr txBox="1"/>
          <p:nvPr/>
        </p:nvSpPr>
        <p:spPr>
          <a:xfrm>
            <a:off x="5073613" y="4263226"/>
            <a:ext cx="335028" cy="323165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مستودع</a:t>
            </a:r>
          </a:p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الاستلام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873BB-8BC0-4D20-8E56-88591748B710}"/>
              </a:ext>
            </a:extLst>
          </p:cNvPr>
          <p:cNvSpPr txBox="1"/>
          <p:nvPr/>
        </p:nvSpPr>
        <p:spPr>
          <a:xfrm>
            <a:off x="9635643" y="4263225"/>
            <a:ext cx="335028" cy="323165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مستودع</a:t>
            </a:r>
          </a:p>
          <a:p>
            <a:pPr algn="ct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الشحن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A10E3-8F27-4C15-B2BA-BBF3A678D41B}"/>
              </a:ext>
            </a:extLst>
          </p:cNvPr>
          <p:cNvSpPr txBox="1"/>
          <p:nvPr/>
        </p:nvSpPr>
        <p:spPr>
          <a:xfrm>
            <a:off x="7602621" y="4714105"/>
            <a:ext cx="363881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AE054B-0093-4560-B865-B1814DCE56FA}"/>
              </a:ext>
            </a:extLst>
          </p:cNvPr>
          <p:cNvSpPr txBox="1"/>
          <p:nvPr/>
        </p:nvSpPr>
        <p:spPr>
          <a:xfrm>
            <a:off x="6175493" y="4262373"/>
            <a:ext cx="21480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WH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02155-432D-4A7C-85D8-F3163C73A326}"/>
              </a:ext>
            </a:extLst>
          </p:cNvPr>
          <p:cNvSpPr txBox="1"/>
          <p:nvPr/>
        </p:nvSpPr>
        <p:spPr>
          <a:xfrm>
            <a:off x="6627068" y="4252634"/>
            <a:ext cx="21480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WH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627961-DEA6-4815-B295-5E25DBE3669E}"/>
              </a:ext>
            </a:extLst>
          </p:cNvPr>
          <p:cNvSpPr txBox="1"/>
          <p:nvPr/>
        </p:nvSpPr>
        <p:spPr>
          <a:xfrm>
            <a:off x="7164251" y="4252634"/>
            <a:ext cx="21480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WH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BDF836-BB4E-4FB1-84E7-AE21BC87F111}"/>
              </a:ext>
            </a:extLst>
          </p:cNvPr>
          <p:cNvSpPr txBox="1"/>
          <p:nvPr/>
        </p:nvSpPr>
        <p:spPr>
          <a:xfrm>
            <a:off x="7615826" y="4242895"/>
            <a:ext cx="21480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4EC60E-2F14-4E19-B343-A15637438743}"/>
              </a:ext>
            </a:extLst>
          </p:cNvPr>
          <p:cNvSpPr txBox="1"/>
          <p:nvPr/>
        </p:nvSpPr>
        <p:spPr>
          <a:xfrm>
            <a:off x="8176317" y="4252634"/>
            <a:ext cx="21480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WH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7C7DEE-2B92-482C-988E-39D2B86557F0}"/>
              </a:ext>
            </a:extLst>
          </p:cNvPr>
          <p:cNvSpPr txBox="1"/>
          <p:nvPr/>
        </p:nvSpPr>
        <p:spPr>
          <a:xfrm>
            <a:off x="8627892" y="4242895"/>
            <a:ext cx="21480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WH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FE54AB-1DE8-4244-B622-B4EAA4105D1C}"/>
              </a:ext>
            </a:extLst>
          </p:cNvPr>
          <p:cNvSpPr txBox="1"/>
          <p:nvPr/>
        </p:nvSpPr>
        <p:spPr>
          <a:xfrm>
            <a:off x="1395750" y="4679578"/>
            <a:ext cx="862416" cy="166199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Sales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استلام الأوامر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من العملاء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أوامر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المبيعات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البحث عن مكونات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ليست في المخزون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إذا كانت في قوائم انتقاء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أوامر المخزون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وإيصالات التعبئة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عملاء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الفواتير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4281E2-590D-48D3-A705-E58D53505502}"/>
              </a:ext>
            </a:extLst>
          </p:cNvPr>
          <p:cNvSpPr txBox="1"/>
          <p:nvPr/>
        </p:nvSpPr>
        <p:spPr>
          <a:xfrm>
            <a:off x="2686876" y="4669657"/>
            <a:ext cx="788677" cy="1438855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9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التخطيط الرئيسي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أوامر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الشراء المخططة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أوامر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التحويل المخططة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أوامر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 المخططة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خطط الشركات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المحافظة على تغطية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الأصناف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2041B-7B2A-402A-9805-C2230BDF83B6}"/>
              </a:ext>
            </a:extLst>
          </p:cNvPr>
          <p:cNvSpPr txBox="1"/>
          <p:nvPr/>
        </p:nvSpPr>
        <p:spPr>
          <a:xfrm>
            <a:off x="4001107" y="4679577"/>
            <a:ext cx="690894" cy="1708160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حسابات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المدفوعات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تلقي التنبيهات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من التخطيط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الرئيسي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الاتصال بالمودين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والتفاوض على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الشروط و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أوامر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الشراء كنوع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مورد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التعاقد من الباطن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AF4BB8-7A87-4D6E-A37D-30BE2C1438DC}"/>
              </a:ext>
            </a:extLst>
          </p:cNvPr>
          <p:cNvSpPr txBox="1"/>
          <p:nvPr/>
        </p:nvSpPr>
        <p:spPr>
          <a:xfrm>
            <a:off x="5269450" y="5154056"/>
            <a:ext cx="905697" cy="112338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المستودع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استلام المواد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الخام و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المكونات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لقائمة مكونات الصنف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عمليات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الانتقاء/الإيداع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نقل البضائع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إلى مستودع (مستودعات)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8DAE0A-4AF2-4694-B113-1949A3D8184B}"/>
              </a:ext>
            </a:extLst>
          </p:cNvPr>
          <p:cNvSpPr txBox="1"/>
          <p:nvPr/>
        </p:nvSpPr>
        <p:spPr>
          <a:xfrm>
            <a:off x="6857949" y="5182366"/>
            <a:ext cx="565861" cy="101566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الموافقة على 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أوامر الشراء 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المقدرة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تأكيد أوامر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تقدير 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أوامر 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42DD98-086B-4070-B0B2-99FE0054A790}"/>
              </a:ext>
            </a:extLst>
          </p:cNvPr>
          <p:cNvSpPr txBox="1"/>
          <p:nvPr/>
        </p:nvSpPr>
        <p:spPr>
          <a:xfrm>
            <a:off x="7816730" y="5172944"/>
            <a:ext cx="612347" cy="1231106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جدولة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العمليات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جدولة الوظائف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إصدار 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أوامر 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مراقبة 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شانون 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العامل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A94CD-2E05-46B3-93DC-C3369D8E952E}"/>
              </a:ext>
            </a:extLst>
          </p:cNvPr>
          <p:cNvSpPr txBox="1"/>
          <p:nvPr/>
        </p:nvSpPr>
        <p:spPr>
          <a:xfrm>
            <a:off x="9071618" y="5171739"/>
            <a:ext cx="517769" cy="127727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تنفيذ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التصنيع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شانون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يبدأ 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تنفيذ 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التصنيع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الإبلاغ 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كمنتهٍ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إنهاء الإنتاج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3EDD8B-C634-47D2-B72A-E5CA19C601D1}"/>
              </a:ext>
            </a:extLst>
          </p:cNvPr>
          <p:cNvSpPr txBox="1"/>
          <p:nvPr/>
        </p:nvSpPr>
        <p:spPr>
          <a:xfrm>
            <a:off x="9972092" y="5182366"/>
            <a:ext cx="658835" cy="47705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تحديث</a:t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دفتر الأستاذ العام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9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Intercompany Direct Delivery (old)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087CEBE-CAD7-45D7-B081-7A36BD6A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26" y="1241087"/>
            <a:ext cx="8161905" cy="5161905"/>
          </a:xfrm>
          <a:prstGeom prst="rect">
            <a:avLst/>
          </a:prstGeom>
        </p:spPr>
      </p:pic>
      <p:grpSp>
        <p:nvGrpSpPr>
          <p:cNvPr id="94" name="Group 4">
            <a:extLst>
              <a:ext uri="{FF2B5EF4-FFF2-40B4-BE49-F238E27FC236}">
                <a16:creationId xmlns:a16="http://schemas.microsoft.com/office/drawing/2014/main" id="{F52A6ABA-BD1F-4C93-BA9F-24D5EF62F5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8253" y="2911085"/>
            <a:ext cx="710453" cy="671537"/>
            <a:chOff x="645" y="1325"/>
            <a:chExt cx="1104" cy="1003"/>
          </a:xfrm>
        </p:grpSpPr>
        <p:sp>
          <p:nvSpPr>
            <p:cNvPr id="95" name="AutoShape 3">
              <a:extLst>
                <a:ext uri="{FF2B5EF4-FFF2-40B4-BE49-F238E27FC236}">
                  <a16:creationId xmlns:a16="http://schemas.microsoft.com/office/drawing/2014/main" id="{D23F1F99-2309-4FE8-A71F-FE8B46CE4C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80F6B96A-A8F9-43CD-A2D3-CDD159245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17FB15F0-5FF1-44C6-9762-D449D27AA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7">
              <a:extLst>
                <a:ext uri="{FF2B5EF4-FFF2-40B4-BE49-F238E27FC236}">
                  <a16:creationId xmlns:a16="http://schemas.microsoft.com/office/drawing/2014/main" id="{46583E3A-9F0E-4851-BC83-DF747F56E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">
              <a:extLst>
                <a:ext uri="{FF2B5EF4-FFF2-40B4-BE49-F238E27FC236}">
                  <a16:creationId xmlns:a16="http://schemas.microsoft.com/office/drawing/2014/main" id="{A0BF94BA-04F2-48F8-80B9-14E7CC30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">
              <a:extLst>
                <a:ext uri="{FF2B5EF4-FFF2-40B4-BE49-F238E27FC236}">
                  <a16:creationId xmlns:a16="http://schemas.microsoft.com/office/drawing/2014/main" id="{D5CEFC69-2991-467D-B8CE-5B747824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0">
              <a:extLst>
                <a:ext uri="{FF2B5EF4-FFF2-40B4-BE49-F238E27FC236}">
                  <a16:creationId xmlns:a16="http://schemas.microsoft.com/office/drawing/2014/main" id="{028C60B9-2971-4876-B4CE-11578A849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1">
              <a:extLst>
                <a:ext uri="{FF2B5EF4-FFF2-40B4-BE49-F238E27FC236}">
                  <a16:creationId xmlns:a16="http://schemas.microsoft.com/office/drawing/2014/main" id="{B5D93E92-3F1A-4B01-85AE-8D9E8BE23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2">
              <a:extLst>
                <a:ext uri="{FF2B5EF4-FFF2-40B4-BE49-F238E27FC236}">
                  <a16:creationId xmlns:a16="http://schemas.microsoft.com/office/drawing/2014/main" id="{D123F65F-5C17-416D-BE17-26A5E8411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3">
              <a:extLst>
                <a:ext uri="{FF2B5EF4-FFF2-40B4-BE49-F238E27FC236}">
                  <a16:creationId xmlns:a16="http://schemas.microsoft.com/office/drawing/2014/main" id="{A4CA72EC-0CA1-4BD7-8882-9EC6A203C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4">
              <a:extLst>
                <a:ext uri="{FF2B5EF4-FFF2-40B4-BE49-F238E27FC236}">
                  <a16:creationId xmlns:a16="http://schemas.microsoft.com/office/drawing/2014/main" id="{B0F67FBB-FF42-4EA8-8212-09EA2744B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5">
              <a:extLst>
                <a:ext uri="{FF2B5EF4-FFF2-40B4-BE49-F238E27FC236}">
                  <a16:creationId xmlns:a16="http://schemas.microsoft.com/office/drawing/2014/main" id="{45FFCF9E-E24A-433B-B2EC-6761B8BEA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366D6072-2ABF-4AB7-B857-B11E5600E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7">
              <a:extLst>
                <a:ext uri="{FF2B5EF4-FFF2-40B4-BE49-F238E27FC236}">
                  <a16:creationId xmlns:a16="http://schemas.microsoft.com/office/drawing/2014/main" id="{5020D489-F8DB-4A78-BA5D-174CF6B3F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4">
            <a:extLst>
              <a:ext uri="{FF2B5EF4-FFF2-40B4-BE49-F238E27FC236}">
                <a16:creationId xmlns:a16="http://schemas.microsoft.com/office/drawing/2014/main" id="{9756BE61-EDB5-4F02-97A7-86E16A702E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2537" y="2909077"/>
            <a:ext cx="710453" cy="671537"/>
            <a:chOff x="645" y="1325"/>
            <a:chExt cx="1104" cy="1003"/>
          </a:xfrm>
        </p:grpSpPr>
        <p:sp>
          <p:nvSpPr>
            <p:cNvPr id="110" name="AutoShape 3">
              <a:extLst>
                <a:ext uri="{FF2B5EF4-FFF2-40B4-BE49-F238E27FC236}">
                  <a16:creationId xmlns:a16="http://schemas.microsoft.com/office/drawing/2014/main" id="{D5F7EEE3-F8FE-4D36-A9AA-4339F4F719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4A7F65DF-F5A9-43E9-A3BF-1E1ACEA9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8CB4FB37-17E0-49AD-9489-B34E36A4F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7">
              <a:extLst>
                <a:ext uri="{FF2B5EF4-FFF2-40B4-BE49-F238E27FC236}">
                  <a16:creationId xmlns:a16="http://schemas.microsoft.com/office/drawing/2014/main" id="{334F5DD4-9FFB-4C8D-BC8E-DC99B9C77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8">
              <a:extLst>
                <a:ext uri="{FF2B5EF4-FFF2-40B4-BE49-F238E27FC236}">
                  <a16:creationId xmlns:a16="http://schemas.microsoft.com/office/drawing/2014/main" id="{24F0FD54-8A0E-4E5A-9D60-607992C96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9">
              <a:extLst>
                <a:ext uri="{FF2B5EF4-FFF2-40B4-BE49-F238E27FC236}">
                  <a16:creationId xmlns:a16="http://schemas.microsoft.com/office/drawing/2014/main" id="{7D8F17EF-6203-42A0-859D-11C801845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C9F13989-71B4-4BBE-8447-28B95CD13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1">
              <a:extLst>
                <a:ext uri="{FF2B5EF4-FFF2-40B4-BE49-F238E27FC236}">
                  <a16:creationId xmlns:a16="http://schemas.microsoft.com/office/drawing/2014/main" id="{36524AEE-D0A3-4B50-9C63-11928E5D8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2">
              <a:extLst>
                <a:ext uri="{FF2B5EF4-FFF2-40B4-BE49-F238E27FC236}">
                  <a16:creationId xmlns:a16="http://schemas.microsoft.com/office/drawing/2014/main" id="{3FDBE469-A137-442D-B35B-462668388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3">
              <a:extLst>
                <a:ext uri="{FF2B5EF4-FFF2-40B4-BE49-F238E27FC236}">
                  <a16:creationId xmlns:a16="http://schemas.microsoft.com/office/drawing/2014/main" id="{9E5B2BF6-5DE0-4673-BB6B-3262BF60F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4">
              <a:extLst>
                <a:ext uri="{FF2B5EF4-FFF2-40B4-BE49-F238E27FC236}">
                  <a16:creationId xmlns:a16="http://schemas.microsoft.com/office/drawing/2014/main" id="{3A2BB6DF-6905-4B17-BDD9-CF2A0908F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5">
              <a:extLst>
                <a:ext uri="{FF2B5EF4-FFF2-40B4-BE49-F238E27FC236}">
                  <a16:creationId xmlns:a16="http://schemas.microsoft.com/office/drawing/2014/main" id="{C87A7EC3-992D-4362-87D8-566A536B2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6">
              <a:extLst>
                <a:ext uri="{FF2B5EF4-FFF2-40B4-BE49-F238E27FC236}">
                  <a16:creationId xmlns:a16="http://schemas.microsoft.com/office/drawing/2014/main" id="{E199BA28-8041-4B87-8150-41AD38A38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7">
              <a:extLst>
                <a:ext uri="{FF2B5EF4-FFF2-40B4-BE49-F238E27FC236}">
                  <a16:creationId xmlns:a16="http://schemas.microsoft.com/office/drawing/2014/main" id="{B1AAB501-25DC-4546-ADD5-A7B312625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4" name="Group 4">
            <a:extLst>
              <a:ext uri="{FF2B5EF4-FFF2-40B4-BE49-F238E27FC236}">
                <a16:creationId xmlns:a16="http://schemas.microsoft.com/office/drawing/2014/main" id="{0F8D84A9-400B-4C53-87BF-0D8288D2B5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31450" y="2936362"/>
            <a:ext cx="710453" cy="671537"/>
            <a:chOff x="645" y="1325"/>
            <a:chExt cx="1104" cy="1003"/>
          </a:xfrm>
        </p:grpSpPr>
        <p:sp>
          <p:nvSpPr>
            <p:cNvPr id="125" name="AutoShape 3">
              <a:extLst>
                <a:ext uri="{FF2B5EF4-FFF2-40B4-BE49-F238E27FC236}">
                  <a16:creationId xmlns:a16="http://schemas.microsoft.com/office/drawing/2014/main" id="{CA037A36-D618-40AB-979B-04DA04CCBC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5">
              <a:extLst>
                <a:ext uri="{FF2B5EF4-FFF2-40B4-BE49-F238E27FC236}">
                  <a16:creationId xmlns:a16="http://schemas.microsoft.com/office/drawing/2014/main" id="{4E325146-EE91-451A-96AC-BA7F9BB6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0816AC47-46F6-4D30-AE28-6D4D3463D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7">
              <a:extLst>
                <a:ext uri="{FF2B5EF4-FFF2-40B4-BE49-F238E27FC236}">
                  <a16:creationId xmlns:a16="http://schemas.microsoft.com/office/drawing/2014/main" id="{585F18FC-A369-4D98-83CB-8087D0C75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CB21554F-0ACD-4035-A8F7-6FCAC8E2F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9">
              <a:extLst>
                <a:ext uri="{FF2B5EF4-FFF2-40B4-BE49-F238E27FC236}">
                  <a16:creationId xmlns:a16="http://schemas.microsoft.com/office/drawing/2014/main" id="{ECA1E4AA-60CA-4389-B947-4FF3C5DD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0">
              <a:extLst>
                <a:ext uri="{FF2B5EF4-FFF2-40B4-BE49-F238E27FC236}">
                  <a16:creationId xmlns:a16="http://schemas.microsoft.com/office/drawing/2014/main" id="{3DD0076C-82AC-4610-8B42-0B788B6C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1">
              <a:extLst>
                <a:ext uri="{FF2B5EF4-FFF2-40B4-BE49-F238E27FC236}">
                  <a16:creationId xmlns:a16="http://schemas.microsoft.com/office/drawing/2014/main" id="{9CCFEDE3-DC58-4721-AAD2-C23DEA93F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2">
              <a:extLst>
                <a:ext uri="{FF2B5EF4-FFF2-40B4-BE49-F238E27FC236}">
                  <a16:creationId xmlns:a16="http://schemas.microsoft.com/office/drawing/2014/main" id="{E3B7D63A-1E78-47FF-A288-4CE55BCAA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3">
              <a:extLst>
                <a:ext uri="{FF2B5EF4-FFF2-40B4-BE49-F238E27FC236}">
                  <a16:creationId xmlns:a16="http://schemas.microsoft.com/office/drawing/2014/main" id="{76C44B16-6E04-414E-B54B-E57E0F7FB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4">
              <a:extLst>
                <a:ext uri="{FF2B5EF4-FFF2-40B4-BE49-F238E27FC236}">
                  <a16:creationId xmlns:a16="http://schemas.microsoft.com/office/drawing/2014/main" id="{79DF2F44-5BF7-4845-AC3F-490E8B7FD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5">
              <a:extLst>
                <a:ext uri="{FF2B5EF4-FFF2-40B4-BE49-F238E27FC236}">
                  <a16:creationId xmlns:a16="http://schemas.microsoft.com/office/drawing/2014/main" id="{9DB10B4F-3A8F-4E27-A02B-F625839FE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6">
              <a:extLst>
                <a:ext uri="{FF2B5EF4-FFF2-40B4-BE49-F238E27FC236}">
                  <a16:creationId xmlns:a16="http://schemas.microsoft.com/office/drawing/2014/main" id="{A43C0C46-29F2-40D8-8722-D0A79B5BA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7">
              <a:extLst>
                <a:ext uri="{FF2B5EF4-FFF2-40B4-BE49-F238E27FC236}">
                  <a16:creationId xmlns:a16="http://schemas.microsoft.com/office/drawing/2014/main" id="{EBB15FAA-43BE-4D27-8769-C7923146B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4">
            <a:extLst>
              <a:ext uri="{FF2B5EF4-FFF2-40B4-BE49-F238E27FC236}">
                <a16:creationId xmlns:a16="http://schemas.microsoft.com/office/drawing/2014/main" id="{DEE3A9E5-0037-4AEF-BF03-545BCABC33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40254" y="4947874"/>
            <a:ext cx="507742" cy="479930"/>
            <a:chOff x="645" y="1325"/>
            <a:chExt cx="1104" cy="1003"/>
          </a:xfrm>
        </p:grpSpPr>
        <p:sp>
          <p:nvSpPr>
            <p:cNvPr id="155" name="AutoShape 3">
              <a:extLst>
                <a:ext uri="{FF2B5EF4-FFF2-40B4-BE49-F238E27FC236}">
                  <a16:creationId xmlns:a16="http://schemas.microsoft.com/office/drawing/2014/main" id="{6C40FE72-33E9-43EB-8DF0-21929B2CBC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5">
              <a:extLst>
                <a:ext uri="{FF2B5EF4-FFF2-40B4-BE49-F238E27FC236}">
                  <a16:creationId xmlns:a16="http://schemas.microsoft.com/office/drawing/2014/main" id="{C7D91D94-90A1-4F10-B308-76D3B20D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A3CB0A12-2375-4753-BB6E-989378F46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7">
              <a:extLst>
                <a:ext uri="{FF2B5EF4-FFF2-40B4-BE49-F238E27FC236}">
                  <a16:creationId xmlns:a16="http://schemas.microsoft.com/office/drawing/2014/main" id="{46D643F3-1093-407B-9079-8486AF73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8">
              <a:extLst>
                <a:ext uri="{FF2B5EF4-FFF2-40B4-BE49-F238E27FC236}">
                  <a16:creationId xmlns:a16="http://schemas.microsoft.com/office/drawing/2014/main" id="{5C1EF53A-5E54-4081-A9C5-C2AEF1CE2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9">
              <a:extLst>
                <a:ext uri="{FF2B5EF4-FFF2-40B4-BE49-F238E27FC236}">
                  <a16:creationId xmlns:a16="http://schemas.microsoft.com/office/drawing/2014/main" id="{2FDDE27A-FD04-4394-83D2-4BCE18826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0">
              <a:extLst>
                <a:ext uri="{FF2B5EF4-FFF2-40B4-BE49-F238E27FC236}">
                  <a16:creationId xmlns:a16="http://schemas.microsoft.com/office/drawing/2014/main" id="{634B189D-EDF7-471C-8CAA-D821F71B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577F2EFE-7564-4178-944E-A20B7F545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2">
              <a:extLst>
                <a:ext uri="{FF2B5EF4-FFF2-40B4-BE49-F238E27FC236}">
                  <a16:creationId xmlns:a16="http://schemas.microsoft.com/office/drawing/2014/main" id="{2F8F9439-95A3-41EF-8166-AEA947A02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3">
              <a:extLst>
                <a:ext uri="{FF2B5EF4-FFF2-40B4-BE49-F238E27FC236}">
                  <a16:creationId xmlns:a16="http://schemas.microsoft.com/office/drawing/2014/main" id="{620AB4FC-7274-43D6-9511-4294608B4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4">
              <a:extLst>
                <a:ext uri="{FF2B5EF4-FFF2-40B4-BE49-F238E27FC236}">
                  <a16:creationId xmlns:a16="http://schemas.microsoft.com/office/drawing/2014/main" id="{308C3166-4271-475C-84ED-86861CDBF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5">
              <a:extLst>
                <a:ext uri="{FF2B5EF4-FFF2-40B4-BE49-F238E27FC236}">
                  <a16:creationId xmlns:a16="http://schemas.microsoft.com/office/drawing/2014/main" id="{7C6A4E05-B0A0-41D0-92F7-F839A19ED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6">
              <a:extLst>
                <a:ext uri="{FF2B5EF4-FFF2-40B4-BE49-F238E27FC236}">
                  <a16:creationId xmlns:a16="http://schemas.microsoft.com/office/drawing/2014/main" id="{42C9BF21-FE73-4B5F-B360-A141E832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7">
              <a:extLst>
                <a:ext uri="{FF2B5EF4-FFF2-40B4-BE49-F238E27FC236}">
                  <a16:creationId xmlns:a16="http://schemas.microsoft.com/office/drawing/2014/main" id="{02E50583-9319-4036-99AD-5D0075CFA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4">
            <a:extLst>
              <a:ext uri="{FF2B5EF4-FFF2-40B4-BE49-F238E27FC236}">
                <a16:creationId xmlns:a16="http://schemas.microsoft.com/office/drawing/2014/main" id="{FAC0A998-3406-475F-9E54-CC17EBE27B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97876" y="4922037"/>
            <a:ext cx="507742" cy="479930"/>
            <a:chOff x="645" y="1325"/>
            <a:chExt cx="1104" cy="1003"/>
          </a:xfrm>
        </p:grpSpPr>
        <p:sp>
          <p:nvSpPr>
            <p:cNvPr id="170" name="AutoShape 3">
              <a:extLst>
                <a:ext uri="{FF2B5EF4-FFF2-40B4-BE49-F238E27FC236}">
                  <a16:creationId xmlns:a16="http://schemas.microsoft.com/office/drawing/2014/main" id="{FD3C7E24-C096-4739-AABE-CBDA02C163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id="{6D3EF5AB-1551-47C4-A201-BBF74ADB3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E17A9E17-C675-49B2-936C-1F8950042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7">
              <a:extLst>
                <a:ext uri="{FF2B5EF4-FFF2-40B4-BE49-F238E27FC236}">
                  <a16:creationId xmlns:a16="http://schemas.microsoft.com/office/drawing/2014/main" id="{D640E667-B44B-4DB0-98B7-7CE5E10EF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8">
              <a:extLst>
                <a:ext uri="{FF2B5EF4-FFF2-40B4-BE49-F238E27FC236}">
                  <a16:creationId xmlns:a16="http://schemas.microsoft.com/office/drawing/2014/main" id="{B1FBE44E-EAB6-4930-8CC9-A7846AD71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9">
              <a:extLst>
                <a:ext uri="{FF2B5EF4-FFF2-40B4-BE49-F238E27FC236}">
                  <a16:creationId xmlns:a16="http://schemas.microsoft.com/office/drawing/2014/main" id="{B0563832-57A2-491C-A11B-BBC8E1C2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0">
              <a:extLst>
                <a:ext uri="{FF2B5EF4-FFF2-40B4-BE49-F238E27FC236}">
                  <a16:creationId xmlns:a16="http://schemas.microsoft.com/office/drawing/2014/main" id="{5EA5B881-DDBF-4478-BBDC-464702989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1">
              <a:extLst>
                <a:ext uri="{FF2B5EF4-FFF2-40B4-BE49-F238E27FC236}">
                  <a16:creationId xmlns:a16="http://schemas.microsoft.com/office/drawing/2014/main" id="{7E6F0247-4C08-4BBE-9997-FFF872209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2">
              <a:extLst>
                <a:ext uri="{FF2B5EF4-FFF2-40B4-BE49-F238E27FC236}">
                  <a16:creationId xmlns:a16="http://schemas.microsoft.com/office/drawing/2014/main" id="{4DA9038E-7C3B-47DF-97E7-21A196843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3">
              <a:extLst>
                <a:ext uri="{FF2B5EF4-FFF2-40B4-BE49-F238E27FC236}">
                  <a16:creationId xmlns:a16="http://schemas.microsoft.com/office/drawing/2014/main" id="{E1EE56C2-212F-4B7E-B21E-E727270FE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4">
              <a:extLst>
                <a:ext uri="{FF2B5EF4-FFF2-40B4-BE49-F238E27FC236}">
                  <a16:creationId xmlns:a16="http://schemas.microsoft.com/office/drawing/2014/main" id="{730ECC00-CDE8-4D34-975B-7EB6AADBD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5">
              <a:extLst>
                <a:ext uri="{FF2B5EF4-FFF2-40B4-BE49-F238E27FC236}">
                  <a16:creationId xmlns:a16="http://schemas.microsoft.com/office/drawing/2014/main" id="{4EF46812-A7CF-465B-8372-A2F36842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16">
              <a:extLst>
                <a:ext uri="{FF2B5EF4-FFF2-40B4-BE49-F238E27FC236}">
                  <a16:creationId xmlns:a16="http://schemas.microsoft.com/office/drawing/2014/main" id="{E0D340FA-559E-4C0B-B3BD-74846662F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17">
              <a:extLst>
                <a:ext uri="{FF2B5EF4-FFF2-40B4-BE49-F238E27FC236}">
                  <a16:creationId xmlns:a16="http://schemas.microsoft.com/office/drawing/2014/main" id="{C64F2B8D-5EA2-49E1-AE32-45E11ADBC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" name="Group 4">
            <a:extLst>
              <a:ext uri="{FF2B5EF4-FFF2-40B4-BE49-F238E27FC236}">
                <a16:creationId xmlns:a16="http://schemas.microsoft.com/office/drawing/2014/main" id="{F2048F67-6F41-4675-BA60-0B75C57773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41018" y="4939678"/>
            <a:ext cx="507742" cy="479930"/>
            <a:chOff x="645" y="1325"/>
            <a:chExt cx="1104" cy="1003"/>
          </a:xfrm>
        </p:grpSpPr>
        <p:sp>
          <p:nvSpPr>
            <p:cNvPr id="185" name="AutoShape 3">
              <a:extLst>
                <a:ext uri="{FF2B5EF4-FFF2-40B4-BE49-F238E27FC236}">
                  <a16:creationId xmlns:a16="http://schemas.microsoft.com/office/drawing/2014/main" id="{EF321726-1C1D-4EDC-BB59-4413A49C568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5">
              <a:extLst>
                <a:ext uri="{FF2B5EF4-FFF2-40B4-BE49-F238E27FC236}">
                  <a16:creationId xmlns:a16="http://schemas.microsoft.com/office/drawing/2014/main" id="{BFDE2955-ED8D-489D-812D-0B0833AB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16AC5E6A-50EA-4C9A-B53F-FAF166E3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7">
              <a:extLst>
                <a:ext uri="{FF2B5EF4-FFF2-40B4-BE49-F238E27FC236}">
                  <a16:creationId xmlns:a16="http://schemas.microsoft.com/office/drawing/2014/main" id="{417F07F8-97EF-4EE0-915B-FCA099874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8">
              <a:extLst>
                <a:ext uri="{FF2B5EF4-FFF2-40B4-BE49-F238E27FC236}">
                  <a16:creationId xmlns:a16="http://schemas.microsoft.com/office/drawing/2014/main" id="{32B37499-19B6-44A1-916F-CE24CDFB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9">
              <a:extLst>
                <a:ext uri="{FF2B5EF4-FFF2-40B4-BE49-F238E27FC236}">
                  <a16:creationId xmlns:a16="http://schemas.microsoft.com/office/drawing/2014/main" id="{11B1EE6C-9ECF-4707-8280-5DB850FB0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10">
              <a:extLst>
                <a:ext uri="{FF2B5EF4-FFF2-40B4-BE49-F238E27FC236}">
                  <a16:creationId xmlns:a16="http://schemas.microsoft.com/office/drawing/2014/main" id="{666854CC-494D-4D0B-879A-0CD68AC2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11">
              <a:extLst>
                <a:ext uri="{FF2B5EF4-FFF2-40B4-BE49-F238E27FC236}">
                  <a16:creationId xmlns:a16="http://schemas.microsoft.com/office/drawing/2014/main" id="{8A7320DE-C877-470B-A3E0-B0AECCAE7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2">
              <a:extLst>
                <a:ext uri="{FF2B5EF4-FFF2-40B4-BE49-F238E27FC236}">
                  <a16:creationId xmlns:a16="http://schemas.microsoft.com/office/drawing/2014/main" id="{B8FED129-1F82-4FCC-A151-465D94C55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13">
              <a:extLst>
                <a:ext uri="{FF2B5EF4-FFF2-40B4-BE49-F238E27FC236}">
                  <a16:creationId xmlns:a16="http://schemas.microsoft.com/office/drawing/2014/main" id="{881F579E-3BEF-4503-8CBA-AE946D23E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14">
              <a:extLst>
                <a:ext uri="{FF2B5EF4-FFF2-40B4-BE49-F238E27FC236}">
                  <a16:creationId xmlns:a16="http://schemas.microsoft.com/office/drawing/2014/main" id="{40C584C0-78A6-4C1E-A64C-CA1486ACD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5">
              <a:extLst>
                <a:ext uri="{FF2B5EF4-FFF2-40B4-BE49-F238E27FC236}">
                  <a16:creationId xmlns:a16="http://schemas.microsoft.com/office/drawing/2014/main" id="{A64D0BA8-8931-49E8-B059-39477BB2E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16">
              <a:extLst>
                <a:ext uri="{FF2B5EF4-FFF2-40B4-BE49-F238E27FC236}">
                  <a16:creationId xmlns:a16="http://schemas.microsoft.com/office/drawing/2014/main" id="{ECE0311F-C485-490E-91E0-BDF1AEF57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17">
              <a:extLst>
                <a:ext uri="{FF2B5EF4-FFF2-40B4-BE49-F238E27FC236}">
                  <a16:creationId xmlns:a16="http://schemas.microsoft.com/office/drawing/2014/main" id="{A462F5D3-29B6-4486-96FA-632673DBA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" name="Group 40">
            <a:extLst>
              <a:ext uri="{FF2B5EF4-FFF2-40B4-BE49-F238E27FC236}">
                <a16:creationId xmlns:a16="http://schemas.microsoft.com/office/drawing/2014/main" id="{0616B270-A9C3-4032-B930-626EAEE375D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17159" y="1995230"/>
            <a:ext cx="617755" cy="1053245"/>
            <a:chOff x="6941" y="1229"/>
            <a:chExt cx="722" cy="1160"/>
          </a:xfrm>
        </p:grpSpPr>
        <p:sp>
          <p:nvSpPr>
            <p:cNvPr id="200" name="AutoShape 39">
              <a:extLst>
                <a:ext uri="{FF2B5EF4-FFF2-40B4-BE49-F238E27FC236}">
                  <a16:creationId xmlns:a16="http://schemas.microsoft.com/office/drawing/2014/main" id="{6627F598-9D80-41EA-A2ED-80231A9ABC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941" y="1229"/>
              <a:ext cx="720" cy="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41">
              <a:extLst>
                <a:ext uri="{FF2B5EF4-FFF2-40B4-BE49-F238E27FC236}">
                  <a16:creationId xmlns:a16="http://schemas.microsoft.com/office/drawing/2014/main" id="{01C06619-0C67-468B-AB57-3D64B774A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0" y="1474"/>
              <a:ext cx="89" cy="73"/>
            </a:xfrm>
            <a:prstGeom prst="rect">
              <a:avLst/>
            </a:pr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2">
              <a:extLst>
                <a:ext uri="{FF2B5EF4-FFF2-40B4-BE49-F238E27FC236}">
                  <a16:creationId xmlns:a16="http://schemas.microsoft.com/office/drawing/2014/main" id="{88B295E9-B2BE-4B87-B99F-264B7C321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0" y="1493"/>
              <a:ext cx="89" cy="45"/>
            </a:xfrm>
            <a:custGeom>
              <a:avLst/>
              <a:gdLst>
                <a:gd name="T0" fmla="*/ 0 w 89"/>
                <a:gd name="T1" fmla="*/ 16 h 45"/>
                <a:gd name="T2" fmla="*/ 89 w 89"/>
                <a:gd name="T3" fmla="*/ 0 h 45"/>
                <a:gd name="T4" fmla="*/ 0 w 89"/>
                <a:gd name="T5" fmla="*/ 45 h 45"/>
                <a:gd name="T6" fmla="*/ 0 w 89"/>
                <a:gd name="T7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5">
                  <a:moveTo>
                    <a:pt x="0" y="16"/>
                  </a:moveTo>
                  <a:lnTo>
                    <a:pt x="89" y="0"/>
                  </a:lnTo>
                  <a:lnTo>
                    <a:pt x="0" y="4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39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3">
              <a:extLst>
                <a:ext uri="{FF2B5EF4-FFF2-40B4-BE49-F238E27FC236}">
                  <a16:creationId xmlns:a16="http://schemas.microsoft.com/office/drawing/2014/main" id="{1F895D5D-09B5-4B84-B506-CECA297C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" y="1259"/>
              <a:ext cx="293" cy="270"/>
            </a:xfrm>
            <a:custGeom>
              <a:avLst/>
              <a:gdLst>
                <a:gd name="T0" fmla="*/ 159 w 165"/>
                <a:gd name="T1" fmla="*/ 61 h 152"/>
                <a:gd name="T2" fmla="*/ 81 w 165"/>
                <a:gd name="T3" fmla="*/ 7 h 152"/>
                <a:gd name="T4" fmla="*/ 20 w 165"/>
                <a:gd name="T5" fmla="*/ 17 h 152"/>
                <a:gd name="T6" fmla="*/ 12 w 165"/>
                <a:gd name="T7" fmla="*/ 76 h 152"/>
                <a:gd name="T8" fmla="*/ 0 w 165"/>
                <a:gd name="T9" fmla="*/ 93 h 152"/>
                <a:gd name="T10" fmla="*/ 3 w 165"/>
                <a:gd name="T11" fmla="*/ 107 h 152"/>
                <a:gd name="T12" fmla="*/ 18 w 165"/>
                <a:gd name="T13" fmla="*/ 104 h 152"/>
                <a:gd name="T14" fmla="*/ 27 w 165"/>
                <a:gd name="T15" fmla="*/ 152 h 152"/>
                <a:gd name="T16" fmla="*/ 104 w 165"/>
                <a:gd name="T17" fmla="*/ 138 h 152"/>
                <a:gd name="T18" fmla="*/ 104 w 165"/>
                <a:gd name="T19" fmla="*/ 138 h 152"/>
                <a:gd name="T20" fmla="*/ 105 w 165"/>
                <a:gd name="T21" fmla="*/ 138 h 152"/>
                <a:gd name="T22" fmla="*/ 105 w 165"/>
                <a:gd name="T23" fmla="*/ 138 h 152"/>
                <a:gd name="T24" fmla="*/ 105 w 165"/>
                <a:gd name="T25" fmla="*/ 138 h 152"/>
                <a:gd name="T26" fmla="*/ 159 w 165"/>
                <a:gd name="T27" fmla="*/ 6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2">
                  <a:moveTo>
                    <a:pt x="159" y="61"/>
                  </a:moveTo>
                  <a:cubicBezTo>
                    <a:pt x="152" y="25"/>
                    <a:pt x="118" y="0"/>
                    <a:pt x="81" y="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13" y="74"/>
                    <a:pt x="12" y="76"/>
                  </a:cubicBezTo>
                  <a:cubicBezTo>
                    <a:pt x="11" y="84"/>
                    <a:pt x="7" y="90"/>
                    <a:pt x="0" y="9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41" y="131"/>
                    <a:pt x="165" y="97"/>
                    <a:pt x="159" y="61"/>
                  </a:cubicBezTo>
                  <a:close/>
                </a:path>
              </a:pathLst>
            </a:cu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5">
              <a:extLst>
                <a:ext uri="{FF2B5EF4-FFF2-40B4-BE49-F238E27FC236}">
                  <a16:creationId xmlns:a16="http://schemas.microsoft.com/office/drawing/2014/main" id="{102C356B-C69F-4FB9-BBB6-00FC74A7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3" y="1371"/>
              <a:ext cx="43" cy="71"/>
            </a:xfrm>
            <a:custGeom>
              <a:avLst/>
              <a:gdLst>
                <a:gd name="T0" fmla="*/ 0 w 24"/>
                <a:gd name="T1" fmla="*/ 2 h 40"/>
                <a:gd name="T2" fmla="*/ 7 w 24"/>
                <a:gd name="T3" fmla="*/ 40 h 40"/>
                <a:gd name="T4" fmla="*/ 22 w 24"/>
                <a:gd name="T5" fmla="*/ 18 h 40"/>
                <a:gd name="T6" fmla="*/ 0 w 24"/>
                <a:gd name="T7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0">
                  <a:moveTo>
                    <a:pt x="0" y="2"/>
                  </a:moveTo>
                  <a:cubicBezTo>
                    <a:pt x="7" y="40"/>
                    <a:pt x="7" y="40"/>
                    <a:pt x="7" y="40"/>
                  </a:cubicBezTo>
                  <a:cubicBezTo>
                    <a:pt x="17" y="38"/>
                    <a:pt x="24" y="28"/>
                    <a:pt x="22" y="18"/>
                  </a:cubicBezTo>
                  <a:cubicBezTo>
                    <a:pt x="21" y="7"/>
                    <a:pt x="10" y="0"/>
                    <a:pt x="0" y="2"/>
                  </a:cubicBezTo>
                  <a:close/>
                </a:path>
              </a:pathLst>
            </a:custGeom>
            <a:solidFill>
              <a:srgbClr val="C39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6">
              <a:extLst>
                <a:ext uri="{FF2B5EF4-FFF2-40B4-BE49-F238E27FC236}">
                  <a16:creationId xmlns:a16="http://schemas.microsoft.com/office/drawing/2014/main" id="{E2C650DE-DC97-4FE3-9F0C-82C75B46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1" y="1892"/>
              <a:ext cx="508" cy="121"/>
            </a:xfrm>
            <a:custGeom>
              <a:avLst/>
              <a:gdLst>
                <a:gd name="T0" fmla="*/ 34 w 286"/>
                <a:gd name="T1" fmla="*/ 0 h 68"/>
                <a:gd name="T2" fmla="*/ 0 w 286"/>
                <a:gd name="T3" fmla="*/ 34 h 68"/>
                <a:gd name="T4" fmla="*/ 34 w 286"/>
                <a:gd name="T5" fmla="*/ 68 h 68"/>
                <a:gd name="T6" fmla="*/ 252 w 286"/>
                <a:gd name="T7" fmla="*/ 68 h 68"/>
                <a:gd name="T8" fmla="*/ 286 w 286"/>
                <a:gd name="T9" fmla="*/ 34 h 68"/>
                <a:gd name="T10" fmla="*/ 286 w 286"/>
                <a:gd name="T11" fmla="*/ 0 h 68"/>
                <a:gd name="T12" fmla="*/ 34 w 286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252" y="68"/>
                    <a:pt x="252" y="68"/>
                    <a:pt x="252" y="68"/>
                  </a:cubicBezTo>
                  <a:cubicBezTo>
                    <a:pt x="271" y="68"/>
                    <a:pt x="286" y="53"/>
                    <a:pt x="286" y="34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">
              <a:extLst>
                <a:ext uri="{FF2B5EF4-FFF2-40B4-BE49-F238E27FC236}">
                  <a16:creationId xmlns:a16="http://schemas.microsoft.com/office/drawing/2014/main" id="{0D55E707-847E-452E-B771-9FC96CC2C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" y="1538"/>
              <a:ext cx="153" cy="354"/>
            </a:xfrm>
            <a:custGeom>
              <a:avLst/>
              <a:gdLst>
                <a:gd name="T0" fmla="*/ 61 w 86"/>
                <a:gd name="T1" fmla="*/ 0 h 200"/>
                <a:gd name="T2" fmla="*/ 0 w 86"/>
                <a:gd name="T3" fmla="*/ 100 h 200"/>
                <a:gd name="T4" fmla="*/ 0 w 86"/>
                <a:gd name="T5" fmla="*/ 200 h 200"/>
                <a:gd name="T6" fmla="*/ 86 w 86"/>
                <a:gd name="T7" fmla="*/ 200 h 200"/>
                <a:gd name="T8" fmla="*/ 86 w 86"/>
                <a:gd name="T9" fmla="*/ 0 h 200"/>
                <a:gd name="T10" fmla="*/ 61 w 86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00">
                  <a:moveTo>
                    <a:pt x="61" y="0"/>
                  </a:moveTo>
                  <a:cubicBezTo>
                    <a:pt x="8" y="0"/>
                    <a:pt x="0" y="61"/>
                    <a:pt x="0" y="1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63" y="0"/>
                    <a:pt x="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8">
              <a:extLst>
                <a:ext uri="{FF2B5EF4-FFF2-40B4-BE49-F238E27FC236}">
                  <a16:creationId xmlns:a16="http://schemas.microsoft.com/office/drawing/2014/main" id="{2C7A2EFD-22F5-4D4D-A7E7-31E21C27F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" y="2302"/>
              <a:ext cx="189" cy="84"/>
            </a:xfrm>
            <a:custGeom>
              <a:avLst/>
              <a:gdLst>
                <a:gd name="T0" fmla="*/ 52 w 106"/>
                <a:gd name="T1" fmla="*/ 0 h 47"/>
                <a:gd name="T2" fmla="*/ 0 w 106"/>
                <a:gd name="T3" fmla="*/ 47 h 47"/>
                <a:gd name="T4" fmla="*/ 52 w 106"/>
                <a:gd name="T5" fmla="*/ 47 h 47"/>
                <a:gd name="T6" fmla="*/ 106 w 106"/>
                <a:gd name="T7" fmla="*/ 47 h 47"/>
                <a:gd name="T8" fmla="*/ 106 w 106"/>
                <a:gd name="T9" fmla="*/ 0 h 47"/>
                <a:gd name="T10" fmla="*/ 52 w 106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7">
                  <a:moveTo>
                    <a:pt x="52" y="0"/>
                  </a:moveTo>
                  <a:cubicBezTo>
                    <a:pt x="25" y="0"/>
                    <a:pt x="3" y="20"/>
                    <a:pt x="0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563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49">
              <a:extLst>
                <a:ext uri="{FF2B5EF4-FFF2-40B4-BE49-F238E27FC236}">
                  <a16:creationId xmlns:a16="http://schemas.microsoft.com/office/drawing/2014/main" id="{B78B160C-90CE-4378-86E9-DE34E045F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" y="1951"/>
              <a:ext cx="128" cy="351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50">
              <a:extLst>
                <a:ext uri="{FF2B5EF4-FFF2-40B4-BE49-F238E27FC236}">
                  <a16:creationId xmlns:a16="http://schemas.microsoft.com/office/drawing/2014/main" id="{DCAFFC4C-5118-4420-8DF2-A44F34107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" y="2160"/>
              <a:ext cx="69" cy="130"/>
            </a:xfrm>
            <a:custGeom>
              <a:avLst/>
              <a:gdLst>
                <a:gd name="T0" fmla="*/ 0 w 69"/>
                <a:gd name="T1" fmla="*/ 130 h 130"/>
                <a:gd name="T2" fmla="*/ 69 w 69"/>
                <a:gd name="T3" fmla="*/ 130 h 130"/>
                <a:gd name="T4" fmla="*/ 60 w 69"/>
                <a:gd name="T5" fmla="*/ 0 h 130"/>
                <a:gd name="T6" fmla="*/ 7 w 69"/>
                <a:gd name="T7" fmla="*/ 0 h 130"/>
                <a:gd name="T8" fmla="*/ 0 w 69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30">
                  <a:moveTo>
                    <a:pt x="0" y="130"/>
                  </a:moveTo>
                  <a:lnTo>
                    <a:pt x="69" y="130"/>
                  </a:lnTo>
                  <a:lnTo>
                    <a:pt x="60" y="0"/>
                  </a:lnTo>
                  <a:lnTo>
                    <a:pt x="7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51">
              <a:extLst>
                <a:ext uri="{FF2B5EF4-FFF2-40B4-BE49-F238E27FC236}">
                  <a16:creationId xmlns:a16="http://schemas.microsoft.com/office/drawing/2014/main" id="{987DA94D-FBA6-42C2-AB94-3AC411F43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3" y="2052"/>
              <a:ext cx="35" cy="131"/>
            </a:xfrm>
            <a:custGeom>
              <a:avLst/>
              <a:gdLst>
                <a:gd name="T0" fmla="*/ 0 w 35"/>
                <a:gd name="T1" fmla="*/ 131 h 131"/>
                <a:gd name="T2" fmla="*/ 35 w 35"/>
                <a:gd name="T3" fmla="*/ 131 h 131"/>
                <a:gd name="T4" fmla="*/ 34 w 35"/>
                <a:gd name="T5" fmla="*/ 0 h 131"/>
                <a:gd name="T6" fmla="*/ 3 w 35"/>
                <a:gd name="T7" fmla="*/ 0 h 131"/>
                <a:gd name="T8" fmla="*/ 0 w 35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1">
                  <a:moveTo>
                    <a:pt x="0" y="131"/>
                  </a:moveTo>
                  <a:lnTo>
                    <a:pt x="35" y="131"/>
                  </a:lnTo>
                  <a:lnTo>
                    <a:pt x="34" y="0"/>
                  </a:lnTo>
                  <a:lnTo>
                    <a:pt x="3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52">
              <a:extLst>
                <a:ext uri="{FF2B5EF4-FFF2-40B4-BE49-F238E27FC236}">
                  <a16:creationId xmlns:a16="http://schemas.microsoft.com/office/drawing/2014/main" id="{5E7B67F6-013D-4606-B570-DA66D08AB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" y="2311"/>
              <a:ext cx="78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53">
              <a:extLst>
                <a:ext uri="{FF2B5EF4-FFF2-40B4-BE49-F238E27FC236}">
                  <a16:creationId xmlns:a16="http://schemas.microsoft.com/office/drawing/2014/main" id="{D129B139-9770-407A-B4A8-33394D8A5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6" y="2309"/>
              <a:ext cx="78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54">
              <a:extLst>
                <a:ext uri="{FF2B5EF4-FFF2-40B4-BE49-F238E27FC236}">
                  <a16:creationId xmlns:a16="http://schemas.microsoft.com/office/drawing/2014/main" id="{A75DB395-4A12-43C2-900B-9C0872F67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" y="2249"/>
              <a:ext cx="357" cy="55"/>
            </a:xfrm>
            <a:custGeom>
              <a:avLst/>
              <a:gdLst>
                <a:gd name="T0" fmla="*/ 0 w 201"/>
                <a:gd name="T1" fmla="*/ 31 h 31"/>
                <a:gd name="T2" fmla="*/ 26 w 201"/>
                <a:gd name="T3" fmla="*/ 14 h 31"/>
                <a:gd name="T4" fmla="*/ 101 w 201"/>
                <a:gd name="T5" fmla="*/ 0 h 31"/>
                <a:gd name="T6" fmla="*/ 175 w 201"/>
                <a:gd name="T7" fmla="*/ 14 h 31"/>
                <a:gd name="T8" fmla="*/ 201 w 201"/>
                <a:gd name="T9" fmla="*/ 31 h 31"/>
                <a:gd name="T10" fmla="*/ 0 w 201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31">
                  <a:moveTo>
                    <a:pt x="0" y="31"/>
                  </a:moveTo>
                  <a:cubicBezTo>
                    <a:pt x="5" y="21"/>
                    <a:pt x="14" y="17"/>
                    <a:pt x="26" y="1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75" y="14"/>
                    <a:pt x="175" y="14"/>
                    <a:pt x="175" y="14"/>
                  </a:cubicBezTo>
                  <a:cubicBezTo>
                    <a:pt x="187" y="17"/>
                    <a:pt x="197" y="21"/>
                    <a:pt x="201" y="31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55">
              <a:extLst>
                <a:ext uri="{FF2B5EF4-FFF2-40B4-BE49-F238E27FC236}">
                  <a16:creationId xmlns:a16="http://schemas.microsoft.com/office/drawing/2014/main" id="{14F99857-D6BF-40A8-B700-B272B1EEA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" y="2304"/>
              <a:ext cx="39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56">
              <a:extLst>
                <a:ext uri="{FF2B5EF4-FFF2-40B4-BE49-F238E27FC236}">
                  <a16:creationId xmlns:a16="http://schemas.microsoft.com/office/drawing/2014/main" id="{569C483A-207B-4F51-8E37-01FFF360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" y="2304"/>
              <a:ext cx="39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57">
              <a:extLst>
                <a:ext uri="{FF2B5EF4-FFF2-40B4-BE49-F238E27FC236}">
                  <a16:creationId xmlns:a16="http://schemas.microsoft.com/office/drawing/2014/main" id="{9B0C8BB2-24B4-4CC9-A6E1-5624EA4C3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" y="2311"/>
              <a:ext cx="20" cy="78"/>
            </a:xfrm>
            <a:custGeom>
              <a:avLst/>
              <a:gdLst>
                <a:gd name="T0" fmla="*/ 0 w 11"/>
                <a:gd name="T1" fmla="*/ 41 h 44"/>
                <a:gd name="T2" fmla="*/ 2 w 11"/>
                <a:gd name="T3" fmla="*/ 44 h 44"/>
                <a:gd name="T4" fmla="*/ 8 w 11"/>
                <a:gd name="T5" fmla="*/ 44 h 44"/>
                <a:gd name="T6" fmla="*/ 11 w 11"/>
                <a:gd name="T7" fmla="*/ 41 h 44"/>
                <a:gd name="T8" fmla="*/ 11 w 11"/>
                <a:gd name="T9" fmla="*/ 2 h 44"/>
                <a:gd name="T10" fmla="*/ 8 w 11"/>
                <a:gd name="T11" fmla="*/ 0 h 44"/>
                <a:gd name="T12" fmla="*/ 2 w 11"/>
                <a:gd name="T13" fmla="*/ 0 h 44"/>
                <a:gd name="T14" fmla="*/ 0 w 11"/>
                <a:gd name="T15" fmla="*/ 2 h 44"/>
                <a:gd name="T16" fmla="*/ 0 w 11"/>
                <a:gd name="T17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4">
                  <a:moveTo>
                    <a:pt x="0" y="41"/>
                  </a:moveTo>
                  <a:cubicBezTo>
                    <a:pt x="0" y="43"/>
                    <a:pt x="1" y="44"/>
                    <a:pt x="2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11" y="43"/>
                    <a:pt x="11" y="4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58">
              <a:extLst>
                <a:ext uri="{FF2B5EF4-FFF2-40B4-BE49-F238E27FC236}">
                  <a16:creationId xmlns:a16="http://schemas.microsoft.com/office/drawing/2014/main" id="{6A22DEB7-0100-42AE-BB07-E370231FA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2" y="2311"/>
              <a:ext cx="18" cy="78"/>
            </a:xfrm>
            <a:custGeom>
              <a:avLst/>
              <a:gdLst>
                <a:gd name="T0" fmla="*/ 0 w 10"/>
                <a:gd name="T1" fmla="*/ 41 h 44"/>
                <a:gd name="T2" fmla="*/ 2 w 10"/>
                <a:gd name="T3" fmla="*/ 44 h 44"/>
                <a:gd name="T4" fmla="*/ 8 w 10"/>
                <a:gd name="T5" fmla="*/ 44 h 44"/>
                <a:gd name="T6" fmla="*/ 10 w 10"/>
                <a:gd name="T7" fmla="*/ 41 h 44"/>
                <a:gd name="T8" fmla="*/ 10 w 10"/>
                <a:gd name="T9" fmla="*/ 2 h 44"/>
                <a:gd name="T10" fmla="*/ 8 w 10"/>
                <a:gd name="T11" fmla="*/ 0 h 44"/>
                <a:gd name="T12" fmla="*/ 2 w 10"/>
                <a:gd name="T13" fmla="*/ 0 h 44"/>
                <a:gd name="T14" fmla="*/ 0 w 10"/>
                <a:gd name="T15" fmla="*/ 2 h 44"/>
                <a:gd name="T16" fmla="*/ 0 w 10"/>
                <a:gd name="T17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44">
                  <a:moveTo>
                    <a:pt x="0" y="41"/>
                  </a:moveTo>
                  <a:cubicBezTo>
                    <a:pt x="0" y="43"/>
                    <a:pt x="1" y="44"/>
                    <a:pt x="2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10" y="43"/>
                    <a:pt x="10" y="4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59">
              <a:extLst>
                <a:ext uri="{FF2B5EF4-FFF2-40B4-BE49-F238E27FC236}">
                  <a16:creationId xmlns:a16="http://schemas.microsoft.com/office/drawing/2014/main" id="{CC5697C0-CFAC-4DD2-901B-762D8C919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" y="2256"/>
              <a:ext cx="39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0">
              <a:extLst>
                <a:ext uri="{FF2B5EF4-FFF2-40B4-BE49-F238E27FC236}">
                  <a16:creationId xmlns:a16="http://schemas.microsoft.com/office/drawing/2014/main" id="{0DF868B4-9616-4FA8-B8AB-1A8779DEF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7" y="2027"/>
              <a:ext cx="227" cy="30"/>
            </a:xfrm>
            <a:custGeom>
              <a:avLst/>
              <a:gdLst>
                <a:gd name="T0" fmla="*/ 0 w 128"/>
                <a:gd name="T1" fmla="*/ 9 h 17"/>
                <a:gd name="T2" fmla="*/ 8 w 128"/>
                <a:gd name="T3" fmla="*/ 17 h 17"/>
                <a:gd name="T4" fmla="*/ 120 w 128"/>
                <a:gd name="T5" fmla="*/ 17 h 17"/>
                <a:gd name="T6" fmla="*/ 128 w 128"/>
                <a:gd name="T7" fmla="*/ 9 h 17"/>
                <a:gd name="T8" fmla="*/ 128 w 128"/>
                <a:gd name="T9" fmla="*/ 9 h 17"/>
                <a:gd name="T10" fmla="*/ 120 w 128"/>
                <a:gd name="T11" fmla="*/ 0 h 17"/>
                <a:gd name="T12" fmla="*/ 8 w 128"/>
                <a:gd name="T13" fmla="*/ 0 h 17"/>
                <a:gd name="T14" fmla="*/ 0 w 128"/>
                <a:gd name="T1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5" y="17"/>
                    <a:pt x="128" y="13"/>
                    <a:pt x="128" y="9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4"/>
                    <a:pt x="125" y="0"/>
                    <a:pt x="12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1">
              <a:extLst>
                <a:ext uri="{FF2B5EF4-FFF2-40B4-BE49-F238E27FC236}">
                  <a16:creationId xmlns:a16="http://schemas.microsoft.com/office/drawing/2014/main" id="{AAA4BBCA-E488-4FA7-858B-2C30FC11B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4" y="2011"/>
              <a:ext cx="435" cy="32"/>
            </a:xfrm>
            <a:custGeom>
              <a:avLst/>
              <a:gdLst>
                <a:gd name="T0" fmla="*/ 245 w 245"/>
                <a:gd name="T1" fmla="*/ 0 h 18"/>
                <a:gd name="T2" fmla="*/ 245 w 245"/>
                <a:gd name="T3" fmla="*/ 0 h 18"/>
                <a:gd name="T4" fmla="*/ 227 w 245"/>
                <a:gd name="T5" fmla="*/ 18 h 18"/>
                <a:gd name="T6" fmla="*/ 17 w 245"/>
                <a:gd name="T7" fmla="*/ 18 h 18"/>
                <a:gd name="T8" fmla="*/ 0 w 245"/>
                <a:gd name="T9" fmla="*/ 0 h 18"/>
                <a:gd name="T10" fmla="*/ 0 w 245"/>
                <a:gd name="T11" fmla="*/ 0 h 18"/>
                <a:gd name="T12" fmla="*/ 245 w 24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8">
                  <a:moveTo>
                    <a:pt x="24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5" y="10"/>
                    <a:pt x="237" y="18"/>
                    <a:pt x="22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62">
              <a:extLst>
                <a:ext uri="{FF2B5EF4-FFF2-40B4-BE49-F238E27FC236}">
                  <a16:creationId xmlns:a16="http://schemas.microsoft.com/office/drawing/2014/main" id="{4B1BE17F-7F9E-4E1D-851B-2BF34FEEC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1" y="1534"/>
              <a:ext cx="32" cy="387"/>
            </a:xfrm>
            <a:custGeom>
              <a:avLst/>
              <a:gdLst>
                <a:gd name="T0" fmla="*/ 0 w 18"/>
                <a:gd name="T1" fmla="*/ 0 h 218"/>
                <a:gd name="T2" fmla="*/ 0 w 18"/>
                <a:gd name="T3" fmla="*/ 0 h 218"/>
                <a:gd name="T4" fmla="*/ 18 w 18"/>
                <a:gd name="T5" fmla="*/ 18 h 218"/>
                <a:gd name="T6" fmla="*/ 18 w 18"/>
                <a:gd name="T7" fmla="*/ 200 h 218"/>
                <a:gd name="T8" fmla="*/ 0 w 18"/>
                <a:gd name="T9" fmla="*/ 218 h 218"/>
                <a:gd name="T10" fmla="*/ 0 w 18"/>
                <a:gd name="T11" fmla="*/ 218 h 218"/>
                <a:gd name="T12" fmla="*/ 0 w 18"/>
                <a:gd name="T1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18" y="210"/>
                    <a:pt x="10" y="218"/>
                    <a:pt x="0" y="218"/>
                  </a:cubicBezTo>
                  <a:cubicBezTo>
                    <a:pt x="0" y="218"/>
                    <a:pt x="0" y="218"/>
                    <a:pt x="0" y="2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63">
              <a:extLst>
                <a:ext uri="{FF2B5EF4-FFF2-40B4-BE49-F238E27FC236}">
                  <a16:creationId xmlns:a16="http://schemas.microsoft.com/office/drawing/2014/main" id="{546E559A-54CE-47B7-9C80-B3F18F2F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" y="1749"/>
              <a:ext cx="226" cy="328"/>
            </a:xfrm>
            <a:custGeom>
              <a:avLst/>
              <a:gdLst>
                <a:gd name="T0" fmla="*/ 0 w 127"/>
                <a:gd name="T1" fmla="*/ 185 h 185"/>
                <a:gd name="T2" fmla="*/ 98 w 127"/>
                <a:gd name="T3" fmla="*/ 185 h 185"/>
                <a:gd name="T4" fmla="*/ 127 w 127"/>
                <a:gd name="T5" fmla="*/ 156 h 185"/>
                <a:gd name="T6" fmla="*/ 127 w 127"/>
                <a:gd name="T7" fmla="*/ 0 h 185"/>
                <a:gd name="T8" fmla="*/ 114 w 127"/>
                <a:gd name="T9" fmla="*/ 0 h 185"/>
                <a:gd name="T10" fmla="*/ 114 w 127"/>
                <a:gd name="T11" fmla="*/ 156 h 185"/>
                <a:gd name="T12" fmla="*/ 98 w 127"/>
                <a:gd name="T13" fmla="*/ 172 h 185"/>
                <a:gd name="T14" fmla="*/ 0 w 127"/>
                <a:gd name="T15" fmla="*/ 172 h 185"/>
                <a:gd name="T16" fmla="*/ 0 w 127"/>
                <a:gd name="T1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5">
                  <a:moveTo>
                    <a:pt x="0" y="185"/>
                  </a:moveTo>
                  <a:cubicBezTo>
                    <a:pt x="98" y="185"/>
                    <a:pt x="98" y="185"/>
                    <a:pt x="98" y="185"/>
                  </a:cubicBezTo>
                  <a:cubicBezTo>
                    <a:pt x="114" y="185"/>
                    <a:pt x="127" y="172"/>
                    <a:pt x="127" y="156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156"/>
                    <a:pt x="114" y="156"/>
                    <a:pt x="114" y="156"/>
                  </a:cubicBezTo>
                  <a:cubicBezTo>
                    <a:pt x="114" y="165"/>
                    <a:pt x="107" y="172"/>
                    <a:pt x="98" y="172"/>
                  </a:cubicBezTo>
                  <a:cubicBezTo>
                    <a:pt x="0" y="172"/>
                    <a:pt x="0" y="172"/>
                    <a:pt x="0" y="172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64">
              <a:extLst>
                <a:ext uri="{FF2B5EF4-FFF2-40B4-BE49-F238E27FC236}">
                  <a16:creationId xmlns:a16="http://schemas.microsoft.com/office/drawing/2014/main" id="{7FDBB1FE-5AA3-4C3A-96F5-1F6E16F10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" y="2073"/>
              <a:ext cx="56" cy="50"/>
            </a:xfrm>
            <a:custGeom>
              <a:avLst/>
              <a:gdLst>
                <a:gd name="T0" fmla="*/ 31 w 31"/>
                <a:gd name="T1" fmla="*/ 0 h 28"/>
                <a:gd name="T2" fmla="*/ 31 w 31"/>
                <a:gd name="T3" fmla="*/ 15 h 28"/>
                <a:gd name="T4" fmla="*/ 19 w 31"/>
                <a:gd name="T5" fmla="*/ 28 h 28"/>
                <a:gd name="T6" fmla="*/ 12 w 31"/>
                <a:gd name="T7" fmla="*/ 28 h 28"/>
                <a:gd name="T8" fmla="*/ 0 w 31"/>
                <a:gd name="T9" fmla="*/ 15 h 28"/>
                <a:gd name="T10" fmla="*/ 0 w 31"/>
                <a:gd name="T11" fmla="*/ 0 h 28"/>
                <a:gd name="T12" fmla="*/ 31 w 31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22"/>
                    <a:pt x="26" y="28"/>
                    <a:pt x="19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65">
              <a:extLst>
                <a:ext uri="{FF2B5EF4-FFF2-40B4-BE49-F238E27FC236}">
                  <a16:creationId xmlns:a16="http://schemas.microsoft.com/office/drawing/2014/main" id="{CB2A71B8-BE4A-4ABB-B1F6-3E70520F0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" y="1720"/>
              <a:ext cx="50" cy="57"/>
            </a:xfrm>
            <a:custGeom>
              <a:avLst/>
              <a:gdLst>
                <a:gd name="T0" fmla="*/ 0 w 28"/>
                <a:gd name="T1" fmla="*/ 0 h 32"/>
                <a:gd name="T2" fmla="*/ 15 w 28"/>
                <a:gd name="T3" fmla="*/ 0 h 32"/>
                <a:gd name="T4" fmla="*/ 28 w 28"/>
                <a:gd name="T5" fmla="*/ 13 h 32"/>
                <a:gd name="T6" fmla="*/ 28 w 28"/>
                <a:gd name="T7" fmla="*/ 19 h 32"/>
                <a:gd name="T8" fmla="*/ 15 w 28"/>
                <a:gd name="T9" fmla="*/ 32 h 32"/>
                <a:gd name="T10" fmla="*/ 0 w 28"/>
                <a:gd name="T11" fmla="*/ 32 h 32"/>
                <a:gd name="T12" fmla="*/ 0 w 2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2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2" y="0"/>
                    <a:pt x="28" y="6"/>
                    <a:pt x="28" y="13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6"/>
                    <a:pt x="22" y="32"/>
                    <a:pt x="15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66">
              <a:extLst>
                <a:ext uri="{FF2B5EF4-FFF2-40B4-BE49-F238E27FC236}">
                  <a16:creationId xmlns:a16="http://schemas.microsoft.com/office/drawing/2014/main" id="{62888CF7-B22D-4136-B2CB-7C163D845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" y="1873"/>
              <a:ext cx="222" cy="19"/>
            </a:xfrm>
            <a:custGeom>
              <a:avLst/>
              <a:gdLst>
                <a:gd name="T0" fmla="*/ 0 w 222"/>
                <a:gd name="T1" fmla="*/ 0 h 19"/>
                <a:gd name="T2" fmla="*/ 222 w 222"/>
                <a:gd name="T3" fmla="*/ 11 h 19"/>
                <a:gd name="T4" fmla="*/ 222 w 222"/>
                <a:gd name="T5" fmla="*/ 19 h 19"/>
                <a:gd name="T6" fmla="*/ 0 w 222"/>
                <a:gd name="T7" fmla="*/ 19 h 19"/>
                <a:gd name="T8" fmla="*/ 0 w 2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9">
                  <a:moveTo>
                    <a:pt x="0" y="0"/>
                  </a:moveTo>
                  <a:lnTo>
                    <a:pt x="222" y="11"/>
                  </a:lnTo>
                  <a:lnTo>
                    <a:pt x="222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67">
              <a:extLst>
                <a:ext uri="{FF2B5EF4-FFF2-40B4-BE49-F238E27FC236}">
                  <a16:creationId xmlns:a16="http://schemas.microsoft.com/office/drawing/2014/main" id="{22AAABBE-9A8A-4F70-A4BB-66FF5E994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" y="1662"/>
              <a:ext cx="77" cy="218"/>
            </a:xfrm>
            <a:custGeom>
              <a:avLst/>
              <a:gdLst>
                <a:gd name="T0" fmla="*/ 59 w 77"/>
                <a:gd name="T1" fmla="*/ 218 h 218"/>
                <a:gd name="T2" fmla="*/ 0 w 77"/>
                <a:gd name="T3" fmla="*/ 3 h 218"/>
                <a:gd name="T4" fmla="*/ 7 w 77"/>
                <a:gd name="T5" fmla="*/ 0 h 218"/>
                <a:gd name="T6" fmla="*/ 77 w 77"/>
                <a:gd name="T7" fmla="*/ 213 h 218"/>
                <a:gd name="T8" fmla="*/ 59 w 77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18">
                  <a:moveTo>
                    <a:pt x="59" y="218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7" y="213"/>
                  </a:lnTo>
                  <a:lnTo>
                    <a:pt x="59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68">
              <a:extLst>
                <a:ext uri="{FF2B5EF4-FFF2-40B4-BE49-F238E27FC236}">
                  <a16:creationId xmlns:a16="http://schemas.microsoft.com/office/drawing/2014/main" id="{ACAD7942-548A-494A-83C2-C7A48B133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" y="1864"/>
              <a:ext cx="28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69">
              <a:extLst>
                <a:ext uri="{FF2B5EF4-FFF2-40B4-BE49-F238E27FC236}">
                  <a16:creationId xmlns:a16="http://schemas.microsoft.com/office/drawing/2014/main" id="{15BC921A-CA1F-4A26-968C-8569DA2B1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" y="1586"/>
              <a:ext cx="75" cy="306"/>
            </a:xfrm>
            <a:custGeom>
              <a:avLst/>
              <a:gdLst>
                <a:gd name="T0" fmla="*/ 42 w 42"/>
                <a:gd name="T1" fmla="*/ 152 h 173"/>
                <a:gd name="T2" fmla="*/ 21 w 42"/>
                <a:gd name="T3" fmla="*/ 173 h 173"/>
                <a:gd name="T4" fmla="*/ 21 w 42"/>
                <a:gd name="T5" fmla="*/ 173 h 173"/>
                <a:gd name="T6" fmla="*/ 0 w 42"/>
                <a:gd name="T7" fmla="*/ 152 h 173"/>
                <a:gd name="T8" fmla="*/ 0 w 42"/>
                <a:gd name="T9" fmla="*/ 21 h 173"/>
                <a:gd name="T10" fmla="*/ 21 w 42"/>
                <a:gd name="T11" fmla="*/ 0 h 173"/>
                <a:gd name="T12" fmla="*/ 21 w 42"/>
                <a:gd name="T13" fmla="*/ 0 h 173"/>
                <a:gd name="T14" fmla="*/ 42 w 42"/>
                <a:gd name="T15" fmla="*/ 21 h 173"/>
                <a:gd name="T16" fmla="*/ 42 w 42"/>
                <a:gd name="T17" fmla="*/ 15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73">
                  <a:moveTo>
                    <a:pt x="42" y="152"/>
                  </a:moveTo>
                  <a:cubicBezTo>
                    <a:pt x="42" y="164"/>
                    <a:pt x="33" y="173"/>
                    <a:pt x="21" y="173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9" y="173"/>
                    <a:pt x="0" y="164"/>
                    <a:pt x="0" y="15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0"/>
                    <a:pt x="42" y="10"/>
                    <a:pt x="42" y="21"/>
                  </a:cubicBezTo>
                  <a:lnTo>
                    <a:pt x="42" y="152"/>
                  </a:lnTo>
                  <a:close/>
                </a:path>
              </a:pathLst>
            </a:cu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70">
              <a:extLst>
                <a:ext uri="{FF2B5EF4-FFF2-40B4-BE49-F238E27FC236}">
                  <a16:creationId xmlns:a16="http://schemas.microsoft.com/office/drawing/2014/main" id="{6D1C635D-EBED-44ED-99E4-05EA731E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7" y="1818"/>
              <a:ext cx="286" cy="74"/>
            </a:xfrm>
            <a:custGeom>
              <a:avLst/>
              <a:gdLst>
                <a:gd name="T0" fmla="*/ 140 w 161"/>
                <a:gd name="T1" fmla="*/ 0 h 42"/>
                <a:gd name="T2" fmla="*/ 161 w 161"/>
                <a:gd name="T3" fmla="*/ 21 h 42"/>
                <a:gd name="T4" fmla="*/ 161 w 161"/>
                <a:gd name="T5" fmla="*/ 21 h 42"/>
                <a:gd name="T6" fmla="*/ 140 w 161"/>
                <a:gd name="T7" fmla="*/ 42 h 42"/>
                <a:gd name="T8" fmla="*/ 21 w 161"/>
                <a:gd name="T9" fmla="*/ 42 h 42"/>
                <a:gd name="T10" fmla="*/ 0 w 161"/>
                <a:gd name="T11" fmla="*/ 21 h 42"/>
                <a:gd name="T12" fmla="*/ 0 w 161"/>
                <a:gd name="T13" fmla="*/ 21 h 42"/>
                <a:gd name="T14" fmla="*/ 21 w 161"/>
                <a:gd name="T15" fmla="*/ 0 h 42"/>
                <a:gd name="T16" fmla="*/ 140 w 161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2">
                  <a:moveTo>
                    <a:pt x="140" y="0"/>
                  </a:moveTo>
                  <a:cubicBezTo>
                    <a:pt x="152" y="0"/>
                    <a:pt x="161" y="10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33"/>
                    <a:pt x="152" y="42"/>
                    <a:pt x="140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71">
              <a:extLst>
                <a:ext uri="{FF2B5EF4-FFF2-40B4-BE49-F238E27FC236}">
                  <a16:creationId xmlns:a16="http://schemas.microsoft.com/office/drawing/2014/main" id="{361CDD5E-A6A0-41B7-AD7C-7C641394C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" y="1818"/>
              <a:ext cx="148" cy="74"/>
            </a:xfrm>
            <a:custGeom>
              <a:avLst/>
              <a:gdLst>
                <a:gd name="T0" fmla="*/ 83 w 83"/>
                <a:gd name="T1" fmla="*/ 42 h 42"/>
                <a:gd name="T2" fmla="*/ 0 w 83"/>
                <a:gd name="T3" fmla="*/ 42 h 42"/>
                <a:gd name="T4" fmla="*/ 41 w 83"/>
                <a:gd name="T5" fmla="*/ 0 h 42"/>
                <a:gd name="T6" fmla="*/ 83 w 83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42">
                  <a:moveTo>
                    <a:pt x="83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3" y="19"/>
                    <a:pt x="83" y="42"/>
                  </a:cubicBezTo>
                  <a:close/>
                </a:path>
              </a:pathLst>
            </a:cu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73">
              <a:extLst>
                <a:ext uri="{FF2B5EF4-FFF2-40B4-BE49-F238E27FC236}">
                  <a16:creationId xmlns:a16="http://schemas.microsoft.com/office/drawing/2014/main" id="{76BF2F83-866B-4FEF-9D62-C29D561FF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7" y="1582"/>
              <a:ext cx="92" cy="14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4">
            <a:extLst>
              <a:ext uri="{FF2B5EF4-FFF2-40B4-BE49-F238E27FC236}">
                <a16:creationId xmlns:a16="http://schemas.microsoft.com/office/drawing/2014/main" id="{189D39C3-841B-4929-B472-BEA9F23ED3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50495" y="4350687"/>
            <a:ext cx="189477" cy="528226"/>
            <a:chOff x="5597" y="1291"/>
            <a:chExt cx="820" cy="22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E90FE7-2E97-4D75-A09F-6D834724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" y="1502"/>
              <a:ext cx="820" cy="2075"/>
            </a:xfrm>
            <a:prstGeom prst="rect">
              <a:avLst/>
            </a:prstGeom>
            <a:solidFill>
              <a:srgbClr val="C9A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7BFE2B-E7CC-4B52-B13D-F987FDE9B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" y="1595"/>
              <a:ext cx="696" cy="612"/>
            </a:xfrm>
            <a:prstGeom prst="rect">
              <a:avLst/>
            </a:prstGeom>
            <a:noFill/>
            <a:ln w="19" cap="flat">
              <a:solidFill>
                <a:srgbClr val="563F2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9A8E73-08DD-437B-AB85-FCE2B17B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" y="1787"/>
              <a:ext cx="252" cy="104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A32441-40FE-4CB2-A663-BE4E04CB4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" y="1841"/>
              <a:ext cx="252" cy="50"/>
            </a:xfrm>
            <a:prstGeom prst="rect">
              <a:avLst/>
            </a:prstGeom>
            <a:solidFill>
              <a:srgbClr val="563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6CED25A-F05E-4E7A-A37B-30379F51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" y="2207"/>
              <a:ext cx="696" cy="612"/>
            </a:xfrm>
            <a:prstGeom prst="rect">
              <a:avLst/>
            </a:prstGeom>
            <a:noFill/>
            <a:ln w="19" cap="flat">
              <a:solidFill>
                <a:srgbClr val="563F2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24A35D1-0402-40B2-9202-2BC366CBD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" y="2399"/>
              <a:ext cx="252" cy="104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C4F8E6A-652F-4311-8E0B-B158B8128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" y="2449"/>
              <a:ext cx="252" cy="54"/>
            </a:xfrm>
            <a:prstGeom prst="rect">
              <a:avLst/>
            </a:prstGeom>
            <a:solidFill>
              <a:srgbClr val="563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9378EE-F2CB-40BC-B89E-7C7FB54F0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" y="2819"/>
              <a:ext cx="696" cy="608"/>
            </a:xfrm>
            <a:prstGeom prst="rect">
              <a:avLst/>
            </a:prstGeom>
            <a:noFill/>
            <a:ln w="19" cap="flat">
              <a:solidFill>
                <a:srgbClr val="563F2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AABFA0-A4E7-4DBA-8925-D740B8100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" y="3011"/>
              <a:ext cx="252" cy="104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4850528-E4E1-41BD-A69E-FFE9490CF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" y="3061"/>
              <a:ext cx="252" cy="54"/>
            </a:xfrm>
            <a:prstGeom prst="rect">
              <a:avLst/>
            </a:prstGeom>
            <a:solidFill>
              <a:srgbClr val="563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B594D96-F6BF-4C6A-913E-8EB6BC30D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" y="1525"/>
              <a:ext cx="38" cy="35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22">
              <a:extLst>
                <a:ext uri="{FF2B5EF4-FFF2-40B4-BE49-F238E27FC236}">
                  <a16:creationId xmlns:a16="http://schemas.microsoft.com/office/drawing/2014/main" id="{024123DD-2C6E-4A74-A5F4-8DDE7A846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" y="1291"/>
              <a:ext cx="7" cy="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4">
            <a:extLst>
              <a:ext uri="{FF2B5EF4-FFF2-40B4-BE49-F238E27FC236}">
                <a16:creationId xmlns:a16="http://schemas.microsoft.com/office/drawing/2014/main" id="{37749E9A-B862-4B47-A358-6A47C768AD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1340" y="4309142"/>
            <a:ext cx="637859" cy="360371"/>
            <a:chOff x="2285" y="2133"/>
            <a:chExt cx="2101" cy="1187"/>
          </a:xfrm>
        </p:grpSpPr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E3C297A1-697F-4B32-9D9E-1A3FE3199C0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89" y="2133"/>
              <a:ext cx="2097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883084B-A558-4548-9D7A-83C05C09A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" y="2137"/>
              <a:ext cx="1465" cy="710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D4B6663-AFD4-492F-9082-C820857B2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2243"/>
              <a:ext cx="353" cy="497"/>
            </a:xfrm>
            <a:prstGeom prst="ellipse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07271A0D-F9BB-46A1-935B-98A178B635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" y="2188"/>
              <a:ext cx="1351" cy="607"/>
            </a:xfrm>
            <a:custGeom>
              <a:avLst/>
              <a:gdLst>
                <a:gd name="T0" fmla="*/ 1351 w 1351"/>
                <a:gd name="T1" fmla="*/ 607 h 607"/>
                <a:gd name="T2" fmla="*/ 0 w 1351"/>
                <a:gd name="T3" fmla="*/ 607 h 607"/>
                <a:gd name="T4" fmla="*/ 0 w 1351"/>
                <a:gd name="T5" fmla="*/ 0 h 607"/>
                <a:gd name="T6" fmla="*/ 1351 w 1351"/>
                <a:gd name="T7" fmla="*/ 0 h 607"/>
                <a:gd name="T8" fmla="*/ 1351 w 1351"/>
                <a:gd name="T9" fmla="*/ 607 h 607"/>
                <a:gd name="T10" fmla="*/ 24 w 1351"/>
                <a:gd name="T11" fmla="*/ 588 h 607"/>
                <a:gd name="T12" fmla="*/ 1327 w 1351"/>
                <a:gd name="T13" fmla="*/ 588 h 607"/>
                <a:gd name="T14" fmla="*/ 1327 w 1351"/>
                <a:gd name="T15" fmla="*/ 20 h 607"/>
                <a:gd name="T16" fmla="*/ 24 w 1351"/>
                <a:gd name="T17" fmla="*/ 20 h 607"/>
                <a:gd name="T18" fmla="*/ 24 w 1351"/>
                <a:gd name="T19" fmla="*/ 588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1" h="607">
                  <a:moveTo>
                    <a:pt x="1351" y="607"/>
                  </a:moveTo>
                  <a:lnTo>
                    <a:pt x="0" y="607"/>
                  </a:lnTo>
                  <a:lnTo>
                    <a:pt x="0" y="0"/>
                  </a:lnTo>
                  <a:lnTo>
                    <a:pt x="1351" y="0"/>
                  </a:lnTo>
                  <a:lnTo>
                    <a:pt x="1351" y="607"/>
                  </a:lnTo>
                  <a:close/>
                  <a:moveTo>
                    <a:pt x="24" y="588"/>
                  </a:moveTo>
                  <a:lnTo>
                    <a:pt x="1327" y="588"/>
                  </a:lnTo>
                  <a:lnTo>
                    <a:pt x="1327" y="20"/>
                  </a:lnTo>
                  <a:lnTo>
                    <a:pt x="24" y="20"/>
                  </a:lnTo>
                  <a:lnTo>
                    <a:pt x="24" y="588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CD80DD-6B0E-4DE4-A3DB-94DB48E80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2243"/>
              <a:ext cx="114" cy="162"/>
            </a:xfrm>
            <a:prstGeom prst="ellipse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8542210-A9D6-43F4-9772-6A1E1DD2D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2579"/>
              <a:ext cx="114" cy="161"/>
            </a:xfrm>
            <a:prstGeom prst="ellipse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8725FC2-FEFF-4EDA-BB56-AF8604A7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2243"/>
              <a:ext cx="114" cy="162"/>
            </a:xfrm>
            <a:prstGeom prst="ellipse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16F2F7-CF3E-4A66-8255-32EC87E70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2579"/>
              <a:ext cx="114" cy="161"/>
            </a:xfrm>
            <a:prstGeom prst="ellipse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5DA5E3F-F010-4A1E-9A39-424612355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2713"/>
              <a:ext cx="471" cy="75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0B8AFC94-1E09-494C-918C-F2341543F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8" y="2417"/>
              <a:ext cx="153" cy="150"/>
            </a:xfrm>
            <a:custGeom>
              <a:avLst/>
              <a:gdLst>
                <a:gd name="T0" fmla="*/ 20 w 39"/>
                <a:gd name="T1" fmla="*/ 38 h 38"/>
                <a:gd name="T2" fmla="*/ 0 w 39"/>
                <a:gd name="T3" fmla="*/ 19 h 38"/>
                <a:gd name="T4" fmla="*/ 20 w 39"/>
                <a:gd name="T5" fmla="*/ 0 h 38"/>
                <a:gd name="T6" fmla="*/ 39 w 39"/>
                <a:gd name="T7" fmla="*/ 19 h 38"/>
                <a:gd name="T8" fmla="*/ 20 w 39"/>
                <a:gd name="T9" fmla="*/ 38 h 38"/>
                <a:gd name="T10" fmla="*/ 20 w 39"/>
                <a:gd name="T11" fmla="*/ 6 h 38"/>
                <a:gd name="T12" fmla="*/ 6 w 39"/>
                <a:gd name="T13" fmla="*/ 19 h 38"/>
                <a:gd name="T14" fmla="*/ 20 w 39"/>
                <a:gd name="T15" fmla="*/ 33 h 38"/>
                <a:gd name="T16" fmla="*/ 33 w 39"/>
                <a:gd name="T17" fmla="*/ 19 h 38"/>
                <a:gd name="T18" fmla="*/ 20 w 39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20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0" y="0"/>
                    <a:pt x="39" y="8"/>
                    <a:pt x="39" y="19"/>
                  </a:cubicBezTo>
                  <a:cubicBezTo>
                    <a:pt x="39" y="30"/>
                    <a:pt x="30" y="38"/>
                    <a:pt x="20" y="38"/>
                  </a:cubicBezTo>
                  <a:close/>
                  <a:moveTo>
                    <a:pt x="20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7"/>
                    <a:pt x="12" y="33"/>
                    <a:pt x="20" y="33"/>
                  </a:cubicBezTo>
                  <a:cubicBezTo>
                    <a:pt x="27" y="33"/>
                    <a:pt x="33" y="27"/>
                    <a:pt x="33" y="19"/>
                  </a:cubicBezTo>
                  <a:cubicBezTo>
                    <a:pt x="33" y="12"/>
                    <a:pt x="27" y="6"/>
                    <a:pt x="20" y="6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CF2714E-7030-4855-9EF8-793EBE49C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429"/>
              <a:ext cx="129" cy="126"/>
            </a:xfrm>
            <a:prstGeom prst="ellipse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AEA47F00-10F7-41C8-B6FB-91E8B62DB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2460"/>
              <a:ext cx="39" cy="16"/>
            </a:xfrm>
            <a:custGeom>
              <a:avLst/>
              <a:gdLst>
                <a:gd name="T0" fmla="*/ 10 w 10"/>
                <a:gd name="T1" fmla="*/ 4 h 4"/>
                <a:gd name="T2" fmla="*/ 5 w 10"/>
                <a:gd name="T3" fmla="*/ 0 h 4"/>
                <a:gd name="T4" fmla="*/ 0 w 10"/>
                <a:gd name="T5" fmla="*/ 4 h 4"/>
                <a:gd name="T6" fmla="*/ 10 w 1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10" y="2"/>
                    <a:pt x="8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lnTo>
                    <a:pt x="10" y="4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2ED26BC-E06B-469B-A903-C1C3D0438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2460"/>
              <a:ext cx="39" cy="16"/>
            </a:xfrm>
            <a:custGeom>
              <a:avLst/>
              <a:gdLst>
                <a:gd name="T0" fmla="*/ 10 w 10"/>
                <a:gd name="T1" fmla="*/ 4 h 4"/>
                <a:gd name="T2" fmla="*/ 5 w 10"/>
                <a:gd name="T3" fmla="*/ 0 h 4"/>
                <a:gd name="T4" fmla="*/ 0 w 10"/>
                <a:gd name="T5" fmla="*/ 4 h 4"/>
                <a:gd name="T6" fmla="*/ 10 w 1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10" y="4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E1FC402C-9BB9-428A-A7F1-7C5074BA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9" y="2512"/>
              <a:ext cx="23" cy="7"/>
            </a:xfrm>
            <a:custGeom>
              <a:avLst/>
              <a:gdLst>
                <a:gd name="T0" fmla="*/ 0 w 6"/>
                <a:gd name="T1" fmla="*/ 0 h 2"/>
                <a:gd name="T2" fmla="*/ 3 w 6"/>
                <a:gd name="T3" fmla="*/ 2 h 2"/>
                <a:gd name="T4" fmla="*/ 6 w 6"/>
                <a:gd name="T5" fmla="*/ 0 h 2"/>
                <a:gd name="T6" fmla="*/ 0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0" y="1"/>
                    <a:pt x="2" y="2"/>
                    <a:pt x="3" y="2"/>
                  </a:cubicBezTo>
                  <a:cubicBezTo>
                    <a:pt x="5" y="2"/>
                    <a:pt x="6" y="1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90C606F9-FC85-42A6-9319-8C24AB046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" y="2539"/>
              <a:ext cx="55" cy="12"/>
            </a:xfrm>
            <a:custGeom>
              <a:avLst/>
              <a:gdLst>
                <a:gd name="T0" fmla="*/ 13 w 14"/>
                <a:gd name="T1" fmla="*/ 3 h 3"/>
                <a:gd name="T2" fmla="*/ 1 w 14"/>
                <a:gd name="T3" fmla="*/ 3 h 3"/>
                <a:gd name="T4" fmla="*/ 0 w 14"/>
                <a:gd name="T5" fmla="*/ 1 h 3"/>
                <a:gd name="T6" fmla="*/ 1 w 14"/>
                <a:gd name="T7" fmla="*/ 0 h 3"/>
                <a:gd name="T8" fmla="*/ 13 w 14"/>
                <a:gd name="T9" fmla="*/ 0 h 3"/>
                <a:gd name="T10" fmla="*/ 14 w 14"/>
                <a:gd name="T11" fmla="*/ 1 h 3"/>
                <a:gd name="T12" fmla="*/ 13 w 1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1"/>
                    <a:pt x="14" y="1"/>
                  </a:cubicBezTo>
                  <a:cubicBezTo>
                    <a:pt x="14" y="2"/>
                    <a:pt x="13" y="3"/>
                    <a:pt x="13" y="3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22">
              <a:extLst>
                <a:ext uri="{FF2B5EF4-FFF2-40B4-BE49-F238E27FC236}">
                  <a16:creationId xmlns:a16="http://schemas.microsoft.com/office/drawing/2014/main" id="{0BFD00D9-07DA-4AAC-8788-BCC4971B0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2827"/>
              <a:ext cx="491" cy="493"/>
            </a:xfrm>
            <a:prstGeom prst="ellipse">
              <a:avLst/>
            </a:prstGeom>
            <a:solidFill>
              <a:srgbClr val="BB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23">
              <a:extLst>
                <a:ext uri="{FF2B5EF4-FFF2-40B4-BE49-F238E27FC236}">
                  <a16:creationId xmlns:a16="http://schemas.microsoft.com/office/drawing/2014/main" id="{21E45C30-0A04-4B9B-9D66-C1CF1193F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748"/>
              <a:ext cx="318" cy="320"/>
            </a:xfrm>
            <a:prstGeom prst="ellipse">
              <a:avLst/>
            </a:prstGeom>
            <a:solidFill>
              <a:srgbClr val="DD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4">
              <a:extLst>
                <a:ext uri="{FF2B5EF4-FFF2-40B4-BE49-F238E27FC236}">
                  <a16:creationId xmlns:a16="http://schemas.microsoft.com/office/drawing/2014/main" id="{9A59261B-3F43-4427-9196-2D9EFE87F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008"/>
              <a:ext cx="256" cy="257"/>
            </a:xfrm>
            <a:prstGeom prst="ellipse">
              <a:avLst/>
            </a:prstGeom>
            <a:solidFill>
              <a:srgbClr val="BB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4">
            <a:extLst>
              <a:ext uri="{FF2B5EF4-FFF2-40B4-BE49-F238E27FC236}">
                <a16:creationId xmlns:a16="http://schemas.microsoft.com/office/drawing/2014/main" id="{832DB536-1C5C-4EDD-A36D-F4F3DD6BF5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92548" y="4596308"/>
            <a:ext cx="282894" cy="186584"/>
            <a:chOff x="3319" y="2332"/>
            <a:chExt cx="937" cy="618"/>
          </a:xfrm>
        </p:grpSpPr>
        <p:sp>
          <p:nvSpPr>
            <p:cNvPr id="88" name="AutoShape 3">
              <a:extLst>
                <a:ext uri="{FF2B5EF4-FFF2-40B4-BE49-F238E27FC236}">
                  <a16:creationId xmlns:a16="http://schemas.microsoft.com/office/drawing/2014/main" id="{E2BE9998-A90A-4609-B922-98310E4194D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9" y="2332"/>
              <a:ext cx="937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A5493956-5942-41AB-B23E-2E4DAF216E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9" y="2335"/>
              <a:ext cx="934" cy="615"/>
            </a:xfrm>
            <a:custGeom>
              <a:avLst/>
              <a:gdLst>
                <a:gd name="T0" fmla="*/ 275 w 275"/>
                <a:gd name="T1" fmla="*/ 165 h 180"/>
                <a:gd name="T2" fmla="*/ 260 w 275"/>
                <a:gd name="T3" fmla="*/ 180 h 180"/>
                <a:gd name="T4" fmla="*/ 15 w 275"/>
                <a:gd name="T5" fmla="*/ 180 h 180"/>
                <a:gd name="T6" fmla="*/ 0 w 275"/>
                <a:gd name="T7" fmla="*/ 165 h 180"/>
                <a:gd name="T8" fmla="*/ 0 w 275"/>
                <a:gd name="T9" fmla="*/ 15 h 180"/>
                <a:gd name="T10" fmla="*/ 15 w 275"/>
                <a:gd name="T11" fmla="*/ 0 h 180"/>
                <a:gd name="T12" fmla="*/ 260 w 275"/>
                <a:gd name="T13" fmla="*/ 0 h 180"/>
                <a:gd name="T14" fmla="*/ 275 w 275"/>
                <a:gd name="T15" fmla="*/ 15 h 180"/>
                <a:gd name="T16" fmla="*/ 275 w 275"/>
                <a:gd name="T17" fmla="*/ 16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80">
                  <a:moveTo>
                    <a:pt x="275" y="165"/>
                  </a:moveTo>
                  <a:cubicBezTo>
                    <a:pt x="275" y="173"/>
                    <a:pt x="268" y="180"/>
                    <a:pt x="260" y="180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6" y="180"/>
                    <a:pt x="0" y="173"/>
                    <a:pt x="0" y="16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8" y="0"/>
                    <a:pt x="275" y="7"/>
                    <a:pt x="275" y="15"/>
                  </a:cubicBezTo>
                  <a:lnTo>
                    <a:pt x="275" y="16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6">
              <a:extLst>
                <a:ext uri="{FF2B5EF4-FFF2-40B4-BE49-F238E27FC236}">
                  <a16:creationId xmlns:a16="http://schemas.microsoft.com/office/drawing/2014/main" id="{F3FB80E3-F3EA-49B5-A19E-60BF8AC53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2445"/>
              <a:ext cx="934" cy="9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7">
              <a:extLst>
                <a:ext uri="{FF2B5EF4-FFF2-40B4-BE49-F238E27FC236}">
                  <a16:creationId xmlns:a16="http://schemas.microsoft.com/office/drawing/2014/main" id="{5FF44158-A7F9-42D4-850E-7B3C34FF7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2643"/>
              <a:ext cx="520" cy="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AB36D860-6901-4EFC-BAA1-CE4CA466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2643"/>
              <a:ext cx="176" cy="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C7096A1B-7723-446D-A91C-7D84FA4A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880" y="4647033"/>
            <a:ext cx="773582" cy="429768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8C85799A-C134-4D2E-A516-6766C42BC150}"/>
              </a:ext>
            </a:extLst>
          </p:cNvPr>
          <p:cNvSpPr txBox="1"/>
          <p:nvPr/>
        </p:nvSpPr>
        <p:spPr>
          <a:xfrm>
            <a:off x="2794878" y="2082955"/>
            <a:ext cx="10022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Sales associate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B71409E-BB3E-4BCD-8785-1B3E825B6520}"/>
              </a:ext>
            </a:extLst>
          </p:cNvPr>
          <p:cNvSpPr txBox="1"/>
          <p:nvPr/>
        </p:nvSpPr>
        <p:spPr>
          <a:xfrm>
            <a:off x="4309753" y="1895518"/>
            <a:ext cx="197239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Company A: Selling company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32FB114-9DF5-44B2-BC72-8A92E38B5FEE}"/>
              </a:ext>
            </a:extLst>
          </p:cNvPr>
          <p:cNvSpPr txBox="1"/>
          <p:nvPr/>
        </p:nvSpPr>
        <p:spPr>
          <a:xfrm>
            <a:off x="2792988" y="3612186"/>
            <a:ext cx="91852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 sales order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7B007A6-8A1A-4690-B9C3-9BE37F29C65B}"/>
              </a:ext>
            </a:extLst>
          </p:cNvPr>
          <p:cNvSpPr txBox="1"/>
          <p:nvPr/>
        </p:nvSpPr>
        <p:spPr>
          <a:xfrm>
            <a:off x="2411966" y="3796380"/>
            <a:ext cx="183543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Document: Original sales order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FEB59A9-242D-47F2-AD81-B693B5E00EC7}"/>
              </a:ext>
            </a:extLst>
          </p:cNvPr>
          <p:cNvSpPr txBox="1"/>
          <p:nvPr/>
        </p:nvSpPr>
        <p:spPr>
          <a:xfrm>
            <a:off x="4599713" y="3132250"/>
            <a:ext cx="38151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5E4E23D-45C2-4F1A-A60C-B2AE2B55CDF6}"/>
              </a:ext>
            </a:extLst>
          </p:cNvPr>
          <p:cNvSpPr txBox="1"/>
          <p:nvPr/>
        </p:nvSpPr>
        <p:spPr>
          <a:xfrm>
            <a:off x="4800949" y="3796380"/>
            <a:ext cx="243977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Document: Intercompany purchase order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1469F3D-986B-46C2-8468-253E6AE01AF3}"/>
              </a:ext>
            </a:extLst>
          </p:cNvPr>
          <p:cNvSpPr txBox="1"/>
          <p:nvPr/>
        </p:nvSpPr>
        <p:spPr>
          <a:xfrm>
            <a:off x="7794264" y="3796380"/>
            <a:ext cx="218810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Document: Intercompany sales order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7E4356A-87D3-497E-93A6-04AC612A53AC}"/>
              </a:ext>
            </a:extLst>
          </p:cNvPr>
          <p:cNvSpPr txBox="1"/>
          <p:nvPr/>
        </p:nvSpPr>
        <p:spPr>
          <a:xfrm>
            <a:off x="7370728" y="3155557"/>
            <a:ext cx="38151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93EFCF0-4CB0-41A9-8B8B-C53706B55F5A}"/>
              </a:ext>
            </a:extLst>
          </p:cNvPr>
          <p:cNvSpPr txBox="1"/>
          <p:nvPr/>
        </p:nvSpPr>
        <p:spPr>
          <a:xfrm>
            <a:off x="7416223" y="5108718"/>
            <a:ext cx="38151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F6B9A-2570-4D9D-9873-709D4856B794}"/>
              </a:ext>
            </a:extLst>
          </p:cNvPr>
          <p:cNvSpPr txBox="1"/>
          <p:nvPr/>
        </p:nvSpPr>
        <p:spPr>
          <a:xfrm>
            <a:off x="4654779" y="5085750"/>
            <a:ext cx="38151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46ACCF0-CD5C-49F8-8200-1A77AACE3DB3}"/>
              </a:ext>
            </a:extLst>
          </p:cNvPr>
          <p:cNvSpPr txBox="1"/>
          <p:nvPr/>
        </p:nvSpPr>
        <p:spPr>
          <a:xfrm>
            <a:off x="2378870" y="5730276"/>
            <a:ext cx="144110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Document: Sales invoice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6B4F6D7-5533-4155-B849-0FFFF5A3981E}"/>
              </a:ext>
            </a:extLst>
          </p:cNvPr>
          <p:cNvSpPr txBox="1"/>
          <p:nvPr/>
        </p:nvSpPr>
        <p:spPr>
          <a:xfrm>
            <a:off x="5398867" y="5730276"/>
            <a:ext cx="157414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Document: Vendor invoice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DB0D3F5-455F-4A04-B47F-AF751CEBF12B}"/>
              </a:ext>
            </a:extLst>
          </p:cNvPr>
          <p:cNvSpPr txBox="1"/>
          <p:nvPr/>
        </p:nvSpPr>
        <p:spPr>
          <a:xfrm>
            <a:off x="8153986" y="5730276"/>
            <a:ext cx="144110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Document: Sales invoice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20136F4-C615-4C7F-A911-0FDBB4EFDA64}"/>
              </a:ext>
            </a:extLst>
          </p:cNvPr>
          <p:cNvSpPr txBox="1"/>
          <p:nvPr/>
        </p:nvSpPr>
        <p:spPr>
          <a:xfrm>
            <a:off x="2347201" y="6033879"/>
            <a:ext cx="24525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Document: Original sales order packing slip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580F59B-33AB-4AAB-844E-99F2274CFFAD}"/>
              </a:ext>
            </a:extLst>
          </p:cNvPr>
          <p:cNvSpPr txBox="1"/>
          <p:nvPr/>
        </p:nvSpPr>
        <p:spPr>
          <a:xfrm>
            <a:off x="5027185" y="6035018"/>
            <a:ext cx="240771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Document: Purchase order product receipt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4D00202-04A0-44EF-84CA-E6E299165C88}"/>
              </a:ext>
            </a:extLst>
          </p:cNvPr>
          <p:cNvSpPr txBox="1"/>
          <p:nvPr/>
        </p:nvSpPr>
        <p:spPr>
          <a:xfrm>
            <a:off x="7729499" y="6033879"/>
            <a:ext cx="19861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Document: Sales order packing slip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D371B30-1061-478D-9286-7AE6EA9AA57B}"/>
              </a:ext>
            </a:extLst>
          </p:cNvPr>
          <p:cNvSpPr txBox="1"/>
          <p:nvPr/>
        </p:nvSpPr>
        <p:spPr>
          <a:xfrm>
            <a:off x="7779824" y="1927864"/>
            <a:ext cx="219271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Company B: Delivering company</a:t>
            </a:r>
          </a:p>
        </p:txBody>
      </p:sp>
    </p:spTree>
    <p:extLst>
      <p:ext uri="{BB962C8B-B14F-4D97-AF65-F5344CB8AC3E}">
        <p14:creationId xmlns:p14="http://schemas.microsoft.com/office/powerpoint/2010/main" val="249780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بين الشركات الشقيقة (صورة جديدة)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087CEBE-CAD7-45D7-B081-7A36BD6A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15047" y="1256423"/>
            <a:ext cx="8161905" cy="5161905"/>
          </a:xfrm>
          <a:prstGeom prst="rect">
            <a:avLst/>
          </a:prstGeom>
        </p:spPr>
      </p:pic>
      <p:grpSp>
        <p:nvGrpSpPr>
          <p:cNvPr id="94" name="Group 4">
            <a:extLst>
              <a:ext uri="{FF2B5EF4-FFF2-40B4-BE49-F238E27FC236}">
                <a16:creationId xmlns:a16="http://schemas.microsoft.com/office/drawing/2014/main" id="{F52A6ABA-BD1F-4C93-BA9F-24D5EF62F5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33293" y="2911085"/>
            <a:ext cx="710453" cy="671537"/>
            <a:chOff x="645" y="1325"/>
            <a:chExt cx="1104" cy="1003"/>
          </a:xfrm>
        </p:grpSpPr>
        <p:sp>
          <p:nvSpPr>
            <p:cNvPr id="95" name="AutoShape 3">
              <a:extLst>
                <a:ext uri="{FF2B5EF4-FFF2-40B4-BE49-F238E27FC236}">
                  <a16:creationId xmlns:a16="http://schemas.microsoft.com/office/drawing/2014/main" id="{D23F1F99-2309-4FE8-A71F-FE8B46CE4C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80F6B96A-A8F9-43CD-A2D3-CDD159245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17FB15F0-5FF1-44C6-9762-D449D27AA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7">
              <a:extLst>
                <a:ext uri="{FF2B5EF4-FFF2-40B4-BE49-F238E27FC236}">
                  <a16:creationId xmlns:a16="http://schemas.microsoft.com/office/drawing/2014/main" id="{46583E3A-9F0E-4851-BC83-DF747F56E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val 8">
              <a:extLst>
                <a:ext uri="{FF2B5EF4-FFF2-40B4-BE49-F238E27FC236}">
                  <a16:creationId xmlns:a16="http://schemas.microsoft.com/office/drawing/2014/main" id="{A0BF94BA-04F2-48F8-80B9-14E7CC30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">
              <a:extLst>
                <a:ext uri="{FF2B5EF4-FFF2-40B4-BE49-F238E27FC236}">
                  <a16:creationId xmlns:a16="http://schemas.microsoft.com/office/drawing/2014/main" id="{D5CEFC69-2991-467D-B8CE-5B747824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val 10">
              <a:extLst>
                <a:ext uri="{FF2B5EF4-FFF2-40B4-BE49-F238E27FC236}">
                  <a16:creationId xmlns:a16="http://schemas.microsoft.com/office/drawing/2014/main" id="{028C60B9-2971-4876-B4CE-11578A849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Line 11">
              <a:extLst>
                <a:ext uri="{FF2B5EF4-FFF2-40B4-BE49-F238E27FC236}">
                  <a16:creationId xmlns:a16="http://schemas.microsoft.com/office/drawing/2014/main" id="{B5D93E92-3F1A-4B01-85AE-8D9E8BE23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Line 12">
              <a:extLst>
                <a:ext uri="{FF2B5EF4-FFF2-40B4-BE49-F238E27FC236}">
                  <a16:creationId xmlns:a16="http://schemas.microsoft.com/office/drawing/2014/main" id="{D123F65F-5C17-416D-BE17-26A5E8411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Line 13">
              <a:extLst>
                <a:ext uri="{FF2B5EF4-FFF2-40B4-BE49-F238E27FC236}">
                  <a16:creationId xmlns:a16="http://schemas.microsoft.com/office/drawing/2014/main" id="{A4CA72EC-0CA1-4BD7-8882-9EC6A203C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Line 14">
              <a:extLst>
                <a:ext uri="{FF2B5EF4-FFF2-40B4-BE49-F238E27FC236}">
                  <a16:creationId xmlns:a16="http://schemas.microsoft.com/office/drawing/2014/main" id="{B0F67FBB-FF42-4EA8-8212-09EA2744B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Line 15">
              <a:extLst>
                <a:ext uri="{FF2B5EF4-FFF2-40B4-BE49-F238E27FC236}">
                  <a16:creationId xmlns:a16="http://schemas.microsoft.com/office/drawing/2014/main" id="{45FFCF9E-E24A-433B-B2EC-6761B8BEA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366D6072-2ABF-4AB7-B857-B11E5600E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Line 17">
              <a:extLst>
                <a:ext uri="{FF2B5EF4-FFF2-40B4-BE49-F238E27FC236}">
                  <a16:creationId xmlns:a16="http://schemas.microsoft.com/office/drawing/2014/main" id="{5020D489-F8DB-4A78-BA5D-174CF6B3F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4">
            <a:extLst>
              <a:ext uri="{FF2B5EF4-FFF2-40B4-BE49-F238E27FC236}">
                <a16:creationId xmlns:a16="http://schemas.microsoft.com/office/drawing/2014/main" id="{9756BE61-EDB5-4F02-97A7-86E16A702E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45063" y="2909077"/>
            <a:ext cx="710453" cy="671537"/>
            <a:chOff x="645" y="1325"/>
            <a:chExt cx="1104" cy="1003"/>
          </a:xfrm>
        </p:grpSpPr>
        <p:sp>
          <p:nvSpPr>
            <p:cNvPr id="110" name="AutoShape 3">
              <a:extLst>
                <a:ext uri="{FF2B5EF4-FFF2-40B4-BE49-F238E27FC236}">
                  <a16:creationId xmlns:a16="http://schemas.microsoft.com/office/drawing/2014/main" id="{D5F7EEE3-F8FE-4D36-A9AA-4339F4F719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4A7F65DF-F5A9-43E9-A3BF-1E1ACEA9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8CB4FB37-17E0-49AD-9489-B34E36A4F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val 7">
              <a:extLst>
                <a:ext uri="{FF2B5EF4-FFF2-40B4-BE49-F238E27FC236}">
                  <a16:creationId xmlns:a16="http://schemas.microsoft.com/office/drawing/2014/main" id="{334F5DD4-9FFB-4C8D-BC8E-DC99B9C77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val 8">
              <a:extLst>
                <a:ext uri="{FF2B5EF4-FFF2-40B4-BE49-F238E27FC236}">
                  <a16:creationId xmlns:a16="http://schemas.microsoft.com/office/drawing/2014/main" id="{24F0FD54-8A0E-4E5A-9D60-607992C96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9">
              <a:extLst>
                <a:ext uri="{FF2B5EF4-FFF2-40B4-BE49-F238E27FC236}">
                  <a16:creationId xmlns:a16="http://schemas.microsoft.com/office/drawing/2014/main" id="{7D8F17EF-6203-42A0-859D-11C801845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C9F13989-71B4-4BBE-8447-28B95CD13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Line 11">
              <a:extLst>
                <a:ext uri="{FF2B5EF4-FFF2-40B4-BE49-F238E27FC236}">
                  <a16:creationId xmlns:a16="http://schemas.microsoft.com/office/drawing/2014/main" id="{36524AEE-D0A3-4B50-9C63-11928E5D8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Line 12">
              <a:extLst>
                <a:ext uri="{FF2B5EF4-FFF2-40B4-BE49-F238E27FC236}">
                  <a16:creationId xmlns:a16="http://schemas.microsoft.com/office/drawing/2014/main" id="{3FDBE469-A137-442D-B35B-462668388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Line 13">
              <a:extLst>
                <a:ext uri="{FF2B5EF4-FFF2-40B4-BE49-F238E27FC236}">
                  <a16:creationId xmlns:a16="http://schemas.microsoft.com/office/drawing/2014/main" id="{9E5B2BF6-5DE0-4673-BB6B-3262BF60F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Line 14">
              <a:extLst>
                <a:ext uri="{FF2B5EF4-FFF2-40B4-BE49-F238E27FC236}">
                  <a16:creationId xmlns:a16="http://schemas.microsoft.com/office/drawing/2014/main" id="{3A2BB6DF-6905-4B17-BDD9-CF2A0908F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Line 15">
              <a:extLst>
                <a:ext uri="{FF2B5EF4-FFF2-40B4-BE49-F238E27FC236}">
                  <a16:creationId xmlns:a16="http://schemas.microsoft.com/office/drawing/2014/main" id="{C87A7EC3-992D-4362-87D8-566A536B2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Line 16">
              <a:extLst>
                <a:ext uri="{FF2B5EF4-FFF2-40B4-BE49-F238E27FC236}">
                  <a16:creationId xmlns:a16="http://schemas.microsoft.com/office/drawing/2014/main" id="{E199BA28-8041-4B87-8150-41AD38A38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Line 17">
              <a:extLst>
                <a:ext uri="{FF2B5EF4-FFF2-40B4-BE49-F238E27FC236}">
                  <a16:creationId xmlns:a16="http://schemas.microsoft.com/office/drawing/2014/main" id="{B1AAB501-25DC-4546-ADD5-A7B312625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4">
            <a:extLst>
              <a:ext uri="{FF2B5EF4-FFF2-40B4-BE49-F238E27FC236}">
                <a16:creationId xmlns:a16="http://schemas.microsoft.com/office/drawing/2014/main" id="{0F8D84A9-400B-4C53-87BF-0D8288D2B5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0096" y="2936362"/>
            <a:ext cx="710453" cy="671537"/>
            <a:chOff x="645" y="1325"/>
            <a:chExt cx="1104" cy="1003"/>
          </a:xfrm>
        </p:grpSpPr>
        <p:sp>
          <p:nvSpPr>
            <p:cNvPr id="125" name="AutoShape 3">
              <a:extLst>
                <a:ext uri="{FF2B5EF4-FFF2-40B4-BE49-F238E27FC236}">
                  <a16:creationId xmlns:a16="http://schemas.microsoft.com/office/drawing/2014/main" id="{CA037A36-D618-40AB-979B-04DA04CCBC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26" name="Rectangle 5">
              <a:extLst>
                <a:ext uri="{FF2B5EF4-FFF2-40B4-BE49-F238E27FC236}">
                  <a16:creationId xmlns:a16="http://schemas.microsoft.com/office/drawing/2014/main" id="{4E325146-EE91-451A-96AC-BA7F9BB6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0816AC47-46F6-4D30-AE28-6D4D3463D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val 7">
              <a:extLst>
                <a:ext uri="{FF2B5EF4-FFF2-40B4-BE49-F238E27FC236}">
                  <a16:creationId xmlns:a16="http://schemas.microsoft.com/office/drawing/2014/main" id="{585F18FC-A369-4D98-83CB-8087D0C75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CB21554F-0ACD-4035-A8F7-6FCAC8E2F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9">
              <a:extLst>
                <a:ext uri="{FF2B5EF4-FFF2-40B4-BE49-F238E27FC236}">
                  <a16:creationId xmlns:a16="http://schemas.microsoft.com/office/drawing/2014/main" id="{ECA1E4AA-60CA-4389-B947-4FF3C5DD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val 10">
              <a:extLst>
                <a:ext uri="{FF2B5EF4-FFF2-40B4-BE49-F238E27FC236}">
                  <a16:creationId xmlns:a16="http://schemas.microsoft.com/office/drawing/2014/main" id="{3DD0076C-82AC-4610-8B42-0B788B6C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Line 11">
              <a:extLst>
                <a:ext uri="{FF2B5EF4-FFF2-40B4-BE49-F238E27FC236}">
                  <a16:creationId xmlns:a16="http://schemas.microsoft.com/office/drawing/2014/main" id="{9CCFEDE3-DC58-4721-AAD2-C23DEA93F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Line 12">
              <a:extLst>
                <a:ext uri="{FF2B5EF4-FFF2-40B4-BE49-F238E27FC236}">
                  <a16:creationId xmlns:a16="http://schemas.microsoft.com/office/drawing/2014/main" id="{E3B7D63A-1E78-47FF-A288-4CE55BCAA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Line 13">
              <a:extLst>
                <a:ext uri="{FF2B5EF4-FFF2-40B4-BE49-F238E27FC236}">
                  <a16:creationId xmlns:a16="http://schemas.microsoft.com/office/drawing/2014/main" id="{76C44B16-6E04-414E-B54B-E57E0F7FB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Line 14">
              <a:extLst>
                <a:ext uri="{FF2B5EF4-FFF2-40B4-BE49-F238E27FC236}">
                  <a16:creationId xmlns:a16="http://schemas.microsoft.com/office/drawing/2014/main" id="{79DF2F44-5BF7-4845-AC3F-490E8B7FD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Line 15">
              <a:extLst>
                <a:ext uri="{FF2B5EF4-FFF2-40B4-BE49-F238E27FC236}">
                  <a16:creationId xmlns:a16="http://schemas.microsoft.com/office/drawing/2014/main" id="{9DB10B4F-3A8F-4E27-A02B-F625839FE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Line 16">
              <a:extLst>
                <a:ext uri="{FF2B5EF4-FFF2-40B4-BE49-F238E27FC236}">
                  <a16:creationId xmlns:a16="http://schemas.microsoft.com/office/drawing/2014/main" id="{A43C0C46-29F2-40D8-8722-D0A79B5BA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Line 17">
              <a:extLst>
                <a:ext uri="{FF2B5EF4-FFF2-40B4-BE49-F238E27FC236}">
                  <a16:creationId xmlns:a16="http://schemas.microsoft.com/office/drawing/2014/main" id="{EBB15FAA-43BE-4D27-8769-C7923146B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4">
            <a:extLst>
              <a:ext uri="{FF2B5EF4-FFF2-40B4-BE49-F238E27FC236}">
                <a16:creationId xmlns:a16="http://schemas.microsoft.com/office/drawing/2014/main" id="{DEE3A9E5-0037-4AEF-BF03-545BCABC33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36383" y="4948180"/>
            <a:ext cx="507742" cy="479930"/>
            <a:chOff x="645" y="1325"/>
            <a:chExt cx="1104" cy="1003"/>
          </a:xfrm>
        </p:grpSpPr>
        <p:sp>
          <p:nvSpPr>
            <p:cNvPr id="155" name="AutoShape 3">
              <a:extLst>
                <a:ext uri="{FF2B5EF4-FFF2-40B4-BE49-F238E27FC236}">
                  <a16:creationId xmlns:a16="http://schemas.microsoft.com/office/drawing/2014/main" id="{6C40FE72-33E9-43EB-8DF0-21929B2CBC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56" name="Rectangle 5">
              <a:extLst>
                <a:ext uri="{FF2B5EF4-FFF2-40B4-BE49-F238E27FC236}">
                  <a16:creationId xmlns:a16="http://schemas.microsoft.com/office/drawing/2014/main" id="{C7D91D94-90A1-4F10-B308-76D3B20D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A3CB0A12-2375-4753-BB6E-989378F46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Oval 7">
              <a:extLst>
                <a:ext uri="{FF2B5EF4-FFF2-40B4-BE49-F238E27FC236}">
                  <a16:creationId xmlns:a16="http://schemas.microsoft.com/office/drawing/2014/main" id="{46D643F3-1093-407B-9079-8486AF73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Oval 8">
              <a:extLst>
                <a:ext uri="{FF2B5EF4-FFF2-40B4-BE49-F238E27FC236}">
                  <a16:creationId xmlns:a16="http://schemas.microsoft.com/office/drawing/2014/main" id="{5C1EF53A-5E54-4081-A9C5-C2AEF1CE2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Rectangle 9">
              <a:extLst>
                <a:ext uri="{FF2B5EF4-FFF2-40B4-BE49-F238E27FC236}">
                  <a16:creationId xmlns:a16="http://schemas.microsoft.com/office/drawing/2014/main" id="{2FDDE27A-FD04-4394-83D2-4BCE18826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val 10">
              <a:extLst>
                <a:ext uri="{FF2B5EF4-FFF2-40B4-BE49-F238E27FC236}">
                  <a16:creationId xmlns:a16="http://schemas.microsoft.com/office/drawing/2014/main" id="{634B189D-EDF7-471C-8CAA-D821F71B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577F2EFE-7564-4178-944E-A20B7F545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Line 12">
              <a:extLst>
                <a:ext uri="{FF2B5EF4-FFF2-40B4-BE49-F238E27FC236}">
                  <a16:creationId xmlns:a16="http://schemas.microsoft.com/office/drawing/2014/main" id="{2F8F9439-95A3-41EF-8166-AEA947A02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Line 13">
              <a:extLst>
                <a:ext uri="{FF2B5EF4-FFF2-40B4-BE49-F238E27FC236}">
                  <a16:creationId xmlns:a16="http://schemas.microsoft.com/office/drawing/2014/main" id="{620AB4FC-7274-43D6-9511-4294608B4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Line 14">
              <a:extLst>
                <a:ext uri="{FF2B5EF4-FFF2-40B4-BE49-F238E27FC236}">
                  <a16:creationId xmlns:a16="http://schemas.microsoft.com/office/drawing/2014/main" id="{308C3166-4271-475C-84ED-86861CDBF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Line 15">
              <a:extLst>
                <a:ext uri="{FF2B5EF4-FFF2-40B4-BE49-F238E27FC236}">
                  <a16:creationId xmlns:a16="http://schemas.microsoft.com/office/drawing/2014/main" id="{7C6A4E05-B0A0-41D0-92F7-F839A19ED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Line 16">
              <a:extLst>
                <a:ext uri="{FF2B5EF4-FFF2-40B4-BE49-F238E27FC236}">
                  <a16:creationId xmlns:a16="http://schemas.microsoft.com/office/drawing/2014/main" id="{42C9BF21-FE73-4B5F-B360-A141E832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Line 17">
              <a:extLst>
                <a:ext uri="{FF2B5EF4-FFF2-40B4-BE49-F238E27FC236}">
                  <a16:creationId xmlns:a16="http://schemas.microsoft.com/office/drawing/2014/main" id="{02E50583-9319-4036-99AD-5D0075CFA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Group 4">
            <a:extLst>
              <a:ext uri="{FF2B5EF4-FFF2-40B4-BE49-F238E27FC236}">
                <a16:creationId xmlns:a16="http://schemas.microsoft.com/office/drawing/2014/main" id="{FAC0A998-3406-475F-9E54-CC17EBE27B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86381" y="4922037"/>
            <a:ext cx="507742" cy="479930"/>
            <a:chOff x="645" y="1325"/>
            <a:chExt cx="1104" cy="1003"/>
          </a:xfrm>
        </p:grpSpPr>
        <p:sp>
          <p:nvSpPr>
            <p:cNvPr id="170" name="AutoShape 3">
              <a:extLst>
                <a:ext uri="{FF2B5EF4-FFF2-40B4-BE49-F238E27FC236}">
                  <a16:creationId xmlns:a16="http://schemas.microsoft.com/office/drawing/2014/main" id="{FD3C7E24-C096-4739-AABE-CBDA02C163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id="{6D3EF5AB-1551-47C4-A201-BBF74ADB3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E17A9E17-C675-49B2-936C-1F8950042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Oval 7">
              <a:extLst>
                <a:ext uri="{FF2B5EF4-FFF2-40B4-BE49-F238E27FC236}">
                  <a16:creationId xmlns:a16="http://schemas.microsoft.com/office/drawing/2014/main" id="{D640E667-B44B-4DB0-98B7-7CE5E10EF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Oval 8">
              <a:extLst>
                <a:ext uri="{FF2B5EF4-FFF2-40B4-BE49-F238E27FC236}">
                  <a16:creationId xmlns:a16="http://schemas.microsoft.com/office/drawing/2014/main" id="{B1FBE44E-EAB6-4930-8CC9-A7846AD71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Rectangle 9">
              <a:extLst>
                <a:ext uri="{FF2B5EF4-FFF2-40B4-BE49-F238E27FC236}">
                  <a16:creationId xmlns:a16="http://schemas.microsoft.com/office/drawing/2014/main" id="{B0563832-57A2-491C-A11B-BBC8E1C2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Oval 10">
              <a:extLst>
                <a:ext uri="{FF2B5EF4-FFF2-40B4-BE49-F238E27FC236}">
                  <a16:creationId xmlns:a16="http://schemas.microsoft.com/office/drawing/2014/main" id="{5EA5B881-DDBF-4478-BBDC-464702989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Line 11">
              <a:extLst>
                <a:ext uri="{FF2B5EF4-FFF2-40B4-BE49-F238E27FC236}">
                  <a16:creationId xmlns:a16="http://schemas.microsoft.com/office/drawing/2014/main" id="{7E6F0247-4C08-4BBE-9997-FFF872209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Line 12">
              <a:extLst>
                <a:ext uri="{FF2B5EF4-FFF2-40B4-BE49-F238E27FC236}">
                  <a16:creationId xmlns:a16="http://schemas.microsoft.com/office/drawing/2014/main" id="{4DA9038E-7C3B-47DF-97E7-21A196843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Line 13">
              <a:extLst>
                <a:ext uri="{FF2B5EF4-FFF2-40B4-BE49-F238E27FC236}">
                  <a16:creationId xmlns:a16="http://schemas.microsoft.com/office/drawing/2014/main" id="{E1EE56C2-212F-4B7E-B21E-E727270FE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Line 14">
              <a:extLst>
                <a:ext uri="{FF2B5EF4-FFF2-40B4-BE49-F238E27FC236}">
                  <a16:creationId xmlns:a16="http://schemas.microsoft.com/office/drawing/2014/main" id="{730ECC00-CDE8-4D34-975B-7EB6AADBD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Line 15">
              <a:extLst>
                <a:ext uri="{FF2B5EF4-FFF2-40B4-BE49-F238E27FC236}">
                  <a16:creationId xmlns:a16="http://schemas.microsoft.com/office/drawing/2014/main" id="{4EF46812-A7CF-465B-8372-A2F36842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Line 16">
              <a:extLst>
                <a:ext uri="{FF2B5EF4-FFF2-40B4-BE49-F238E27FC236}">
                  <a16:creationId xmlns:a16="http://schemas.microsoft.com/office/drawing/2014/main" id="{E0D340FA-559E-4C0B-B3BD-74846662F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Line 17">
              <a:extLst>
                <a:ext uri="{FF2B5EF4-FFF2-40B4-BE49-F238E27FC236}">
                  <a16:creationId xmlns:a16="http://schemas.microsoft.com/office/drawing/2014/main" id="{C64F2B8D-5EA2-49E1-AE32-45E11ADBC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4" name="Group 4">
            <a:extLst>
              <a:ext uri="{FF2B5EF4-FFF2-40B4-BE49-F238E27FC236}">
                <a16:creationId xmlns:a16="http://schemas.microsoft.com/office/drawing/2014/main" id="{F2048F67-6F41-4675-BA60-0B75C57773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24347" y="4939751"/>
            <a:ext cx="507742" cy="479930"/>
            <a:chOff x="645" y="1325"/>
            <a:chExt cx="1104" cy="1003"/>
          </a:xfrm>
        </p:grpSpPr>
        <p:sp>
          <p:nvSpPr>
            <p:cNvPr id="185" name="AutoShape 3">
              <a:extLst>
                <a:ext uri="{FF2B5EF4-FFF2-40B4-BE49-F238E27FC236}">
                  <a16:creationId xmlns:a16="http://schemas.microsoft.com/office/drawing/2014/main" id="{EF321726-1C1D-4EDC-BB59-4413A49C568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86" name="Rectangle 5">
              <a:extLst>
                <a:ext uri="{FF2B5EF4-FFF2-40B4-BE49-F238E27FC236}">
                  <a16:creationId xmlns:a16="http://schemas.microsoft.com/office/drawing/2014/main" id="{BFDE2955-ED8D-489D-812D-0B0833AB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16AC5E6A-50EA-4C9A-B53F-FAF166E3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Oval 7">
              <a:extLst>
                <a:ext uri="{FF2B5EF4-FFF2-40B4-BE49-F238E27FC236}">
                  <a16:creationId xmlns:a16="http://schemas.microsoft.com/office/drawing/2014/main" id="{417F07F8-97EF-4EE0-915B-FCA099874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Oval 8">
              <a:extLst>
                <a:ext uri="{FF2B5EF4-FFF2-40B4-BE49-F238E27FC236}">
                  <a16:creationId xmlns:a16="http://schemas.microsoft.com/office/drawing/2014/main" id="{32B37499-19B6-44A1-916F-CE24CDFB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Rectangle 9">
              <a:extLst>
                <a:ext uri="{FF2B5EF4-FFF2-40B4-BE49-F238E27FC236}">
                  <a16:creationId xmlns:a16="http://schemas.microsoft.com/office/drawing/2014/main" id="{11B1EE6C-9ECF-4707-8280-5DB850FB0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Oval 10">
              <a:extLst>
                <a:ext uri="{FF2B5EF4-FFF2-40B4-BE49-F238E27FC236}">
                  <a16:creationId xmlns:a16="http://schemas.microsoft.com/office/drawing/2014/main" id="{666854CC-494D-4D0B-879A-0CD68AC2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Line 11">
              <a:extLst>
                <a:ext uri="{FF2B5EF4-FFF2-40B4-BE49-F238E27FC236}">
                  <a16:creationId xmlns:a16="http://schemas.microsoft.com/office/drawing/2014/main" id="{8A7320DE-C877-470B-A3E0-B0AECCAE7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Line 12">
              <a:extLst>
                <a:ext uri="{FF2B5EF4-FFF2-40B4-BE49-F238E27FC236}">
                  <a16:creationId xmlns:a16="http://schemas.microsoft.com/office/drawing/2014/main" id="{B8FED129-1F82-4FCC-A151-465D94C55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Line 13">
              <a:extLst>
                <a:ext uri="{FF2B5EF4-FFF2-40B4-BE49-F238E27FC236}">
                  <a16:creationId xmlns:a16="http://schemas.microsoft.com/office/drawing/2014/main" id="{881F579E-3BEF-4503-8CBA-AE946D23E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Line 14">
              <a:extLst>
                <a:ext uri="{FF2B5EF4-FFF2-40B4-BE49-F238E27FC236}">
                  <a16:creationId xmlns:a16="http://schemas.microsoft.com/office/drawing/2014/main" id="{40C584C0-78A6-4C1E-A64C-CA1486ACD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Line 15">
              <a:extLst>
                <a:ext uri="{FF2B5EF4-FFF2-40B4-BE49-F238E27FC236}">
                  <a16:creationId xmlns:a16="http://schemas.microsoft.com/office/drawing/2014/main" id="{A64D0BA8-8931-49E8-B059-39477BB2E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Line 16">
              <a:extLst>
                <a:ext uri="{FF2B5EF4-FFF2-40B4-BE49-F238E27FC236}">
                  <a16:creationId xmlns:a16="http://schemas.microsoft.com/office/drawing/2014/main" id="{ECE0311F-C485-490E-91E0-BDF1AEF57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Line 17">
              <a:extLst>
                <a:ext uri="{FF2B5EF4-FFF2-40B4-BE49-F238E27FC236}">
                  <a16:creationId xmlns:a16="http://schemas.microsoft.com/office/drawing/2014/main" id="{A462F5D3-29B6-4486-96FA-632673DBA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40">
            <a:extLst>
              <a:ext uri="{FF2B5EF4-FFF2-40B4-BE49-F238E27FC236}">
                <a16:creationId xmlns:a16="http://schemas.microsoft.com/office/drawing/2014/main" id="{0616B270-A9C3-4032-B930-626EAEE375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7085" y="1995230"/>
            <a:ext cx="617755" cy="1053245"/>
            <a:chOff x="6941" y="1229"/>
            <a:chExt cx="722" cy="1160"/>
          </a:xfrm>
        </p:grpSpPr>
        <p:sp>
          <p:nvSpPr>
            <p:cNvPr id="200" name="AutoShape 39">
              <a:extLst>
                <a:ext uri="{FF2B5EF4-FFF2-40B4-BE49-F238E27FC236}">
                  <a16:creationId xmlns:a16="http://schemas.microsoft.com/office/drawing/2014/main" id="{6627F598-9D80-41EA-A2ED-80231A9ABC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941" y="1229"/>
              <a:ext cx="720" cy="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01" name="Rectangle 41">
              <a:extLst>
                <a:ext uri="{FF2B5EF4-FFF2-40B4-BE49-F238E27FC236}">
                  <a16:creationId xmlns:a16="http://schemas.microsoft.com/office/drawing/2014/main" id="{01C06619-0C67-468B-AB57-3D64B774A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0" y="1474"/>
              <a:ext cx="89" cy="73"/>
            </a:xfrm>
            <a:prstGeom prst="rect">
              <a:avLst/>
            </a:pr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reeform 42">
              <a:extLst>
                <a:ext uri="{FF2B5EF4-FFF2-40B4-BE49-F238E27FC236}">
                  <a16:creationId xmlns:a16="http://schemas.microsoft.com/office/drawing/2014/main" id="{88B295E9-B2BE-4B87-B99F-264B7C321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0" y="1493"/>
              <a:ext cx="89" cy="45"/>
            </a:xfrm>
            <a:custGeom>
              <a:avLst/>
              <a:gdLst>
                <a:gd name="T0" fmla="*/ 0 w 89"/>
                <a:gd name="T1" fmla="*/ 16 h 45"/>
                <a:gd name="T2" fmla="*/ 89 w 89"/>
                <a:gd name="T3" fmla="*/ 0 h 45"/>
                <a:gd name="T4" fmla="*/ 0 w 89"/>
                <a:gd name="T5" fmla="*/ 45 h 45"/>
                <a:gd name="T6" fmla="*/ 0 w 89"/>
                <a:gd name="T7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5">
                  <a:moveTo>
                    <a:pt x="0" y="16"/>
                  </a:moveTo>
                  <a:lnTo>
                    <a:pt x="89" y="0"/>
                  </a:lnTo>
                  <a:lnTo>
                    <a:pt x="0" y="4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39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Freeform 43">
              <a:extLst>
                <a:ext uri="{FF2B5EF4-FFF2-40B4-BE49-F238E27FC236}">
                  <a16:creationId xmlns:a16="http://schemas.microsoft.com/office/drawing/2014/main" id="{1F895D5D-09B5-4B84-B506-CECA297C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" y="1259"/>
              <a:ext cx="293" cy="270"/>
            </a:xfrm>
            <a:custGeom>
              <a:avLst/>
              <a:gdLst>
                <a:gd name="T0" fmla="*/ 159 w 165"/>
                <a:gd name="T1" fmla="*/ 61 h 152"/>
                <a:gd name="T2" fmla="*/ 81 w 165"/>
                <a:gd name="T3" fmla="*/ 7 h 152"/>
                <a:gd name="T4" fmla="*/ 20 w 165"/>
                <a:gd name="T5" fmla="*/ 17 h 152"/>
                <a:gd name="T6" fmla="*/ 12 w 165"/>
                <a:gd name="T7" fmla="*/ 76 h 152"/>
                <a:gd name="T8" fmla="*/ 0 w 165"/>
                <a:gd name="T9" fmla="*/ 93 h 152"/>
                <a:gd name="T10" fmla="*/ 3 w 165"/>
                <a:gd name="T11" fmla="*/ 107 h 152"/>
                <a:gd name="T12" fmla="*/ 18 w 165"/>
                <a:gd name="T13" fmla="*/ 104 h 152"/>
                <a:gd name="T14" fmla="*/ 27 w 165"/>
                <a:gd name="T15" fmla="*/ 152 h 152"/>
                <a:gd name="T16" fmla="*/ 104 w 165"/>
                <a:gd name="T17" fmla="*/ 138 h 152"/>
                <a:gd name="T18" fmla="*/ 104 w 165"/>
                <a:gd name="T19" fmla="*/ 138 h 152"/>
                <a:gd name="T20" fmla="*/ 105 w 165"/>
                <a:gd name="T21" fmla="*/ 138 h 152"/>
                <a:gd name="T22" fmla="*/ 105 w 165"/>
                <a:gd name="T23" fmla="*/ 138 h 152"/>
                <a:gd name="T24" fmla="*/ 105 w 165"/>
                <a:gd name="T25" fmla="*/ 138 h 152"/>
                <a:gd name="T26" fmla="*/ 159 w 165"/>
                <a:gd name="T27" fmla="*/ 6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2">
                  <a:moveTo>
                    <a:pt x="159" y="61"/>
                  </a:moveTo>
                  <a:cubicBezTo>
                    <a:pt x="152" y="25"/>
                    <a:pt x="118" y="0"/>
                    <a:pt x="81" y="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13" y="74"/>
                    <a:pt x="12" y="76"/>
                  </a:cubicBezTo>
                  <a:cubicBezTo>
                    <a:pt x="11" y="84"/>
                    <a:pt x="7" y="90"/>
                    <a:pt x="0" y="9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41" y="131"/>
                    <a:pt x="165" y="97"/>
                    <a:pt x="159" y="61"/>
                  </a:cubicBezTo>
                  <a:close/>
                </a:path>
              </a:pathLst>
            </a:cu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reeform 45">
              <a:extLst>
                <a:ext uri="{FF2B5EF4-FFF2-40B4-BE49-F238E27FC236}">
                  <a16:creationId xmlns:a16="http://schemas.microsoft.com/office/drawing/2014/main" id="{102C356B-C69F-4FB9-BBB6-00FC74A7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3" y="1371"/>
              <a:ext cx="43" cy="71"/>
            </a:xfrm>
            <a:custGeom>
              <a:avLst/>
              <a:gdLst>
                <a:gd name="T0" fmla="*/ 0 w 24"/>
                <a:gd name="T1" fmla="*/ 2 h 40"/>
                <a:gd name="T2" fmla="*/ 7 w 24"/>
                <a:gd name="T3" fmla="*/ 40 h 40"/>
                <a:gd name="T4" fmla="*/ 22 w 24"/>
                <a:gd name="T5" fmla="*/ 18 h 40"/>
                <a:gd name="T6" fmla="*/ 0 w 24"/>
                <a:gd name="T7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0">
                  <a:moveTo>
                    <a:pt x="0" y="2"/>
                  </a:moveTo>
                  <a:cubicBezTo>
                    <a:pt x="7" y="40"/>
                    <a:pt x="7" y="40"/>
                    <a:pt x="7" y="40"/>
                  </a:cubicBezTo>
                  <a:cubicBezTo>
                    <a:pt x="17" y="38"/>
                    <a:pt x="24" y="28"/>
                    <a:pt x="22" y="18"/>
                  </a:cubicBezTo>
                  <a:cubicBezTo>
                    <a:pt x="21" y="7"/>
                    <a:pt x="10" y="0"/>
                    <a:pt x="0" y="2"/>
                  </a:cubicBezTo>
                  <a:close/>
                </a:path>
              </a:pathLst>
            </a:custGeom>
            <a:solidFill>
              <a:srgbClr val="C39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reeform 46">
              <a:extLst>
                <a:ext uri="{FF2B5EF4-FFF2-40B4-BE49-F238E27FC236}">
                  <a16:creationId xmlns:a16="http://schemas.microsoft.com/office/drawing/2014/main" id="{E2C650DE-DC97-4FE3-9F0C-82C75B46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1" y="1892"/>
              <a:ext cx="508" cy="121"/>
            </a:xfrm>
            <a:custGeom>
              <a:avLst/>
              <a:gdLst>
                <a:gd name="T0" fmla="*/ 34 w 286"/>
                <a:gd name="T1" fmla="*/ 0 h 68"/>
                <a:gd name="T2" fmla="*/ 0 w 286"/>
                <a:gd name="T3" fmla="*/ 34 h 68"/>
                <a:gd name="T4" fmla="*/ 34 w 286"/>
                <a:gd name="T5" fmla="*/ 68 h 68"/>
                <a:gd name="T6" fmla="*/ 252 w 286"/>
                <a:gd name="T7" fmla="*/ 68 h 68"/>
                <a:gd name="T8" fmla="*/ 286 w 286"/>
                <a:gd name="T9" fmla="*/ 34 h 68"/>
                <a:gd name="T10" fmla="*/ 286 w 286"/>
                <a:gd name="T11" fmla="*/ 0 h 68"/>
                <a:gd name="T12" fmla="*/ 34 w 286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252" y="68"/>
                    <a:pt x="252" y="68"/>
                    <a:pt x="252" y="68"/>
                  </a:cubicBezTo>
                  <a:cubicBezTo>
                    <a:pt x="271" y="68"/>
                    <a:pt x="286" y="53"/>
                    <a:pt x="286" y="34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reeform 47">
              <a:extLst>
                <a:ext uri="{FF2B5EF4-FFF2-40B4-BE49-F238E27FC236}">
                  <a16:creationId xmlns:a16="http://schemas.microsoft.com/office/drawing/2014/main" id="{0D55E707-847E-452E-B771-9FC96CC2C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" y="1538"/>
              <a:ext cx="153" cy="354"/>
            </a:xfrm>
            <a:custGeom>
              <a:avLst/>
              <a:gdLst>
                <a:gd name="T0" fmla="*/ 61 w 86"/>
                <a:gd name="T1" fmla="*/ 0 h 200"/>
                <a:gd name="T2" fmla="*/ 0 w 86"/>
                <a:gd name="T3" fmla="*/ 100 h 200"/>
                <a:gd name="T4" fmla="*/ 0 w 86"/>
                <a:gd name="T5" fmla="*/ 200 h 200"/>
                <a:gd name="T6" fmla="*/ 86 w 86"/>
                <a:gd name="T7" fmla="*/ 200 h 200"/>
                <a:gd name="T8" fmla="*/ 86 w 86"/>
                <a:gd name="T9" fmla="*/ 0 h 200"/>
                <a:gd name="T10" fmla="*/ 61 w 86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00">
                  <a:moveTo>
                    <a:pt x="61" y="0"/>
                  </a:moveTo>
                  <a:cubicBezTo>
                    <a:pt x="8" y="0"/>
                    <a:pt x="0" y="61"/>
                    <a:pt x="0" y="1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63" y="0"/>
                    <a:pt x="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Freeform 48">
              <a:extLst>
                <a:ext uri="{FF2B5EF4-FFF2-40B4-BE49-F238E27FC236}">
                  <a16:creationId xmlns:a16="http://schemas.microsoft.com/office/drawing/2014/main" id="{2C7A2EFD-22F5-4D4D-A7E7-31E21C27F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" y="2302"/>
              <a:ext cx="189" cy="84"/>
            </a:xfrm>
            <a:custGeom>
              <a:avLst/>
              <a:gdLst>
                <a:gd name="T0" fmla="*/ 52 w 106"/>
                <a:gd name="T1" fmla="*/ 0 h 47"/>
                <a:gd name="T2" fmla="*/ 0 w 106"/>
                <a:gd name="T3" fmla="*/ 47 h 47"/>
                <a:gd name="T4" fmla="*/ 52 w 106"/>
                <a:gd name="T5" fmla="*/ 47 h 47"/>
                <a:gd name="T6" fmla="*/ 106 w 106"/>
                <a:gd name="T7" fmla="*/ 47 h 47"/>
                <a:gd name="T8" fmla="*/ 106 w 106"/>
                <a:gd name="T9" fmla="*/ 0 h 47"/>
                <a:gd name="T10" fmla="*/ 52 w 106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7">
                  <a:moveTo>
                    <a:pt x="52" y="0"/>
                  </a:moveTo>
                  <a:cubicBezTo>
                    <a:pt x="25" y="0"/>
                    <a:pt x="3" y="20"/>
                    <a:pt x="0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563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Rectangle 49">
              <a:extLst>
                <a:ext uri="{FF2B5EF4-FFF2-40B4-BE49-F238E27FC236}">
                  <a16:creationId xmlns:a16="http://schemas.microsoft.com/office/drawing/2014/main" id="{B78B160C-90CE-4378-86E9-DE34E045F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" y="1951"/>
              <a:ext cx="128" cy="351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reeform 50">
              <a:extLst>
                <a:ext uri="{FF2B5EF4-FFF2-40B4-BE49-F238E27FC236}">
                  <a16:creationId xmlns:a16="http://schemas.microsoft.com/office/drawing/2014/main" id="{DCAFFC4C-5118-4420-8DF2-A44F34107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" y="2160"/>
              <a:ext cx="69" cy="130"/>
            </a:xfrm>
            <a:custGeom>
              <a:avLst/>
              <a:gdLst>
                <a:gd name="T0" fmla="*/ 0 w 69"/>
                <a:gd name="T1" fmla="*/ 130 h 130"/>
                <a:gd name="T2" fmla="*/ 69 w 69"/>
                <a:gd name="T3" fmla="*/ 130 h 130"/>
                <a:gd name="T4" fmla="*/ 60 w 69"/>
                <a:gd name="T5" fmla="*/ 0 h 130"/>
                <a:gd name="T6" fmla="*/ 7 w 69"/>
                <a:gd name="T7" fmla="*/ 0 h 130"/>
                <a:gd name="T8" fmla="*/ 0 w 69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30">
                  <a:moveTo>
                    <a:pt x="0" y="130"/>
                  </a:moveTo>
                  <a:lnTo>
                    <a:pt x="69" y="130"/>
                  </a:lnTo>
                  <a:lnTo>
                    <a:pt x="60" y="0"/>
                  </a:lnTo>
                  <a:lnTo>
                    <a:pt x="7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Freeform 51">
              <a:extLst>
                <a:ext uri="{FF2B5EF4-FFF2-40B4-BE49-F238E27FC236}">
                  <a16:creationId xmlns:a16="http://schemas.microsoft.com/office/drawing/2014/main" id="{987DA94D-FBA6-42C2-AB94-3AC411F43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3" y="2052"/>
              <a:ext cx="35" cy="131"/>
            </a:xfrm>
            <a:custGeom>
              <a:avLst/>
              <a:gdLst>
                <a:gd name="T0" fmla="*/ 0 w 35"/>
                <a:gd name="T1" fmla="*/ 131 h 131"/>
                <a:gd name="T2" fmla="*/ 35 w 35"/>
                <a:gd name="T3" fmla="*/ 131 h 131"/>
                <a:gd name="T4" fmla="*/ 34 w 35"/>
                <a:gd name="T5" fmla="*/ 0 h 131"/>
                <a:gd name="T6" fmla="*/ 3 w 35"/>
                <a:gd name="T7" fmla="*/ 0 h 131"/>
                <a:gd name="T8" fmla="*/ 0 w 35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1">
                  <a:moveTo>
                    <a:pt x="0" y="131"/>
                  </a:moveTo>
                  <a:lnTo>
                    <a:pt x="35" y="131"/>
                  </a:lnTo>
                  <a:lnTo>
                    <a:pt x="34" y="0"/>
                  </a:lnTo>
                  <a:lnTo>
                    <a:pt x="3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Oval 52">
              <a:extLst>
                <a:ext uri="{FF2B5EF4-FFF2-40B4-BE49-F238E27FC236}">
                  <a16:creationId xmlns:a16="http://schemas.microsoft.com/office/drawing/2014/main" id="{5E7B67F6-013D-4606-B570-DA66D08AB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" y="2311"/>
              <a:ext cx="78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Oval 53">
              <a:extLst>
                <a:ext uri="{FF2B5EF4-FFF2-40B4-BE49-F238E27FC236}">
                  <a16:creationId xmlns:a16="http://schemas.microsoft.com/office/drawing/2014/main" id="{D129B139-9770-407A-B4A8-33394D8A5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6" y="2309"/>
              <a:ext cx="78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reeform 54">
              <a:extLst>
                <a:ext uri="{FF2B5EF4-FFF2-40B4-BE49-F238E27FC236}">
                  <a16:creationId xmlns:a16="http://schemas.microsoft.com/office/drawing/2014/main" id="{A75DB395-4A12-43C2-900B-9C0872F67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" y="2249"/>
              <a:ext cx="357" cy="55"/>
            </a:xfrm>
            <a:custGeom>
              <a:avLst/>
              <a:gdLst>
                <a:gd name="T0" fmla="*/ 0 w 201"/>
                <a:gd name="T1" fmla="*/ 31 h 31"/>
                <a:gd name="T2" fmla="*/ 26 w 201"/>
                <a:gd name="T3" fmla="*/ 14 h 31"/>
                <a:gd name="T4" fmla="*/ 101 w 201"/>
                <a:gd name="T5" fmla="*/ 0 h 31"/>
                <a:gd name="T6" fmla="*/ 175 w 201"/>
                <a:gd name="T7" fmla="*/ 14 h 31"/>
                <a:gd name="T8" fmla="*/ 201 w 201"/>
                <a:gd name="T9" fmla="*/ 31 h 31"/>
                <a:gd name="T10" fmla="*/ 0 w 201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31">
                  <a:moveTo>
                    <a:pt x="0" y="31"/>
                  </a:moveTo>
                  <a:cubicBezTo>
                    <a:pt x="5" y="21"/>
                    <a:pt x="14" y="17"/>
                    <a:pt x="26" y="1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75" y="14"/>
                    <a:pt x="175" y="14"/>
                    <a:pt x="175" y="14"/>
                  </a:cubicBezTo>
                  <a:cubicBezTo>
                    <a:pt x="187" y="17"/>
                    <a:pt x="197" y="21"/>
                    <a:pt x="201" y="31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55">
              <a:extLst>
                <a:ext uri="{FF2B5EF4-FFF2-40B4-BE49-F238E27FC236}">
                  <a16:creationId xmlns:a16="http://schemas.microsoft.com/office/drawing/2014/main" id="{14F99857-D6BF-40A8-B700-B272B1EEA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" y="2304"/>
              <a:ext cx="39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Rectangle 56">
              <a:extLst>
                <a:ext uri="{FF2B5EF4-FFF2-40B4-BE49-F238E27FC236}">
                  <a16:creationId xmlns:a16="http://schemas.microsoft.com/office/drawing/2014/main" id="{569C483A-207B-4F51-8E37-01FFF360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" y="2304"/>
              <a:ext cx="39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reeform 57">
              <a:extLst>
                <a:ext uri="{FF2B5EF4-FFF2-40B4-BE49-F238E27FC236}">
                  <a16:creationId xmlns:a16="http://schemas.microsoft.com/office/drawing/2014/main" id="{9B0C8BB2-24B4-4CC9-A6E1-5624EA4C3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" y="2311"/>
              <a:ext cx="20" cy="78"/>
            </a:xfrm>
            <a:custGeom>
              <a:avLst/>
              <a:gdLst>
                <a:gd name="T0" fmla="*/ 0 w 11"/>
                <a:gd name="T1" fmla="*/ 41 h 44"/>
                <a:gd name="T2" fmla="*/ 2 w 11"/>
                <a:gd name="T3" fmla="*/ 44 h 44"/>
                <a:gd name="T4" fmla="*/ 8 w 11"/>
                <a:gd name="T5" fmla="*/ 44 h 44"/>
                <a:gd name="T6" fmla="*/ 11 w 11"/>
                <a:gd name="T7" fmla="*/ 41 h 44"/>
                <a:gd name="T8" fmla="*/ 11 w 11"/>
                <a:gd name="T9" fmla="*/ 2 h 44"/>
                <a:gd name="T10" fmla="*/ 8 w 11"/>
                <a:gd name="T11" fmla="*/ 0 h 44"/>
                <a:gd name="T12" fmla="*/ 2 w 11"/>
                <a:gd name="T13" fmla="*/ 0 h 44"/>
                <a:gd name="T14" fmla="*/ 0 w 11"/>
                <a:gd name="T15" fmla="*/ 2 h 44"/>
                <a:gd name="T16" fmla="*/ 0 w 11"/>
                <a:gd name="T17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4">
                  <a:moveTo>
                    <a:pt x="0" y="41"/>
                  </a:moveTo>
                  <a:cubicBezTo>
                    <a:pt x="0" y="43"/>
                    <a:pt x="1" y="44"/>
                    <a:pt x="2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11" y="43"/>
                    <a:pt x="11" y="4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reeform 58">
              <a:extLst>
                <a:ext uri="{FF2B5EF4-FFF2-40B4-BE49-F238E27FC236}">
                  <a16:creationId xmlns:a16="http://schemas.microsoft.com/office/drawing/2014/main" id="{6A22DEB7-0100-42AE-BB07-E370231FA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2" y="2311"/>
              <a:ext cx="18" cy="78"/>
            </a:xfrm>
            <a:custGeom>
              <a:avLst/>
              <a:gdLst>
                <a:gd name="T0" fmla="*/ 0 w 10"/>
                <a:gd name="T1" fmla="*/ 41 h 44"/>
                <a:gd name="T2" fmla="*/ 2 w 10"/>
                <a:gd name="T3" fmla="*/ 44 h 44"/>
                <a:gd name="T4" fmla="*/ 8 w 10"/>
                <a:gd name="T5" fmla="*/ 44 h 44"/>
                <a:gd name="T6" fmla="*/ 10 w 10"/>
                <a:gd name="T7" fmla="*/ 41 h 44"/>
                <a:gd name="T8" fmla="*/ 10 w 10"/>
                <a:gd name="T9" fmla="*/ 2 h 44"/>
                <a:gd name="T10" fmla="*/ 8 w 10"/>
                <a:gd name="T11" fmla="*/ 0 h 44"/>
                <a:gd name="T12" fmla="*/ 2 w 10"/>
                <a:gd name="T13" fmla="*/ 0 h 44"/>
                <a:gd name="T14" fmla="*/ 0 w 10"/>
                <a:gd name="T15" fmla="*/ 2 h 44"/>
                <a:gd name="T16" fmla="*/ 0 w 10"/>
                <a:gd name="T17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44">
                  <a:moveTo>
                    <a:pt x="0" y="41"/>
                  </a:moveTo>
                  <a:cubicBezTo>
                    <a:pt x="0" y="43"/>
                    <a:pt x="1" y="44"/>
                    <a:pt x="2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10" y="43"/>
                    <a:pt x="10" y="4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Rectangle 59">
              <a:extLst>
                <a:ext uri="{FF2B5EF4-FFF2-40B4-BE49-F238E27FC236}">
                  <a16:creationId xmlns:a16="http://schemas.microsoft.com/office/drawing/2014/main" id="{CC5697C0-CFAC-4DD2-901B-762D8C919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" y="2256"/>
              <a:ext cx="39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reeform 60">
              <a:extLst>
                <a:ext uri="{FF2B5EF4-FFF2-40B4-BE49-F238E27FC236}">
                  <a16:creationId xmlns:a16="http://schemas.microsoft.com/office/drawing/2014/main" id="{0DF868B4-9616-4FA8-B8AB-1A8779DEF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7" y="2027"/>
              <a:ext cx="227" cy="30"/>
            </a:xfrm>
            <a:custGeom>
              <a:avLst/>
              <a:gdLst>
                <a:gd name="T0" fmla="*/ 0 w 128"/>
                <a:gd name="T1" fmla="*/ 9 h 17"/>
                <a:gd name="T2" fmla="*/ 8 w 128"/>
                <a:gd name="T3" fmla="*/ 17 h 17"/>
                <a:gd name="T4" fmla="*/ 120 w 128"/>
                <a:gd name="T5" fmla="*/ 17 h 17"/>
                <a:gd name="T6" fmla="*/ 128 w 128"/>
                <a:gd name="T7" fmla="*/ 9 h 17"/>
                <a:gd name="T8" fmla="*/ 128 w 128"/>
                <a:gd name="T9" fmla="*/ 9 h 17"/>
                <a:gd name="T10" fmla="*/ 120 w 128"/>
                <a:gd name="T11" fmla="*/ 0 h 17"/>
                <a:gd name="T12" fmla="*/ 8 w 128"/>
                <a:gd name="T13" fmla="*/ 0 h 17"/>
                <a:gd name="T14" fmla="*/ 0 w 128"/>
                <a:gd name="T1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5" y="17"/>
                    <a:pt x="128" y="13"/>
                    <a:pt x="128" y="9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4"/>
                    <a:pt x="125" y="0"/>
                    <a:pt x="12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reeform 61">
              <a:extLst>
                <a:ext uri="{FF2B5EF4-FFF2-40B4-BE49-F238E27FC236}">
                  <a16:creationId xmlns:a16="http://schemas.microsoft.com/office/drawing/2014/main" id="{AAA4BBCA-E488-4FA7-858B-2C30FC11B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4" y="2011"/>
              <a:ext cx="435" cy="32"/>
            </a:xfrm>
            <a:custGeom>
              <a:avLst/>
              <a:gdLst>
                <a:gd name="T0" fmla="*/ 245 w 245"/>
                <a:gd name="T1" fmla="*/ 0 h 18"/>
                <a:gd name="T2" fmla="*/ 245 w 245"/>
                <a:gd name="T3" fmla="*/ 0 h 18"/>
                <a:gd name="T4" fmla="*/ 227 w 245"/>
                <a:gd name="T5" fmla="*/ 18 h 18"/>
                <a:gd name="T6" fmla="*/ 17 w 245"/>
                <a:gd name="T7" fmla="*/ 18 h 18"/>
                <a:gd name="T8" fmla="*/ 0 w 245"/>
                <a:gd name="T9" fmla="*/ 0 h 18"/>
                <a:gd name="T10" fmla="*/ 0 w 245"/>
                <a:gd name="T11" fmla="*/ 0 h 18"/>
                <a:gd name="T12" fmla="*/ 245 w 24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8">
                  <a:moveTo>
                    <a:pt x="24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5" y="10"/>
                    <a:pt x="237" y="18"/>
                    <a:pt x="22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reeform 62">
              <a:extLst>
                <a:ext uri="{FF2B5EF4-FFF2-40B4-BE49-F238E27FC236}">
                  <a16:creationId xmlns:a16="http://schemas.microsoft.com/office/drawing/2014/main" id="{4B1BE17F-7F9E-4E1D-851B-2BF34FEEC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1" y="1534"/>
              <a:ext cx="32" cy="387"/>
            </a:xfrm>
            <a:custGeom>
              <a:avLst/>
              <a:gdLst>
                <a:gd name="T0" fmla="*/ 0 w 18"/>
                <a:gd name="T1" fmla="*/ 0 h 218"/>
                <a:gd name="T2" fmla="*/ 0 w 18"/>
                <a:gd name="T3" fmla="*/ 0 h 218"/>
                <a:gd name="T4" fmla="*/ 18 w 18"/>
                <a:gd name="T5" fmla="*/ 18 h 218"/>
                <a:gd name="T6" fmla="*/ 18 w 18"/>
                <a:gd name="T7" fmla="*/ 200 h 218"/>
                <a:gd name="T8" fmla="*/ 0 w 18"/>
                <a:gd name="T9" fmla="*/ 218 h 218"/>
                <a:gd name="T10" fmla="*/ 0 w 18"/>
                <a:gd name="T11" fmla="*/ 218 h 218"/>
                <a:gd name="T12" fmla="*/ 0 w 18"/>
                <a:gd name="T1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18" y="210"/>
                    <a:pt x="10" y="218"/>
                    <a:pt x="0" y="218"/>
                  </a:cubicBezTo>
                  <a:cubicBezTo>
                    <a:pt x="0" y="218"/>
                    <a:pt x="0" y="218"/>
                    <a:pt x="0" y="2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Freeform 63">
              <a:extLst>
                <a:ext uri="{FF2B5EF4-FFF2-40B4-BE49-F238E27FC236}">
                  <a16:creationId xmlns:a16="http://schemas.microsoft.com/office/drawing/2014/main" id="{546E559A-54CE-47B7-9C80-B3F18F2F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" y="1749"/>
              <a:ext cx="226" cy="328"/>
            </a:xfrm>
            <a:custGeom>
              <a:avLst/>
              <a:gdLst>
                <a:gd name="T0" fmla="*/ 0 w 127"/>
                <a:gd name="T1" fmla="*/ 185 h 185"/>
                <a:gd name="T2" fmla="*/ 98 w 127"/>
                <a:gd name="T3" fmla="*/ 185 h 185"/>
                <a:gd name="T4" fmla="*/ 127 w 127"/>
                <a:gd name="T5" fmla="*/ 156 h 185"/>
                <a:gd name="T6" fmla="*/ 127 w 127"/>
                <a:gd name="T7" fmla="*/ 0 h 185"/>
                <a:gd name="T8" fmla="*/ 114 w 127"/>
                <a:gd name="T9" fmla="*/ 0 h 185"/>
                <a:gd name="T10" fmla="*/ 114 w 127"/>
                <a:gd name="T11" fmla="*/ 156 h 185"/>
                <a:gd name="T12" fmla="*/ 98 w 127"/>
                <a:gd name="T13" fmla="*/ 172 h 185"/>
                <a:gd name="T14" fmla="*/ 0 w 127"/>
                <a:gd name="T15" fmla="*/ 172 h 185"/>
                <a:gd name="T16" fmla="*/ 0 w 127"/>
                <a:gd name="T1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5">
                  <a:moveTo>
                    <a:pt x="0" y="185"/>
                  </a:moveTo>
                  <a:cubicBezTo>
                    <a:pt x="98" y="185"/>
                    <a:pt x="98" y="185"/>
                    <a:pt x="98" y="185"/>
                  </a:cubicBezTo>
                  <a:cubicBezTo>
                    <a:pt x="114" y="185"/>
                    <a:pt x="127" y="172"/>
                    <a:pt x="127" y="156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156"/>
                    <a:pt x="114" y="156"/>
                    <a:pt x="114" y="156"/>
                  </a:cubicBezTo>
                  <a:cubicBezTo>
                    <a:pt x="114" y="165"/>
                    <a:pt x="107" y="172"/>
                    <a:pt x="98" y="172"/>
                  </a:cubicBezTo>
                  <a:cubicBezTo>
                    <a:pt x="0" y="172"/>
                    <a:pt x="0" y="172"/>
                    <a:pt x="0" y="172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reeform 64">
              <a:extLst>
                <a:ext uri="{FF2B5EF4-FFF2-40B4-BE49-F238E27FC236}">
                  <a16:creationId xmlns:a16="http://schemas.microsoft.com/office/drawing/2014/main" id="{7FDBB1FE-5AA3-4C3A-96F5-1F6E16F10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" y="2073"/>
              <a:ext cx="56" cy="50"/>
            </a:xfrm>
            <a:custGeom>
              <a:avLst/>
              <a:gdLst>
                <a:gd name="T0" fmla="*/ 31 w 31"/>
                <a:gd name="T1" fmla="*/ 0 h 28"/>
                <a:gd name="T2" fmla="*/ 31 w 31"/>
                <a:gd name="T3" fmla="*/ 15 h 28"/>
                <a:gd name="T4" fmla="*/ 19 w 31"/>
                <a:gd name="T5" fmla="*/ 28 h 28"/>
                <a:gd name="T6" fmla="*/ 12 w 31"/>
                <a:gd name="T7" fmla="*/ 28 h 28"/>
                <a:gd name="T8" fmla="*/ 0 w 31"/>
                <a:gd name="T9" fmla="*/ 15 h 28"/>
                <a:gd name="T10" fmla="*/ 0 w 31"/>
                <a:gd name="T11" fmla="*/ 0 h 28"/>
                <a:gd name="T12" fmla="*/ 31 w 31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22"/>
                    <a:pt x="26" y="28"/>
                    <a:pt x="19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reeform 65">
              <a:extLst>
                <a:ext uri="{FF2B5EF4-FFF2-40B4-BE49-F238E27FC236}">
                  <a16:creationId xmlns:a16="http://schemas.microsoft.com/office/drawing/2014/main" id="{CB2A71B8-BE4A-4ABB-B1F6-3E70520F0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" y="1720"/>
              <a:ext cx="50" cy="57"/>
            </a:xfrm>
            <a:custGeom>
              <a:avLst/>
              <a:gdLst>
                <a:gd name="T0" fmla="*/ 0 w 28"/>
                <a:gd name="T1" fmla="*/ 0 h 32"/>
                <a:gd name="T2" fmla="*/ 15 w 28"/>
                <a:gd name="T3" fmla="*/ 0 h 32"/>
                <a:gd name="T4" fmla="*/ 28 w 28"/>
                <a:gd name="T5" fmla="*/ 13 h 32"/>
                <a:gd name="T6" fmla="*/ 28 w 28"/>
                <a:gd name="T7" fmla="*/ 19 h 32"/>
                <a:gd name="T8" fmla="*/ 15 w 28"/>
                <a:gd name="T9" fmla="*/ 32 h 32"/>
                <a:gd name="T10" fmla="*/ 0 w 28"/>
                <a:gd name="T11" fmla="*/ 32 h 32"/>
                <a:gd name="T12" fmla="*/ 0 w 2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2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2" y="0"/>
                    <a:pt x="28" y="6"/>
                    <a:pt x="28" y="13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6"/>
                    <a:pt x="22" y="32"/>
                    <a:pt x="15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Freeform 66">
              <a:extLst>
                <a:ext uri="{FF2B5EF4-FFF2-40B4-BE49-F238E27FC236}">
                  <a16:creationId xmlns:a16="http://schemas.microsoft.com/office/drawing/2014/main" id="{62888CF7-B22D-4136-B2CB-7C163D845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" y="1873"/>
              <a:ext cx="222" cy="19"/>
            </a:xfrm>
            <a:custGeom>
              <a:avLst/>
              <a:gdLst>
                <a:gd name="T0" fmla="*/ 0 w 222"/>
                <a:gd name="T1" fmla="*/ 0 h 19"/>
                <a:gd name="T2" fmla="*/ 222 w 222"/>
                <a:gd name="T3" fmla="*/ 11 h 19"/>
                <a:gd name="T4" fmla="*/ 222 w 222"/>
                <a:gd name="T5" fmla="*/ 19 h 19"/>
                <a:gd name="T6" fmla="*/ 0 w 222"/>
                <a:gd name="T7" fmla="*/ 19 h 19"/>
                <a:gd name="T8" fmla="*/ 0 w 2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9">
                  <a:moveTo>
                    <a:pt x="0" y="0"/>
                  </a:moveTo>
                  <a:lnTo>
                    <a:pt x="222" y="11"/>
                  </a:lnTo>
                  <a:lnTo>
                    <a:pt x="222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reeform 67">
              <a:extLst>
                <a:ext uri="{FF2B5EF4-FFF2-40B4-BE49-F238E27FC236}">
                  <a16:creationId xmlns:a16="http://schemas.microsoft.com/office/drawing/2014/main" id="{22AAABBE-9A8A-4F70-A4BB-66FF5E994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" y="1662"/>
              <a:ext cx="77" cy="218"/>
            </a:xfrm>
            <a:custGeom>
              <a:avLst/>
              <a:gdLst>
                <a:gd name="T0" fmla="*/ 59 w 77"/>
                <a:gd name="T1" fmla="*/ 218 h 218"/>
                <a:gd name="T2" fmla="*/ 0 w 77"/>
                <a:gd name="T3" fmla="*/ 3 h 218"/>
                <a:gd name="T4" fmla="*/ 7 w 77"/>
                <a:gd name="T5" fmla="*/ 0 h 218"/>
                <a:gd name="T6" fmla="*/ 77 w 77"/>
                <a:gd name="T7" fmla="*/ 213 h 218"/>
                <a:gd name="T8" fmla="*/ 59 w 77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18">
                  <a:moveTo>
                    <a:pt x="59" y="218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7" y="213"/>
                  </a:lnTo>
                  <a:lnTo>
                    <a:pt x="59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Oval 68">
              <a:extLst>
                <a:ext uri="{FF2B5EF4-FFF2-40B4-BE49-F238E27FC236}">
                  <a16:creationId xmlns:a16="http://schemas.microsoft.com/office/drawing/2014/main" id="{ACAD7942-548A-494A-83C2-C7A48B133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" y="1864"/>
              <a:ext cx="28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reeform 69">
              <a:extLst>
                <a:ext uri="{FF2B5EF4-FFF2-40B4-BE49-F238E27FC236}">
                  <a16:creationId xmlns:a16="http://schemas.microsoft.com/office/drawing/2014/main" id="{15BC921A-CA1F-4A26-968C-8569DA2B1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" y="1586"/>
              <a:ext cx="75" cy="306"/>
            </a:xfrm>
            <a:custGeom>
              <a:avLst/>
              <a:gdLst>
                <a:gd name="T0" fmla="*/ 42 w 42"/>
                <a:gd name="T1" fmla="*/ 152 h 173"/>
                <a:gd name="T2" fmla="*/ 21 w 42"/>
                <a:gd name="T3" fmla="*/ 173 h 173"/>
                <a:gd name="T4" fmla="*/ 21 w 42"/>
                <a:gd name="T5" fmla="*/ 173 h 173"/>
                <a:gd name="T6" fmla="*/ 0 w 42"/>
                <a:gd name="T7" fmla="*/ 152 h 173"/>
                <a:gd name="T8" fmla="*/ 0 w 42"/>
                <a:gd name="T9" fmla="*/ 21 h 173"/>
                <a:gd name="T10" fmla="*/ 21 w 42"/>
                <a:gd name="T11" fmla="*/ 0 h 173"/>
                <a:gd name="T12" fmla="*/ 21 w 42"/>
                <a:gd name="T13" fmla="*/ 0 h 173"/>
                <a:gd name="T14" fmla="*/ 42 w 42"/>
                <a:gd name="T15" fmla="*/ 21 h 173"/>
                <a:gd name="T16" fmla="*/ 42 w 42"/>
                <a:gd name="T17" fmla="*/ 15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73">
                  <a:moveTo>
                    <a:pt x="42" y="152"/>
                  </a:moveTo>
                  <a:cubicBezTo>
                    <a:pt x="42" y="164"/>
                    <a:pt x="33" y="173"/>
                    <a:pt x="21" y="173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9" y="173"/>
                    <a:pt x="0" y="164"/>
                    <a:pt x="0" y="15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0"/>
                    <a:pt x="42" y="10"/>
                    <a:pt x="42" y="21"/>
                  </a:cubicBezTo>
                  <a:lnTo>
                    <a:pt x="42" y="152"/>
                  </a:lnTo>
                  <a:close/>
                </a:path>
              </a:pathLst>
            </a:cu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reeform 70">
              <a:extLst>
                <a:ext uri="{FF2B5EF4-FFF2-40B4-BE49-F238E27FC236}">
                  <a16:creationId xmlns:a16="http://schemas.microsoft.com/office/drawing/2014/main" id="{6D1C635D-EBED-44ED-99E4-05EA731E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7" y="1818"/>
              <a:ext cx="286" cy="74"/>
            </a:xfrm>
            <a:custGeom>
              <a:avLst/>
              <a:gdLst>
                <a:gd name="T0" fmla="*/ 140 w 161"/>
                <a:gd name="T1" fmla="*/ 0 h 42"/>
                <a:gd name="T2" fmla="*/ 161 w 161"/>
                <a:gd name="T3" fmla="*/ 21 h 42"/>
                <a:gd name="T4" fmla="*/ 161 w 161"/>
                <a:gd name="T5" fmla="*/ 21 h 42"/>
                <a:gd name="T6" fmla="*/ 140 w 161"/>
                <a:gd name="T7" fmla="*/ 42 h 42"/>
                <a:gd name="T8" fmla="*/ 21 w 161"/>
                <a:gd name="T9" fmla="*/ 42 h 42"/>
                <a:gd name="T10" fmla="*/ 0 w 161"/>
                <a:gd name="T11" fmla="*/ 21 h 42"/>
                <a:gd name="T12" fmla="*/ 0 w 161"/>
                <a:gd name="T13" fmla="*/ 21 h 42"/>
                <a:gd name="T14" fmla="*/ 21 w 161"/>
                <a:gd name="T15" fmla="*/ 0 h 42"/>
                <a:gd name="T16" fmla="*/ 140 w 161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2">
                  <a:moveTo>
                    <a:pt x="140" y="0"/>
                  </a:moveTo>
                  <a:cubicBezTo>
                    <a:pt x="152" y="0"/>
                    <a:pt x="161" y="10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33"/>
                    <a:pt x="152" y="42"/>
                    <a:pt x="140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Freeform 71">
              <a:extLst>
                <a:ext uri="{FF2B5EF4-FFF2-40B4-BE49-F238E27FC236}">
                  <a16:creationId xmlns:a16="http://schemas.microsoft.com/office/drawing/2014/main" id="{361CDD5E-A6A0-41B7-AD7C-7C641394C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" y="1818"/>
              <a:ext cx="148" cy="74"/>
            </a:xfrm>
            <a:custGeom>
              <a:avLst/>
              <a:gdLst>
                <a:gd name="T0" fmla="*/ 83 w 83"/>
                <a:gd name="T1" fmla="*/ 42 h 42"/>
                <a:gd name="T2" fmla="*/ 0 w 83"/>
                <a:gd name="T3" fmla="*/ 42 h 42"/>
                <a:gd name="T4" fmla="*/ 41 w 83"/>
                <a:gd name="T5" fmla="*/ 0 h 42"/>
                <a:gd name="T6" fmla="*/ 83 w 83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42">
                  <a:moveTo>
                    <a:pt x="83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3" y="19"/>
                    <a:pt x="83" y="42"/>
                  </a:cubicBezTo>
                  <a:close/>
                </a:path>
              </a:pathLst>
            </a:cu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Rectangle 73">
              <a:extLst>
                <a:ext uri="{FF2B5EF4-FFF2-40B4-BE49-F238E27FC236}">
                  <a16:creationId xmlns:a16="http://schemas.microsoft.com/office/drawing/2014/main" id="{76BF2F83-866B-4FEF-9D62-C29D561FF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7" y="1582"/>
              <a:ext cx="92" cy="14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8C85799A-C134-4D2E-A516-6766C42BC150}"/>
              </a:ext>
            </a:extLst>
          </p:cNvPr>
          <p:cNvSpPr txBox="1"/>
          <p:nvPr/>
        </p:nvSpPr>
        <p:spPr>
          <a:xfrm flipH="1">
            <a:off x="8394859" y="2082955"/>
            <a:ext cx="734175" cy="184666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شريك المبيعات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B71409E-BB3E-4BCD-8785-1B3E825B6520}"/>
              </a:ext>
            </a:extLst>
          </p:cNvPr>
          <p:cNvSpPr txBox="1"/>
          <p:nvPr/>
        </p:nvSpPr>
        <p:spPr>
          <a:xfrm flipH="1">
            <a:off x="5909847" y="1895518"/>
            <a:ext cx="1098057" cy="184666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الشركة </a:t>
            </a:r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</a:t>
            </a:r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: شركة البيع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32FB114-9DF5-44B2-BC72-8A92E38B5FEE}"/>
              </a:ext>
            </a:extLst>
          </p:cNvPr>
          <p:cNvSpPr txBox="1"/>
          <p:nvPr/>
        </p:nvSpPr>
        <p:spPr>
          <a:xfrm flipH="1">
            <a:off x="8480490" y="3612186"/>
            <a:ext cx="634789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أمر مبيعات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7B007A6-8A1A-4690-B9C3-9BE37F29C65B}"/>
              </a:ext>
            </a:extLst>
          </p:cNvPr>
          <p:cNvSpPr txBox="1"/>
          <p:nvPr/>
        </p:nvSpPr>
        <p:spPr>
          <a:xfrm flipH="1">
            <a:off x="7944594" y="3796380"/>
            <a:ext cx="1259960" cy="16158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المستند: أمر المبيعات الأصلي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FEB59A9-242D-47F2-AD81-B693B5E00EC7}"/>
              </a:ext>
            </a:extLst>
          </p:cNvPr>
          <p:cNvSpPr txBox="1"/>
          <p:nvPr/>
        </p:nvSpPr>
        <p:spPr>
          <a:xfrm flipH="1">
            <a:off x="7210771" y="3132250"/>
            <a:ext cx="189154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5E4E23D-45C2-4F1A-A60C-B2AE2B55CDF6}"/>
              </a:ext>
            </a:extLst>
          </p:cNvPr>
          <p:cNvSpPr txBox="1"/>
          <p:nvPr/>
        </p:nvSpPr>
        <p:spPr>
          <a:xfrm flipH="1">
            <a:off x="4951280" y="3796380"/>
            <a:ext cx="2122376" cy="16158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المستند: أمر الشراء المشترك بين الشركات الشقيقة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1469F3D-986B-46C2-8468-253E6AE01AF3}"/>
              </a:ext>
            </a:extLst>
          </p:cNvPr>
          <p:cNvSpPr txBox="1"/>
          <p:nvPr/>
        </p:nvSpPr>
        <p:spPr>
          <a:xfrm flipH="1">
            <a:off x="2209635" y="3796380"/>
            <a:ext cx="2188100" cy="16158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المستند: أمر المبيعات المشترك بين الشركات الشقيقة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7E4356A-87D3-497E-93A6-04AC612A53AC}"/>
              </a:ext>
            </a:extLst>
          </p:cNvPr>
          <p:cNvSpPr txBox="1"/>
          <p:nvPr/>
        </p:nvSpPr>
        <p:spPr>
          <a:xfrm flipH="1">
            <a:off x="4439756" y="3155557"/>
            <a:ext cx="189154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93EFCF0-4CB0-41A9-8B8B-C53706B55F5A}"/>
              </a:ext>
            </a:extLst>
          </p:cNvPr>
          <p:cNvSpPr txBox="1"/>
          <p:nvPr/>
        </p:nvSpPr>
        <p:spPr>
          <a:xfrm flipH="1">
            <a:off x="4211376" y="4973005"/>
            <a:ext cx="418384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قد يتم إنشاء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F6B9A-2570-4D9D-9873-709D4856B794}"/>
              </a:ext>
            </a:extLst>
          </p:cNvPr>
          <p:cNvSpPr txBox="1"/>
          <p:nvPr/>
        </p:nvSpPr>
        <p:spPr>
          <a:xfrm flipH="1">
            <a:off x="6953133" y="4953372"/>
            <a:ext cx="418384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قد يتم إنشاء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46ACCF0-CD5C-49F8-8200-1A77AACE3DB3}"/>
              </a:ext>
            </a:extLst>
          </p:cNvPr>
          <p:cNvSpPr txBox="1"/>
          <p:nvPr/>
        </p:nvSpPr>
        <p:spPr>
          <a:xfrm flipH="1">
            <a:off x="8372029" y="5730276"/>
            <a:ext cx="1017907" cy="16158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المستند: فاتورة المبيعات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6B4F6D7-5533-4155-B849-0FFFF5A3981E}"/>
              </a:ext>
            </a:extLst>
          </p:cNvPr>
          <p:cNvSpPr txBox="1"/>
          <p:nvPr/>
        </p:nvSpPr>
        <p:spPr>
          <a:xfrm flipH="1">
            <a:off x="5218983" y="5730276"/>
            <a:ext cx="939360" cy="16158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المستند: فاتورة المورد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DB0D3F5-455F-4A04-B47F-AF751CEBF12B}"/>
              </a:ext>
            </a:extLst>
          </p:cNvPr>
          <p:cNvSpPr txBox="1"/>
          <p:nvPr/>
        </p:nvSpPr>
        <p:spPr>
          <a:xfrm flipH="1">
            <a:off x="2596913" y="5730276"/>
            <a:ext cx="1017907" cy="16158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المستند: فاتورة المبيعات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20136F4-C615-4C7F-A911-0FDBB4EFDA64}"/>
              </a:ext>
            </a:extLst>
          </p:cNvPr>
          <p:cNvSpPr txBox="1"/>
          <p:nvPr/>
        </p:nvSpPr>
        <p:spPr>
          <a:xfrm flipH="1">
            <a:off x="7392204" y="6033879"/>
            <a:ext cx="1742464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المستند: إيصال تعبئة أمر المبيعات الأصلي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580F59B-33AB-4AAB-844E-99F2274CFFAD}"/>
              </a:ext>
            </a:extLst>
          </p:cNvPr>
          <p:cNvSpPr txBox="1"/>
          <p:nvPr/>
        </p:nvSpPr>
        <p:spPr>
          <a:xfrm flipH="1">
            <a:off x="4757104" y="6035018"/>
            <a:ext cx="166712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المستند: إيصال استلام منتج أمر المبيعات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4D00202-04A0-44EF-84CA-E6E299165C88}"/>
              </a:ext>
            </a:extLst>
          </p:cNvPr>
          <p:cNvSpPr txBox="1"/>
          <p:nvPr/>
        </p:nvSpPr>
        <p:spPr>
          <a:xfrm flipH="1">
            <a:off x="2476379" y="6033879"/>
            <a:ext cx="1397819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المستند: إيصال تعبئة أمر المبيعات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D371B30-1061-478D-9286-7AE6EA9AA57B}"/>
              </a:ext>
            </a:extLst>
          </p:cNvPr>
          <p:cNvSpPr txBox="1"/>
          <p:nvPr/>
        </p:nvSpPr>
        <p:spPr>
          <a:xfrm flipH="1">
            <a:off x="2219459" y="1927864"/>
            <a:ext cx="1194238" cy="184666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الشركة </a:t>
            </a:r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B</a:t>
            </a:r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: شركة التسليم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0B1C00-20EA-45A9-9C7B-B005DFD22E19}"/>
              </a:ext>
            </a:extLst>
          </p:cNvPr>
          <p:cNvCxnSpPr/>
          <p:nvPr/>
        </p:nvCxnSpPr>
        <p:spPr>
          <a:xfrm flipV="1">
            <a:off x="6053771" y="5170866"/>
            <a:ext cx="2582740" cy="19204"/>
          </a:xfrm>
          <a:prstGeom prst="straightConnector1">
            <a:avLst/>
          </a:prstGeom>
          <a:ln w="19050"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57B0F7-585B-4032-AE08-683F0893CCEF}"/>
              </a:ext>
            </a:extLst>
          </p:cNvPr>
          <p:cNvCxnSpPr>
            <a:cxnSpLocks/>
          </p:cNvCxnSpPr>
          <p:nvPr/>
        </p:nvCxnSpPr>
        <p:spPr>
          <a:xfrm>
            <a:off x="3360421" y="5197171"/>
            <a:ext cx="2362044" cy="16113"/>
          </a:xfrm>
          <a:prstGeom prst="straightConnector1">
            <a:avLst/>
          </a:prstGeom>
          <a:ln w="19050">
            <a:headEnd type="none"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8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333220"/>
            <a:ext cx="11018520" cy="553998"/>
          </a:xfrm>
        </p:spPr>
        <p:txBody>
          <a:bodyPr rtlCol="1"/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معلومات المنتج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6B773-1454-4CA7-A0F1-7829A877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37" y="1010381"/>
            <a:ext cx="5523809" cy="5847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D6973-76F3-4C12-BD06-0A9DC8E10644}"/>
              </a:ext>
            </a:extLst>
          </p:cNvPr>
          <p:cNvSpPr txBox="1"/>
          <p:nvPr/>
        </p:nvSpPr>
        <p:spPr>
          <a:xfrm>
            <a:off x="5239497" y="1717761"/>
            <a:ext cx="1542089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معلومات المنتج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5C1CE-EE98-461B-A8F5-57CD54039157}"/>
              </a:ext>
            </a:extLst>
          </p:cNvPr>
          <p:cNvSpPr txBox="1"/>
          <p:nvPr/>
        </p:nvSpPr>
        <p:spPr>
          <a:xfrm>
            <a:off x="5586547" y="2993136"/>
            <a:ext cx="847989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تحديد المنتجات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3BC9A-B273-4437-A6E2-5461AABD2FE3}"/>
              </a:ext>
            </a:extLst>
          </p:cNvPr>
          <p:cNvSpPr txBox="1"/>
          <p:nvPr/>
        </p:nvSpPr>
        <p:spPr>
          <a:xfrm>
            <a:off x="5550479" y="4384676"/>
            <a:ext cx="920124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إصدار المنتجات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6CC52-84E3-4702-AA80-8FA038F6A3D4}"/>
              </a:ext>
            </a:extLst>
          </p:cNvPr>
          <p:cNvSpPr txBox="1"/>
          <p:nvPr/>
        </p:nvSpPr>
        <p:spPr>
          <a:xfrm>
            <a:off x="5207437" y="5776216"/>
            <a:ext cx="1606209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المحافظة على نماذج التكوين</a:t>
            </a:r>
          </a:p>
        </p:txBody>
      </p:sp>
    </p:spTree>
    <p:extLst>
      <p:ext uri="{BB962C8B-B14F-4D97-AF65-F5344CB8AC3E}">
        <p14:creationId xmlns:p14="http://schemas.microsoft.com/office/powerpoint/2010/main" val="14300833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175189"/>
            <a:ext cx="11018520" cy="553998"/>
          </a:xfrm>
        </p:spPr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عمليات التدبير والتوريد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A91A8-4F4D-49F8-9A5F-1AA77BC8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91238" y="854240"/>
            <a:ext cx="9809524" cy="58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C0F7F2-BD84-4091-93AF-DA20B512F6B5}"/>
              </a:ext>
            </a:extLst>
          </p:cNvPr>
          <p:cNvSpPr txBox="1"/>
          <p:nvPr/>
        </p:nvSpPr>
        <p:spPr>
          <a:xfrm flipH="1">
            <a:off x="5665990" y="1016949"/>
            <a:ext cx="865622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التدبير والتوريد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029C-0100-4286-8A7E-CD71BE79343F}"/>
              </a:ext>
            </a:extLst>
          </p:cNvPr>
          <p:cNvSpPr txBox="1"/>
          <p:nvPr/>
        </p:nvSpPr>
        <p:spPr>
          <a:xfrm flipH="1">
            <a:off x="9642369" y="1921380"/>
            <a:ext cx="572273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تحديد المصادر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والمورّدين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0BC4F-E45E-40A6-9119-35F278CC60B1}"/>
              </a:ext>
            </a:extLst>
          </p:cNvPr>
          <p:cNvSpPr txBox="1"/>
          <p:nvPr/>
        </p:nvSpPr>
        <p:spPr>
          <a:xfrm flipH="1">
            <a:off x="9716102" y="2919813"/>
            <a:ext cx="424796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البحث عن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مورّد مؤهل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2CDAF-D785-46E0-B2B5-234F23340A61}"/>
              </a:ext>
            </a:extLst>
          </p:cNvPr>
          <p:cNvSpPr txBox="1"/>
          <p:nvPr/>
        </p:nvSpPr>
        <p:spPr>
          <a:xfrm flipH="1">
            <a:off x="9712897" y="4025096"/>
            <a:ext cx="431207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إرسال طلب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المورّد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6CE49-CD54-4C5F-A1E5-56BEC9BE1C70}"/>
              </a:ext>
            </a:extLst>
          </p:cNvPr>
          <p:cNvSpPr txBox="1"/>
          <p:nvPr/>
        </p:nvSpPr>
        <p:spPr>
          <a:xfrm flipH="1">
            <a:off x="9738549" y="5076954"/>
            <a:ext cx="379911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طلب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المورّد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A0FFD-F79A-4A5C-B865-0042A9899C31}"/>
              </a:ext>
            </a:extLst>
          </p:cNvPr>
          <p:cNvSpPr txBox="1"/>
          <p:nvPr/>
        </p:nvSpPr>
        <p:spPr>
          <a:xfrm flipH="1">
            <a:off x="8682323" y="1852130"/>
            <a:ext cx="347851" cy="4154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حدد و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الاحتفاظ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المورّدون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7B359-A611-4949-8E29-E70C4A682CAA}"/>
              </a:ext>
            </a:extLst>
          </p:cNvPr>
          <p:cNvSpPr txBox="1"/>
          <p:nvPr/>
        </p:nvSpPr>
        <p:spPr>
          <a:xfrm flipH="1">
            <a:off x="8710369" y="2850020"/>
            <a:ext cx="291747" cy="4154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المورّد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التعاون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مدخل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60BDC-B955-496E-B8DB-46151D708E07}"/>
              </a:ext>
            </a:extLst>
          </p:cNvPr>
          <p:cNvSpPr txBox="1"/>
          <p:nvPr/>
        </p:nvSpPr>
        <p:spPr>
          <a:xfrm flipH="1">
            <a:off x="8590953" y="3955846"/>
            <a:ext cx="530594" cy="4154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الاحتفاظ بفئات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المورّد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والكتالوجات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83CF2E-95AC-4272-BB62-446532FACEB5}"/>
              </a:ext>
            </a:extLst>
          </p:cNvPr>
          <p:cNvSpPr txBox="1"/>
          <p:nvPr/>
        </p:nvSpPr>
        <p:spPr>
          <a:xfrm flipH="1">
            <a:off x="8566909" y="5080778"/>
            <a:ext cx="578684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استجابات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المورّد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107AFB-36D7-4BF7-A60C-4E63E67A5872}"/>
              </a:ext>
            </a:extLst>
          </p:cNvPr>
          <p:cNvSpPr txBox="1"/>
          <p:nvPr/>
        </p:nvSpPr>
        <p:spPr>
          <a:xfrm flipH="1">
            <a:off x="7568389" y="1915353"/>
            <a:ext cx="410369" cy="4154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الاحتفاظ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الاتفاقيات،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الخصومات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63A1D-F181-4A15-84D3-9F11A2FB9170}"/>
              </a:ext>
            </a:extLst>
          </p:cNvPr>
          <p:cNvSpPr txBox="1"/>
          <p:nvPr/>
        </p:nvSpPr>
        <p:spPr>
          <a:xfrm flipH="1">
            <a:off x="7570793" y="2850020"/>
            <a:ext cx="405559" cy="4154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الاحتفاظ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بالاتفاقيات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التجارية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9F582-07ED-40A9-85C9-82BE23E7F14B}"/>
              </a:ext>
            </a:extLst>
          </p:cNvPr>
          <p:cNvSpPr txBox="1"/>
          <p:nvPr/>
        </p:nvSpPr>
        <p:spPr>
          <a:xfrm flipH="1">
            <a:off x="7602051" y="3923186"/>
            <a:ext cx="343043" cy="4154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الاحتفاظ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باتفاقيات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الشراء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500A9-EB74-4C2A-A2DC-E779017D7FBC}"/>
              </a:ext>
            </a:extLst>
          </p:cNvPr>
          <p:cNvSpPr txBox="1"/>
          <p:nvPr/>
        </p:nvSpPr>
        <p:spPr>
          <a:xfrm flipH="1">
            <a:off x="5791765" y="1990629"/>
            <a:ext cx="565860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منتجات الأوامر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9FB2E7-DF90-46C0-85D8-52B8E0165186}"/>
              </a:ext>
            </a:extLst>
          </p:cNvPr>
          <p:cNvSpPr txBox="1"/>
          <p:nvPr/>
        </p:nvSpPr>
        <p:spPr>
          <a:xfrm flipH="1">
            <a:off x="6544506" y="2850020"/>
            <a:ext cx="376706" cy="4154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الاحتفاظ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بكتالوجات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المشتريات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D40AB-83A8-453E-8F0A-B1522C56453C}"/>
              </a:ext>
            </a:extLst>
          </p:cNvPr>
          <p:cNvSpPr txBox="1"/>
          <p:nvPr/>
        </p:nvSpPr>
        <p:spPr>
          <a:xfrm flipH="1">
            <a:off x="6531612" y="3992435"/>
            <a:ext cx="450444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طلبات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الأمر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8B998F-661D-4151-B17B-F8811E678F3E}"/>
              </a:ext>
            </a:extLst>
          </p:cNvPr>
          <p:cNvSpPr txBox="1"/>
          <p:nvPr/>
        </p:nvSpPr>
        <p:spPr>
          <a:xfrm flipH="1">
            <a:off x="6548444" y="4883145"/>
            <a:ext cx="416781" cy="69249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تحويل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طلب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الشراء إلى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أوامر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شراء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82E1D3-C3BC-481B-9F10-D55F6650E9BE}"/>
              </a:ext>
            </a:extLst>
          </p:cNvPr>
          <p:cNvSpPr txBox="1"/>
          <p:nvPr/>
        </p:nvSpPr>
        <p:spPr>
          <a:xfrm flipH="1">
            <a:off x="5210711" y="2919813"/>
            <a:ext cx="346249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أمر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شراء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19F7A8-A9ED-4575-A37F-5B8D1480ECF6}"/>
              </a:ext>
            </a:extLst>
          </p:cNvPr>
          <p:cNvSpPr txBox="1"/>
          <p:nvPr/>
        </p:nvSpPr>
        <p:spPr>
          <a:xfrm flipH="1">
            <a:off x="5186667" y="3923186"/>
            <a:ext cx="394339" cy="4154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أمر الشراء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التغيير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24E91-A031-4CAF-AE48-EEDBCB8D0EED}"/>
              </a:ext>
            </a:extLst>
          </p:cNvPr>
          <p:cNvSpPr txBox="1"/>
          <p:nvPr/>
        </p:nvSpPr>
        <p:spPr>
          <a:xfrm flipH="1">
            <a:off x="5186668" y="5076953"/>
            <a:ext cx="394339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أمر الشراء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تأكيد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96EEFC-A3AD-43CB-B5BE-1D1C38935C72}"/>
              </a:ext>
            </a:extLst>
          </p:cNvPr>
          <p:cNvSpPr txBox="1"/>
          <p:nvPr/>
        </p:nvSpPr>
        <p:spPr>
          <a:xfrm flipH="1">
            <a:off x="4225524" y="1915353"/>
            <a:ext cx="320601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تسجيل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المنتجات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0304E1-8645-4C13-B864-9F8239935FA1}"/>
              </a:ext>
            </a:extLst>
          </p:cNvPr>
          <p:cNvSpPr txBox="1"/>
          <p:nvPr/>
        </p:nvSpPr>
        <p:spPr>
          <a:xfrm flipH="1">
            <a:off x="4119773" y="2909116"/>
            <a:ext cx="488915" cy="4154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رفض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إيصال استلام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المنتجات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3C104-9A48-44D8-8C1B-81C9CE377029}"/>
              </a:ext>
            </a:extLst>
          </p:cNvPr>
          <p:cNvSpPr txBox="1"/>
          <p:nvPr/>
        </p:nvSpPr>
        <p:spPr>
          <a:xfrm flipH="1">
            <a:off x="4239999" y="3937698"/>
            <a:ext cx="248466" cy="4154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تواريخ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التسليم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3E9465-5DAF-4377-956D-16FDB10B9CEA}"/>
              </a:ext>
            </a:extLst>
          </p:cNvPr>
          <p:cNvSpPr txBox="1"/>
          <p:nvPr/>
        </p:nvSpPr>
        <p:spPr>
          <a:xfrm flipH="1">
            <a:off x="4203200" y="5007703"/>
            <a:ext cx="322203" cy="4154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تأكيد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إيصالات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المنتجات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F8C9EE-B5F4-4161-9E60-12ACB4E39C04}"/>
              </a:ext>
            </a:extLst>
          </p:cNvPr>
          <p:cNvSpPr txBox="1"/>
          <p:nvPr/>
        </p:nvSpPr>
        <p:spPr>
          <a:xfrm flipH="1">
            <a:off x="4015650" y="5950608"/>
            <a:ext cx="697306" cy="5539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تمرير المهمة إلى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الحسابات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المستحقة والفواتير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والدفع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E408B5-0C03-447A-B484-74B9D592434D}"/>
              </a:ext>
            </a:extLst>
          </p:cNvPr>
          <p:cNvSpPr txBox="1"/>
          <p:nvPr/>
        </p:nvSpPr>
        <p:spPr>
          <a:xfrm flipH="1">
            <a:off x="3031591" y="1776853"/>
            <a:ext cx="487313" cy="5539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الحسابات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المستحقة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سجلات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فواتير المورّد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DC7E67-8558-4862-99DD-BCEAD924D404}"/>
              </a:ext>
            </a:extLst>
          </p:cNvPr>
          <p:cNvSpPr txBox="1"/>
          <p:nvPr/>
        </p:nvSpPr>
        <p:spPr>
          <a:xfrm flipH="1">
            <a:off x="2917483" y="2736503"/>
            <a:ext cx="705321" cy="69249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الحسابات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المستحقة،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تنفيذ الفاتورة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المتطابق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والتحقق من الصحة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D25323-825B-4F81-A532-2CBAA41B80CE}"/>
              </a:ext>
            </a:extLst>
          </p:cNvPr>
          <p:cNvSpPr txBox="1"/>
          <p:nvPr/>
        </p:nvSpPr>
        <p:spPr>
          <a:xfrm flipH="1">
            <a:off x="3035819" y="3799198"/>
            <a:ext cx="468077" cy="69249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الحسابات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المستحقة،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وإرسال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عمليات الدفع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5D15EB-8A52-4A18-820A-26BA55C96446}"/>
              </a:ext>
            </a:extLst>
          </p:cNvPr>
          <p:cNvSpPr txBox="1"/>
          <p:nvPr/>
        </p:nvSpPr>
        <p:spPr>
          <a:xfrm flipH="1">
            <a:off x="2967691" y="4894755"/>
            <a:ext cx="604332" cy="69249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الحسابات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المستحقة، 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تسوية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المورّد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2D0C07-62EE-4668-994E-0B2483B5DE1E}"/>
              </a:ext>
            </a:extLst>
          </p:cNvPr>
          <p:cNvSpPr txBox="1"/>
          <p:nvPr/>
        </p:nvSpPr>
        <p:spPr>
          <a:xfrm flipH="1">
            <a:off x="1880787" y="1915352"/>
            <a:ext cx="604332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تحليل</a:t>
            </a:r>
          </a:p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النفقات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18149-E49F-45B2-BAF3-C045936BAB98}"/>
              </a:ext>
            </a:extLst>
          </p:cNvPr>
          <p:cNvSpPr txBox="1"/>
          <p:nvPr/>
        </p:nvSpPr>
        <p:spPr>
          <a:xfrm flipH="1">
            <a:off x="1880787" y="2909116"/>
            <a:ext cx="604332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المحافظة على السياسات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أمر الشراء – التكامل مع الوحدات الأخرى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8E07A-67C9-491F-800B-83BBA835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65" y="1237008"/>
            <a:ext cx="8258070" cy="5331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BE7BE9-F1D3-4EB0-819E-F99F7A0E4960}"/>
              </a:ext>
            </a:extLst>
          </p:cNvPr>
          <p:cNvSpPr txBox="1"/>
          <p:nvPr/>
        </p:nvSpPr>
        <p:spPr>
          <a:xfrm>
            <a:off x="2497704" y="1871529"/>
            <a:ext cx="961802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دفتر الأستاذ العام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11675-FAD0-4305-9724-2C1F292E0781}"/>
              </a:ext>
            </a:extLst>
          </p:cNvPr>
          <p:cNvSpPr txBox="1"/>
          <p:nvPr/>
        </p:nvSpPr>
        <p:spPr>
          <a:xfrm>
            <a:off x="2687660" y="2925569"/>
            <a:ext cx="376705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تعاون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المورّد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98CE3-A158-45ED-8204-E8210CA6075A}"/>
              </a:ext>
            </a:extLst>
          </p:cNvPr>
          <p:cNvSpPr txBox="1"/>
          <p:nvPr/>
        </p:nvSpPr>
        <p:spPr>
          <a:xfrm>
            <a:off x="2644380" y="4195052"/>
            <a:ext cx="463268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التخطيط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3EE4C2-E5E8-4AC1-A645-58384FD79E9E}"/>
              </a:ext>
            </a:extLst>
          </p:cNvPr>
          <p:cNvSpPr txBox="1"/>
          <p:nvPr/>
        </p:nvSpPr>
        <p:spPr>
          <a:xfrm>
            <a:off x="3394669" y="5464535"/>
            <a:ext cx="597921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المخزون /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المستودع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A2368-7735-4220-85A1-195CC6C5FF73}"/>
              </a:ext>
            </a:extLst>
          </p:cNvPr>
          <p:cNvSpPr txBox="1"/>
          <p:nvPr/>
        </p:nvSpPr>
        <p:spPr>
          <a:xfrm>
            <a:off x="5726791" y="5464535"/>
            <a:ext cx="562654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المشروع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والمحاسبة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8FD34-12EC-4F63-B60D-15D017E50DD7}"/>
              </a:ext>
            </a:extLst>
          </p:cNvPr>
          <p:cNvSpPr txBox="1"/>
          <p:nvPr/>
        </p:nvSpPr>
        <p:spPr>
          <a:xfrm>
            <a:off x="8428548" y="5464535"/>
            <a:ext cx="386324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التدبير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التوريد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FFA69-7F78-4F92-8631-B63681F8F73E}"/>
              </a:ext>
            </a:extLst>
          </p:cNvPr>
          <p:cNvSpPr txBox="1"/>
          <p:nvPr/>
        </p:nvSpPr>
        <p:spPr>
          <a:xfrm>
            <a:off x="8921596" y="4302773"/>
            <a:ext cx="545021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معلومات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المنتجات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5A26C-1244-48FB-A9E2-83D68E8FC575}"/>
              </a:ext>
            </a:extLst>
          </p:cNvPr>
          <p:cNvSpPr txBox="1"/>
          <p:nvPr/>
        </p:nvSpPr>
        <p:spPr>
          <a:xfrm>
            <a:off x="8961255" y="3111827"/>
            <a:ext cx="596317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التحكم في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79D152-C701-4B34-9DDF-597A1207D856}"/>
              </a:ext>
            </a:extLst>
          </p:cNvPr>
          <p:cNvSpPr txBox="1"/>
          <p:nvPr/>
        </p:nvSpPr>
        <p:spPr>
          <a:xfrm>
            <a:off x="9023772" y="1705437"/>
            <a:ext cx="471283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المبيعات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التسويق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CCD1A-E127-4ED4-8431-7019985FB238}"/>
              </a:ext>
            </a:extLst>
          </p:cNvPr>
          <p:cNvSpPr txBox="1"/>
          <p:nvPr/>
        </p:nvSpPr>
        <p:spPr>
          <a:xfrm>
            <a:off x="6532300" y="1871529"/>
            <a:ext cx="820738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إعداد الموازنة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0BC9A-8BDA-4872-84EB-09C5DE479CF3}"/>
              </a:ext>
            </a:extLst>
          </p:cNvPr>
          <p:cNvSpPr txBox="1"/>
          <p:nvPr/>
        </p:nvSpPr>
        <p:spPr>
          <a:xfrm>
            <a:off x="4595780" y="1871529"/>
            <a:ext cx="817531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الأصول الثابتة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1F454E-9DDD-4F30-96E7-F5A826521654}"/>
              </a:ext>
            </a:extLst>
          </p:cNvPr>
          <p:cNvSpPr txBox="1"/>
          <p:nvPr/>
        </p:nvSpPr>
        <p:spPr>
          <a:xfrm>
            <a:off x="5787422" y="3795179"/>
            <a:ext cx="617156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3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أمر</a:t>
            </a:r>
            <a:r>
              <a:rPr lang="ar-sa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الشراء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A571BB-44C7-45B9-A581-D9947AF21EE6}"/>
              </a:ext>
            </a:extLst>
          </p:cNvPr>
          <p:cNvSpPr txBox="1"/>
          <p:nvPr/>
        </p:nvSpPr>
        <p:spPr>
          <a:xfrm>
            <a:off x="4443300" y="2868656"/>
            <a:ext cx="633187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الحركات المالية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7F34F6-0A13-4B10-A9A0-5491F731AC7B}"/>
              </a:ext>
            </a:extLst>
          </p:cNvPr>
          <p:cNvSpPr txBox="1"/>
          <p:nvPr/>
        </p:nvSpPr>
        <p:spPr>
          <a:xfrm>
            <a:off x="5165806" y="2878556"/>
            <a:ext cx="724558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عمليات الاستحواذ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29F278-1AD0-41DC-8BFC-27B37C5B8DEE}"/>
              </a:ext>
            </a:extLst>
          </p:cNvPr>
          <p:cNvSpPr txBox="1"/>
          <p:nvPr/>
        </p:nvSpPr>
        <p:spPr>
          <a:xfrm>
            <a:off x="6068229" y="2878556"/>
            <a:ext cx="942567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عمليات فحص الموازنة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018EA-3E85-4562-8C92-10FBE6C427FD}"/>
              </a:ext>
            </a:extLst>
          </p:cNvPr>
          <p:cNvSpPr txBox="1"/>
          <p:nvPr/>
        </p:nvSpPr>
        <p:spPr>
          <a:xfrm>
            <a:off x="7351227" y="2791711"/>
            <a:ext cx="942566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التسليم المباشر /</a:t>
            </a:r>
          </a:p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أمر الشراء</a:t>
            </a:r>
          </a:p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إنشاء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18E65F-901C-40B7-A6B2-5C0125F32E3F}"/>
              </a:ext>
            </a:extLst>
          </p:cNvPr>
          <p:cNvSpPr txBox="1"/>
          <p:nvPr/>
        </p:nvSpPr>
        <p:spPr>
          <a:xfrm>
            <a:off x="7422632" y="3466128"/>
            <a:ext cx="690894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التعاقد من الباطن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046EF6-4F60-4178-865A-7CBE62FE8664}"/>
              </a:ext>
            </a:extLst>
          </p:cNvPr>
          <p:cNvSpPr txBox="1"/>
          <p:nvPr/>
        </p:nvSpPr>
        <p:spPr>
          <a:xfrm>
            <a:off x="7530033" y="4148885"/>
            <a:ext cx="58349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بند أمر الشراء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5C9CA9-FD21-4FE9-9C52-3D8E71C57A99}"/>
              </a:ext>
            </a:extLst>
          </p:cNvPr>
          <p:cNvSpPr txBox="1"/>
          <p:nvPr/>
        </p:nvSpPr>
        <p:spPr>
          <a:xfrm>
            <a:off x="4186609" y="3452209"/>
            <a:ext cx="811119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إرسال أوامر الشراء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EAD841-581D-4B8E-B396-ED3722AB0BA7}"/>
              </a:ext>
            </a:extLst>
          </p:cNvPr>
          <p:cNvSpPr txBox="1"/>
          <p:nvPr/>
        </p:nvSpPr>
        <p:spPr>
          <a:xfrm>
            <a:off x="4126495" y="4185110"/>
            <a:ext cx="931345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أوامر الشراء المخططة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3BB2A7-E97E-422A-84EC-1A1774015AEB}"/>
              </a:ext>
            </a:extLst>
          </p:cNvPr>
          <p:cNvSpPr txBox="1"/>
          <p:nvPr/>
        </p:nvSpPr>
        <p:spPr>
          <a:xfrm>
            <a:off x="4707990" y="4795216"/>
            <a:ext cx="70532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حركات الأصناف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449979-8620-4105-A797-4A6E503B6609}"/>
              </a:ext>
            </a:extLst>
          </p:cNvPr>
          <p:cNvSpPr txBox="1"/>
          <p:nvPr/>
        </p:nvSpPr>
        <p:spPr>
          <a:xfrm>
            <a:off x="5980667" y="4773358"/>
            <a:ext cx="607539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شراء المشروع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B5DFE1-793B-4E47-8E62-CAF4F5CA07BE}"/>
              </a:ext>
            </a:extLst>
          </p:cNvPr>
          <p:cNvSpPr txBox="1"/>
          <p:nvPr/>
        </p:nvSpPr>
        <p:spPr>
          <a:xfrm>
            <a:off x="6880194" y="4569787"/>
            <a:ext cx="1274142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طلب عروض الأسعار</a:t>
            </a:r>
          </a:p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طلبات الشراء</a:t>
            </a:r>
          </a:p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الاتفاقيات</a:t>
            </a:r>
          </a:p>
        </p:txBody>
      </p:sp>
    </p:spTree>
    <p:extLst>
      <p:ext uri="{BB962C8B-B14F-4D97-AF65-F5344CB8AC3E}">
        <p14:creationId xmlns:p14="http://schemas.microsoft.com/office/powerpoint/2010/main" val="25092364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نموذج عملية إدارة المخزون/المستودعات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6B39-EFFD-4711-A319-498B872F7860}"/>
              </a:ext>
            </a:extLst>
          </p:cNvPr>
          <p:cNvGrpSpPr/>
          <p:nvPr/>
        </p:nvGrpSpPr>
        <p:grpSpPr>
          <a:xfrm flipH="1">
            <a:off x="2708913" y="1100793"/>
            <a:ext cx="7280902" cy="5552607"/>
            <a:chOff x="2708913" y="1100793"/>
            <a:chExt cx="7280902" cy="55526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AF9A6A-8F3C-49EF-B7CC-BAF67677E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8913" y="1100793"/>
              <a:ext cx="7280902" cy="555260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FD3486-7F07-4659-BF1D-BF076D0F4D1A}"/>
                </a:ext>
              </a:extLst>
            </p:cNvPr>
            <p:cNvSpPr txBox="1"/>
            <p:nvPr/>
          </p:nvSpPr>
          <p:spPr>
            <a:xfrm>
              <a:off x="5657306" y="1444239"/>
              <a:ext cx="1333698" cy="184666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r" rtl="1"/>
              <a:r>
                <a:rPr lang="ar-sa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إدارة المخزون/المستودعات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DE349D-8A30-48B5-A641-6CA349388524}"/>
                </a:ext>
              </a:extLst>
            </p:cNvPr>
            <p:cNvSpPr txBox="1"/>
            <p:nvPr/>
          </p:nvSpPr>
          <p:spPr>
            <a:xfrm>
              <a:off x="3280605" y="2273182"/>
              <a:ext cx="403957" cy="338554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العمليات </a:t>
              </a:r>
            </a:p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الواردة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83C40F-2A4A-4F62-8C13-4981F1A1BC2C}"/>
                </a:ext>
              </a:extLst>
            </p:cNvPr>
            <p:cNvSpPr txBox="1"/>
            <p:nvPr/>
          </p:nvSpPr>
          <p:spPr>
            <a:xfrm>
              <a:off x="4775790" y="2273182"/>
              <a:ext cx="282129" cy="338554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ضمان</a:t>
              </a:r>
            </a:p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الجودة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B0ADC-0270-40A4-85C0-6E0051553BF8}"/>
                </a:ext>
              </a:extLst>
            </p:cNvPr>
            <p:cNvSpPr txBox="1"/>
            <p:nvPr/>
          </p:nvSpPr>
          <p:spPr>
            <a:xfrm>
              <a:off x="7559401" y="2278451"/>
              <a:ext cx="403957" cy="338554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العمليات </a:t>
              </a:r>
            </a:p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الصادرة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CCA336-8A08-4C94-8017-19963ADB2BC1}"/>
                </a:ext>
              </a:extLst>
            </p:cNvPr>
            <p:cNvSpPr txBox="1"/>
            <p:nvPr/>
          </p:nvSpPr>
          <p:spPr>
            <a:xfrm>
              <a:off x="6134732" y="2273182"/>
              <a:ext cx="408766" cy="338554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عمليات </a:t>
              </a:r>
            </a:p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المستودع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725B3D-34E2-4739-8BA9-87B60E543DBE}"/>
                </a:ext>
              </a:extLst>
            </p:cNvPr>
            <p:cNvSpPr txBox="1"/>
            <p:nvPr/>
          </p:nvSpPr>
          <p:spPr>
            <a:xfrm>
              <a:off x="8948802" y="2273182"/>
              <a:ext cx="469679" cy="338554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التحكم في </a:t>
              </a:r>
            </a:p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المخزون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5AE406-4C81-437A-B13E-123428873A26}"/>
                </a:ext>
              </a:extLst>
            </p:cNvPr>
            <p:cNvSpPr txBox="1"/>
            <p:nvPr/>
          </p:nvSpPr>
          <p:spPr>
            <a:xfrm>
              <a:off x="3133128" y="3192995"/>
              <a:ext cx="698909" cy="16927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استلام المنتجات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B394F-C6DE-4976-93D7-0701B4AE3EAD}"/>
                </a:ext>
              </a:extLst>
            </p:cNvPr>
            <p:cNvSpPr txBox="1"/>
            <p:nvPr/>
          </p:nvSpPr>
          <p:spPr>
            <a:xfrm>
              <a:off x="3109084" y="3877097"/>
              <a:ext cx="746999" cy="16927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استبعاد الأصناف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7D4671-F1B5-4174-838F-64239DD39023}"/>
                </a:ext>
              </a:extLst>
            </p:cNvPr>
            <p:cNvSpPr txBox="1"/>
            <p:nvPr/>
          </p:nvSpPr>
          <p:spPr>
            <a:xfrm>
              <a:off x="4566597" y="3192994"/>
              <a:ext cx="700513" cy="16927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اختبار المنتجات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062027-DEF4-4354-AD8A-F4D22A5174AD}"/>
                </a:ext>
              </a:extLst>
            </p:cNvPr>
            <p:cNvSpPr txBox="1"/>
            <p:nvPr/>
          </p:nvSpPr>
          <p:spPr>
            <a:xfrm>
              <a:off x="4581024" y="3858890"/>
              <a:ext cx="671658" cy="338554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وضع المنتجات</a:t>
              </a:r>
            </a:p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قيد التعليق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587C13-9106-4AC9-A877-47109C9722B9}"/>
                </a:ext>
              </a:extLst>
            </p:cNvPr>
            <p:cNvSpPr txBox="1"/>
            <p:nvPr/>
          </p:nvSpPr>
          <p:spPr>
            <a:xfrm>
              <a:off x="6101618" y="3086895"/>
              <a:ext cx="476091" cy="338554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تتبع أنشطة</a:t>
              </a:r>
            </a:p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المستودع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DE0E53-F92C-4BDF-8387-09AB27C49E93}"/>
                </a:ext>
              </a:extLst>
            </p:cNvPr>
            <p:cNvSpPr txBox="1"/>
            <p:nvPr/>
          </p:nvSpPr>
          <p:spPr>
            <a:xfrm>
              <a:off x="5979510" y="3712696"/>
              <a:ext cx="689291" cy="48474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تحسين </a:t>
              </a:r>
            </a:p>
            <a:p>
              <a:pPr algn="ctr" rtl="1"/>
              <a:r>
                <a:rPr lang="ar-sa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أنشطة المستودع</a:t>
              </a:r>
            </a:p>
            <a:p>
              <a:pPr algn="ctr" rtl="1"/>
              <a:r>
                <a:rPr lang="ar-sa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والاحتفاظ بها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81B6D0-289F-42C8-8F1B-0738EE997654}"/>
                </a:ext>
              </a:extLst>
            </p:cNvPr>
            <p:cNvSpPr txBox="1"/>
            <p:nvPr/>
          </p:nvSpPr>
          <p:spPr>
            <a:xfrm>
              <a:off x="7475777" y="3013798"/>
              <a:ext cx="535403" cy="48474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إعداد الشحنة</a:t>
              </a:r>
            </a:p>
            <a:p>
              <a:pPr algn="ctr" rtl="1"/>
              <a:r>
                <a:rPr lang="ar-sa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وعمليات </a:t>
              </a:r>
            </a:p>
            <a:p>
              <a:pPr algn="ctr" rtl="1"/>
              <a:r>
                <a:rPr lang="ar-sa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التعبئة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720265-B50E-49D0-8969-ACCABD364CC2}"/>
                </a:ext>
              </a:extLst>
            </p:cNvPr>
            <p:cNvSpPr txBox="1"/>
            <p:nvPr/>
          </p:nvSpPr>
          <p:spPr>
            <a:xfrm>
              <a:off x="7429294" y="3832621"/>
              <a:ext cx="662041" cy="16927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انتقاء الأصناف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68F366-ADC9-42FF-BE71-923DAE6D3BB6}"/>
                </a:ext>
              </a:extLst>
            </p:cNvPr>
            <p:cNvSpPr txBox="1"/>
            <p:nvPr/>
          </p:nvSpPr>
          <p:spPr>
            <a:xfrm>
              <a:off x="7389218" y="4485743"/>
              <a:ext cx="742191" cy="338554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المنتجات المعبأة </a:t>
              </a:r>
            </a:p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في حاويات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F5BE31-1CDA-46C6-BC38-DA82F1084746}"/>
                </a:ext>
              </a:extLst>
            </p:cNvPr>
            <p:cNvSpPr txBox="1"/>
            <p:nvPr/>
          </p:nvSpPr>
          <p:spPr>
            <a:xfrm>
              <a:off x="7406852" y="5234228"/>
              <a:ext cx="652422" cy="16927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شحن المنتجات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F3D3E8-C0C2-49EE-818F-9665E15D140A}"/>
                </a:ext>
              </a:extLst>
            </p:cNvPr>
            <p:cNvSpPr txBox="1"/>
            <p:nvPr/>
          </p:nvSpPr>
          <p:spPr>
            <a:xfrm>
              <a:off x="8746822" y="3075690"/>
              <a:ext cx="763029" cy="32316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1"/>
              <a:r>
                <a:rPr lang="ar-sa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تحديد بنية</a:t>
              </a:r>
            </a:p>
            <a:p>
              <a:pPr algn="ctr" rtl="1"/>
              <a:r>
                <a:rPr lang="ar-sa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التكلفة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A3CC64-C1B9-445D-AA77-0252A71F044F}"/>
                </a:ext>
              </a:extLst>
            </p:cNvPr>
            <p:cNvSpPr txBox="1"/>
            <p:nvPr/>
          </p:nvSpPr>
          <p:spPr>
            <a:xfrm>
              <a:off x="8551912" y="3769530"/>
              <a:ext cx="1172496" cy="16158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1"/>
              <a:r>
                <a:rPr lang="ar-sa" sz="10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تحديد الأسعار وبنية السعر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2A9EDC-8A18-4BE0-8F4C-A6B61FF56375}"/>
                </a:ext>
              </a:extLst>
            </p:cNvPr>
            <p:cNvSpPr txBox="1"/>
            <p:nvPr/>
          </p:nvSpPr>
          <p:spPr>
            <a:xfrm>
              <a:off x="8833385" y="4570381"/>
              <a:ext cx="700513" cy="16927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إغلاق المخزون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97B7AB-C27B-4590-88DC-DC1DD83E1FD3}"/>
                </a:ext>
              </a:extLst>
            </p:cNvPr>
            <p:cNvSpPr txBox="1"/>
            <p:nvPr/>
          </p:nvSpPr>
          <p:spPr>
            <a:xfrm>
              <a:off x="8846210" y="5217344"/>
              <a:ext cx="674864" cy="16927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تعديل المخزون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DDA61A-3527-4E54-B20F-DDE3DB6FCCAE}"/>
                </a:ext>
              </a:extLst>
            </p:cNvPr>
            <p:cNvSpPr txBox="1"/>
            <p:nvPr/>
          </p:nvSpPr>
          <p:spPr>
            <a:xfrm>
              <a:off x="8911131" y="5864307"/>
              <a:ext cx="545021" cy="338554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إعادة حساب</a:t>
              </a:r>
            </a:p>
            <a:p>
              <a:pPr algn="ctr" rtl="1"/>
              <a:r>
                <a:rPr lang="ar-sa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المخزون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82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المخزون - التكامل مع الوحدات الأخرى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2FA2D-9FBF-4965-8486-AF0CD1B2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67" y="1196934"/>
            <a:ext cx="8400000" cy="55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82F731-0CC6-4C4C-B22A-42855A46EE68}"/>
              </a:ext>
            </a:extLst>
          </p:cNvPr>
          <p:cNvSpPr txBox="1"/>
          <p:nvPr/>
        </p:nvSpPr>
        <p:spPr>
          <a:xfrm>
            <a:off x="5725228" y="3758783"/>
            <a:ext cx="468077" cy="400110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3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</a:t>
            </a:r>
          </a:p>
          <a:p>
            <a:pPr algn="ctr" rtl="1"/>
            <a:r>
              <a:rPr lang="ar-sa" sz="13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المخزون</a:t>
            </a:r>
            <a:endParaRPr lang="en-US" sz="1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ED93D-ECF1-4E32-B8D5-A83DCFFCB4FD}"/>
              </a:ext>
            </a:extLst>
          </p:cNvPr>
          <p:cNvSpPr txBox="1"/>
          <p:nvPr/>
        </p:nvSpPr>
        <p:spPr>
          <a:xfrm>
            <a:off x="5708396" y="1645791"/>
            <a:ext cx="501740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أوامر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شراء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المشروع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AF81F-0FDA-49BA-9E55-3B1403358629}"/>
              </a:ext>
            </a:extLst>
          </p:cNvPr>
          <p:cNvSpPr txBox="1"/>
          <p:nvPr/>
        </p:nvSpPr>
        <p:spPr>
          <a:xfrm>
            <a:off x="3702661" y="1861234"/>
            <a:ext cx="961802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دفتر الأستاذ العام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2919-D907-44D6-A4D2-8780C9263386}"/>
              </a:ext>
            </a:extLst>
          </p:cNvPr>
          <p:cNvSpPr txBox="1"/>
          <p:nvPr/>
        </p:nvSpPr>
        <p:spPr>
          <a:xfrm>
            <a:off x="7377288" y="1861284"/>
            <a:ext cx="726161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أوامر الشراء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28DE7-2D09-4308-9BD4-0EB96144DF87}"/>
              </a:ext>
            </a:extLst>
          </p:cNvPr>
          <p:cNvSpPr txBox="1"/>
          <p:nvPr/>
        </p:nvSpPr>
        <p:spPr>
          <a:xfrm>
            <a:off x="8499774" y="3225483"/>
            <a:ext cx="1094852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مرتجعات الموردين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3B05F-81F6-44E5-991A-6C79AD54CF43}"/>
              </a:ext>
            </a:extLst>
          </p:cNvPr>
          <p:cNvSpPr txBox="1"/>
          <p:nvPr/>
        </p:nvSpPr>
        <p:spPr>
          <a:xfrm>
            <a:off x="8655265" y="4589682"/>
            <a:ext cx="830356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أوامر المبيعات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75408-DFBD-4401-8286-F42B8753B159}"/>
              </a:ext>
            </a:extLst>
          </p:cNvPr>
          <p:cNvSpPr txBox="1"/>
          <p:nvPr/>
        </p:nvSpPr>
        <p:spPr>
          <a:xfrm>
            <a:off x="7605940" y="5661066"/>
            <a:ext cx="585866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عوائد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العميل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F7CE6-AB37-4E1C-B0AB-FEB91E2659CB}"/>
              </a:ext>
            </a:extLst>
          </p:cNvPr>
          <p:cNvSpPr txBox="1"/>
          <p:nvPr/>
        </p:nvSpPr>
        <p:spPr>
          <a:xfrm>
            <a:off x="5708395" y="5553343"/>
            <a:ext cx="501740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أوامر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مبيعات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المشروع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14DCA-CEE5-4F21-98C4-3208A4401149}"/>
              </a:ext>
            </a:extLst>
          </p:cNvPr>
          <p:cNvSpPr txBox="1"/>
          <p:nvPr/>
        </p:nvSpPr>
        <p:spPr>
          <a:xfrm>
            <a:off x="3722698" y="5560690"/>
            <a:ext cx="597921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المخزون /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المستودع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484FEB-4053-4276-A9EE-40AC6E7799E6}"/>
              </a:ext>
            </a:extLst>
          </p:cNvPr>
          <p:cNvSpPr txBox="1"/>
          <p:nvPr/>
        </p:nvSpPr>
        <p:spPr>
          <a:xfrm>
            <a:off x="2547296" y="4266516"/>
            <a:ext cx="604333" cy="5539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أمر </a:t>
            </a:r>
          </a:p>
          <a:p>
            <a:pPr algn="ct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</a:t>
            </a:r>
          </a:p>
          <a:p>
            <a:pPr algn="ct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قائمة الانتقاء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A7C745-9811-4332-B83C-F24284EC26E2}"/>
              </a:ext>
            </a:extLst>
          </p:cNvPr>
          <p:cNvSpPr txBox="1"/>
          <p:nvPr/>
        </p:nvSpPr>
        <p:spPr>
          <a:xfrm>
            <a:off x="2536878" y="2902317"/>
            <a:ext cx="625171" cy="5539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أمر </a:t>
            </a:r>
          </a:p>
          <a:p>
            <a:pPr algn="ct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</a:t>
            </a:r>
          </a:p>
          <a:p>
            <a:pPr algn="ct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الإبلاغ كمنتهٍ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34F5B-DA17-41E4-AE40-D1499F791590}"/>
              </a:ext>
            </a:extLst>
          </p:cNvPr>
          <p:cNvSpPr txBox="1"/>
          <p:nvPr/>
        </p:nvSpPr>
        <p:spPr>
          <a:xfrm>
            <a:off x="4515383" y="2902317"/>
            <a:ext cx="633187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الحركات المالية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720216-F0B5-48DE-B952-35F1F14C38C3}"/>
              </a:ext>
            </a:extLst>
          </p:cNvPr>
          <p:cNvSpPr txBox="1"/>
          <p:nvPr/>
        </p:nvSpPr>
        <p:spPr>
          <a:xfrm>
            <a:off x="3834108" y="3438739"/>
            <a:ext cx="71173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إيصالات الاستلام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FF1D2-E6A1-41F8-AFB1-2E8E8429B27A}"/>
              </a:ext>
            </a:extLst>
          </p:cNvPr>
          <p:cNvSpPr txBox="1"/>
          <p:nvPr/>
        </p:nvSpPr>
        <p:spPr>
          <a:xfrm>
            <a:off x="6797121" y="2918042"/>
            <a:ext cx="71173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إيصالات الاستلام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CCD5AA-2BAB-4919-9B36-4F7672913037}"/>
              </a:ext>
            </a:extLst>
          </p:cNvPr>
          <p:cNvSpPr txBox="1"/>
          <p:nvPr/>
        </p:nvSpPr>
        <p:spPr>
          <a:xfrm>
            <a:off x="6665555" y="4819392"/>
            <a:ext cx="71173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إيصالات الاستلام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2C04F-30E6-4FB4-B786-590F3AD2D212}"/>
              </a:ext>
            </a:extLst>
          </p:cNvPr>
          <p:cNvSpPr txBox="1"/>
          <p:nvPr/>
        </p:nvSpPr>
        <p:spPr>
          <a:xfrm>
            <a:off x="3943112" y="4870380"/>
            <a:ext cx="1205458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إيصالات الاستلام/الإصدارات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D923FA-CEFB-4A4C-830C-12F226A32C00}"/>
              </a:ext>
            </a:extLst>
          </p:cNvPr>
          <p:cNvSpPr txBox="1"/>
          <p:nvPr/>
        </p:nvSpPr>
        <p:spPr>
          <a:xfrm>
            <a:off x="4095397" y="4237898"/>
            <a:ext cx="458459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الإصدارات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D64FF-6BCE-4595-9A27-952053EC5228}"/>
              </a:ext>
            </a:extLst>
          </p:cNvPr>
          <p:cNvSpPr txBox="1"/>
          <p:nvPr/>
        </p:nvSpPr>
        <p:spPr>
          <a:xfrm>
            <a:off x="7149781" y="4327489"/>
            <a:ext cx="458459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الإصدارات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C57D4-E771-401E-967A-5CB52402FBC6}"/>
              </a:ext>
            </a:extLst>
          </p:cNvPr>
          <p:cNvSpPr txBox="1"/>
          <p:nvPr/>
        </p:nvSpPr>
        <p:spPr>
          <a:xfrm>
            <a:off x="7217744" y="3515683"/>
            <a:ext cx="458459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الإصدارات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CA514B-8624-42FA-B69D-248550C8A5F1}"/>
              </a:ext>
            </a:extLst>
          </p:cNvPr>
          <p:cNvSpPr txBox="1"/>
          <p:nvPr/>
        </p:nvSpPr>
        <p:spPr>
          <a:xfrm>
            <a:off x="5444875" y="2916122"/>
            <a:ext cx="71173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إيصالات الاستلام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E8490D-1328-46EB-ADAB-DD56C359CA79}"/>
              </a:ext>
            </a:extLst>
          </p:cNvPr>
          <p:cNvSpPr txBox="1"/>
          <p:nvPr/>
        </p:nvSpPr>
        <p:spPr>
          <a:xfrm>
            <a:off x="5637541" y="4893488"/>
            <a:ext cx="458459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الإصدارات</a:t>
            </a:r>
          </a:p>
        </p:txBody>
      </p:sp>
    </p:spTree>
    <p:extLst>
      <p:ext uri="{BB962C8B-B14F-4D97-AF65-F5344CB8AC3E}">
        <p14:creationId xmlns:p14="http://schemas.microsoft.com/office/powerpoint/2010/main" val="3847415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أمر المبيعات – التكامل مع الوحدات الأخرى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DCE00-E13B-45EC-BB8D-2BAACE337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28" y="1237836"/>
            <a:ext cx="9057143" cy="5476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FD6EB-20B2-49F8-99CE-B2C6C2CAB9C9}"/>
              </a:ext>
            </a:extLst>
          </p:cNvPr>
          <p:cNvSpPr txBox="1"/>
          <p:nvPr/>
        </p:nvSpPr>
        <p:spPr>
          <a:xfrm>
            <a:off x="3061726" y="1861234"/>
            <a:ext cx="961802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دفتر الأستاذ العام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68AAC-EDA2-47ED-8974-770EB640CE0D}"/>
              </a:ext>
            </a:extLst>
          </p:cNvPr>
          <p:cNvSpPr txBox="1"/>
          <p:nvPr/>
        </p:nvSpPr>
        <p:spPr>
          <a:xfrm>
            <a:off x="2103733" y="2998113"/>
            <a:ext cx="876843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الحسابات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مستحقة القبض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B784F-53D5-4A11-962D-6F56BC1505CB}"/>
              </a:ext>
            </a:extLst>
          </p:cNvPr>
          <p:cNvSpPr txBox="1"/>
          <p:nvPr/>
        </p:nvSpPr>
        <p:spPr>
          <a:xfrm>
            <a:off x="2310519" y="4350435"/>
            <a:ext cx="463268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التخطيط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DEDE1-A79F-4191-B583-021F7D098BB7}"/>
              </a:ext>
            </a:extLst>
          </p:cNvPr>
          <p:cNvSpPr txBox="1"/>
          <p:nvPr/>
        </p:nvSpPr>
        <p:spPr>
          <a:xfrm>
            <a:off x="3141074" y="5620164"/>
            <a:ext cx="597921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المخزون /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المستودع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2BE1D-4E84-4454-9E5E-439CFE94EE0F}"/>
              </a:ext>
            </a:extLst>
          </p:cNvPr>
          <p:cNvSpPr txBox="1"/>
          <p:nvPr/>
        </p:nvSpPr>
        <p:spPr>
          <a:xfrm>
            <a:off x="5961931" y="5727885"/>
            <a:ext cx="456855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الموارد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البشرية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CBFFA-984F-4BC3-B5F1-3F3CE3C79821}"/>
              </a:ext>
            </a:extLst>
          </p:cNvPr>
          <p:cNvSpPr txBox="1"/>
          <p:nvPr/>
        </p:nvSpPr>
        <p:spPr>
          <a:xfrm>
            <a:off x="8470638" y="5620162"/>
            <a:ext cx="562654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المشروع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والمحاسبة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EF69D-00E1-425C-BE12-6F4D68171F9B}"/>
              </a:ext>
            </a:extLst>
          </p:cNvPr>
          <p:cNvSpPr txBox="1"/>
          <p:nvPr/>
        </p:nvSpPr>
        <p:spPr>
          <a:xfrm>
            <a:off x="9425008" y="4242712"/>
            <a:ext cx="495328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معلومات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المنتجات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32E5D-F4B5-4AE6-9BD0-7DE2FBE38D1B}"/>
              </a:ext>
            </a:extLst>
          </p:cNvPr>
          <p:cNvSpPr txBox="1"/>
          <p:nvPr/>
        </p:nvSpPr>
        <p:spPr>
          <a:xfrm>
            <a:off x="9374513" y="2998112"/>
            <a:ext cx="596317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التحكم في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DD304-921B-4FC1-BE92-B37D09215B49}"/>
              </a:ext>
            </a:extLst>
          </p:cNvPr>
          <p:cNvSpPr txBox="1"/>
          <p:nvPr/>
        </p:nvSpPr>
        <p:spPr>
          <a:xfrm>
            <a:off x="8439785" y="1708246"/>
            <a:ext cx="633187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المشتريات 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التوريد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C0507-AE97-4675-8895-371BB634BB54}"/>
              </a:ext>
            </a:extLst>
          </p:cNvPr>
          <p:cNvSpPr txBox="1"/>
          <p:nvPr/>
        </p:nvSpPr>
        <p:spPr>
          <a:xfrm>
            <a:off x="5977736" y="1645790"/>
            <a:ext cx="471283" cy="646331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المبيعات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</a:t>
            </a:r>
          </a:p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التسويق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19426-9665-41C4-894A-CF2E7FF42E34}"/>
              </a:ext>
            </a:extLst>
          </p:cNvPr>
          <p:cNvSpPr txBox="1"/>
          <p:nvPr/>
        </p:nvSpPr>
        <p:spPr>
          <a:xfrm>
            <a:off x="5942342" y="3868209"/>
            <a:ext cx="700512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3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أمر</a:t>
            </a:r>
            <a:r>
              <a:rPr lang="ar-sa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المبيعات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23689-8C48-4B55-9231-4FBDFCB0C7E6}"/>
              </a:ext>
            </a:extLst>
          </p:cNvPr>
          <p:cNvSpPr txBox="1"/>
          <p:nvPr/>
        </p:nvSpPr>
        <p:spPr>
          <a:xfrm>
            <a:off x="4677753" y="2844224"/>
            <a:ext cx="633187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الحركات المالية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C55A9-23D6-49C5-AF53-6CAC3E1A10A2}"/>
              </a:ext>
            </a:extLst>
          </p:cNvPr>
          <p:cNvSpPr txBox="1"/>
          <p:nvPr/>
        </p:nvSpPr>
        <p:spPr>
          <a:xfrm>
            <a:off x="4260973" y="3515652"/>
            <a:ext cx="298159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الفواتير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877C9-E5EE-484A-BE50-64E6CD2D4F2E}"/>
              </a:ext>
            </a:extLst>
          </p:cNvPr>
          <p:cNvSpPr txBox="1"/>
          <p:nvPr/>
        </p:nvSpPr>
        <p:spPr>
          <a:xfrm>
            <a:off x="4337918" y="4187080"/>
            <a:ext cx="248465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الطلب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54326-405F-41B1-89EA-CE9C2DAEF5F0}"/>
              </a:ext>
            </a:extLst>
          </p:cNvPr>
          <p:cNvSpPr txBox="1"/>
          <p:nvPr/>
        </p:nvSpPr>
        <p:spPr>
          <a:xfrm>
            <a:off x="4612031" y="4889043"/>
            <a:ext cx="70532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حركات الأصناف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7CD420-5C91-49A2-B0C0-4C929646E08B}"/>
              </a:ext>
            </a:extLst>
          </p:cNvPr>
          <p:cNvSpPr txBox="1"/>
          <p:nvPr/>
        </p:nvSpPr>
        <p:spPr>
          <a:xfrm>
            <a:off x="6216807" y="4812099"/>
            <a:ext cx="37510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العمولات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D28534-AE7A-4FD7-B4FC-750A461CFEA7}"/>
              </a:ext>
            </a:extLst>
          </p:cNvPr>
          <p:cNvSpPr txBox="1"/>
          <p:nvPr/>
        </p:nvSpPr>
        <p:spPr>
          <a:xfrm>
            <a:off x="7115190" y="4821525"/>
            <a:ext cx="68448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مبيعات المشروع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70C22-D78A-4504-BE8B-72386EA7DAB7}"/>
              </a:ext>
            </a:extLst>
          </p:cNvPr>
          <p:cNvSpPr txBox="1"/>
          <p:nvPr/>
        </p:nvSpPr>
        <p:spPr>
          <a:xfrm>
            <a:off x="7511240" y="4187080"/>
            <a:ext cx="716543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بنود أمر المبيعات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883F0B-317A-45D6-854F-6321A27D3437}"/>
              </a:ext>
            </a:extLst>
          </p:cNvPr>
          <p:cNvSpPr txBox="1"/>
          <p:nvPr/>
        </p:nvSpPr>
        <p:spPr>
          <a:xfrm>
            <a:off x="7718247" y="3485136"/>
            <a:ext cx="468077" cy="30777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أوامر</a:t>
            </a:r>
          </a:p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7577E5-EE11-4CF8-9621-AD3E428A2BB5}"/>
              </a:ext>
            </a:extLst>
          </p:cNvPr>
          <p:cNvSpPr txBox="1"/>
          <p:nvPr/>
        </p:nvSpPr>
        <p:spPr>
          <a:xfrm>
            <a:off x="7087199" y="2812224"/>
            <a:ext cx="958596" cy="30777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أوامر شراء /</a:t>
            </a:r>
          </a:p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عمليات التسليم المباشرة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E5933-78CD-4E6A-9830-CE85134A0F4B}"/>
              </a:ext>
            </a:extLst>
          </p:cNvPr>
          <p:cNvSpPr txBox="1"/>
          <p:nvPr/>
        </p:nvSpPr>
        <p:spPr>
          <a:xfrm>
            <a:off x="5860717" y="2798534"/>
            <a:ext cx="705321" cy="30777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عروض الأسعار </a:t>
            </a:r>
          </a:p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والاتفاقيات</a:t>
            </a:r>
          </a:p>
        </p:txBody>
      </p:sp>
    </p:spTree>
    <p:extLst>
      <p:ext uri="{BB962C8B-B14F-4D97-AF65-F5344CB8AC3E}">
        <p14:creationId xmlns:p14="http://schemas.microsoft.com/office/powerpoint/2010/main" val="41598172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B8D1C7-C429-493C-83FC-A5F0FD1536FE}"/>
              </a:ext>
            </a:extLst>
          </p:cNvPr>
          <p:cNvSpPr txBox="1">
            <a:spLocks/>
          </p:cNvSpPr>
          <p:nvPr/>
        </p:nvSpPr>
        <p:spPr>
          <a:xfrm>
            <a:off x="268928" y="291103"/>
            <a:ext cx="11653834" cy="896518"/>
          </a:xfrm>
          <a:prstGeom prst="rect">
            <a:avLst/>
          </a:prstGeom>
        </p:spPr>
        <p:txBody>
          <a:bodyPr rtlCol="1"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الاستجابات والنتائج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272DF1-5A5F-4779-B325-6EF15AF2BB79}"/>
              </a:ext>
            </a:extLst>
          </p:cNvPr>
          <p:cNvGrpSpPr/>
          <p:nvPr/>
        </p:nvGrpSpPr>
        <p:grpSpPr>
          <a:xfrm flipH="1">
            <a:off x="326477" y="1600199"/>
            <a:ext cx="11541295" cy="1188095"/>
            <a:chOff x="326477" y="1600199"/>
            <a:chExt cx="11541295" cy="11880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909E17-614B-47B6-9F34-7D3E168DB097}"/>
                </a:ext>
              </a:extLst>
            </p:cNvPr>
            <p:cNvSpPr/>
            <p:nvPr/>
          </p:nvSpPr>
          <p:spPr>
            <a:xfrm>
              <a:off x="326477" y="1600199"/>
              <a:ext cx="4807935" cy="1188095"/>
            </a:xfrm>
            <a:custGeom>
              <a:avLst/>
              <a:gdLst>
                <a:gd name="connsiteX0" fmla="*/ 0 w 4807935"/>
                <a:gd name="connsiteY0" fmla="*/ 118810 h 1188095"/>
                <a:gd name="connsiteX1" fmla="*/ 118810 w 4807935"/>
                <a:gd name="connsiteY1" fmla="*/ 0 h 1188095"/>
                <a:gd name="connsiteX2" fmla="*/ 4689126 w 4807935"/>
                <a:gd name="connsiteY2" fmla="*/ 0 h 1188095"/>
                <a:gd name="connsiteX3" fmla="*/ 4807936 w 4807935"/>
                <a:gd name="connsiteY3" fmla="*/ 118810 h 1188095"/>
                <a:gd name="connsiteX4" fmla="*/ 4807935 w 4807935"/>
                <a:gd name="connsiteY4" fmla="*/ 1069286 h 1188095"/>
                <a:gd name="connsiteX5" fmla="*/ 4689125 w 4807935"/>
                <a:gd name="connsiteY5" fmla="*/ 1188096 h 1188095"/>
                <a:gd name="connsiteX6" fmla="*/ 118810 w 4807935"/>
                <a:gd name="connsiteY6" fmla="*/ 1188095 h 1188095"/>
                <a:gd name="connsiteX7" fmla="*/ 0 w 4807935"/>
                <a:gd name="connsiteY7" fmla="*/ 1069285 h 1188095"/>
                <a:gd name="connsiteX8" fmla="*/ 0 w 4807935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7935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4689126" y="0"/>
                  </a:lnTo>
                  <a:cubicBezTo>
                    <a:pt x="4754743" y="0"/>
                    <a:pt x="4807936" y="53193"/>
                    <a:pt x="4807936" y="118810"/>
                  </a:cubicBezTo>
                  <a:cubicBezTo>
                    <a:pt x="4807936" y="435635"/>
                    <a:pt x="4807935" y="752461"/>
                    <a:pt x="4807935" y="1069286"/>
                  </a:cubicBezTo>
                  <a:cubicBezTo>
                    <a:pt x="4807935" y="1134903"/>
                    <a:pt x="4754742" y="1188096"/>
                    <a:pt x="4689125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08" tIns="114808" rIns="114808" bIns="114808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100" kern="1200" dirty="0">
                  <a:rtl/>
                </a:rPr>
                <a:t>قبول المورد</a:t>
              </a:r>
              <a:br>
                <a:rPr kern="1200"/>
              </a:br>
              <a:r>
                <a:rPr lang="ar-sa" sz="2100" kern="1200" dirty="0">
                  <a:rtl/>
                </a:rPr>
                <a:t>(تأكيد تلقائي)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6B62F45-C370-47EB-A0E1-656F66B10CCF}"/>
                </a:ext>
              </a:extLst>
            </p:cNvPr>
            <p:cNvSpPr/>
            <p:nvPr/>
          </p:nvSpPr>
          <p:spPr>
            <a:xfrm>
              <a:off x="5615768" y="1600199"/>
              <a:ext cx="1020474" cy="1188095"/>
            </a:xfrm>
            <a:custGeom>
              <a:avLst/>
              <a:gdLst>
                <a:gd name="connsiteX0" fmla="*/ 0 w 1020474"/>
                <a:gd name="connsiteY0" fmla="*/ 237619 h 1188095"/>
                <a:gd name="connsiteX1" fmla="*/ 510237 w 1020474"/>
                <a:gd name="connsiteY1" fmla="*/ 237619 h 1188095"/>
                <a:gd name="connsiteX2" fmla="*/ 510237 w 1020474"/>
                <a:gd name="connsiteY2" fmla="*/ 0 h 1188095"/>
                <a:gd name="connsiteX3" fmla="*/ 1020474 w 1020474"/>
                <a:gd name="connsiteY3" fmla="*/ 594048 h 1188095"/>
                <a:gd name="connsiteX4" fmla="*/ 510237 w 1020474"/>
                <a:gd name="connsiteY4" fmla="*/ 1188095 h 1188095"/>
                <a:gd name="connsiteX5" fmla="*/ 510237 w 1020474"/>
                <a:gd name="connsiteY5" fmla="*/ 950476 h 1188095"/>
                <a:gd name="connsiteX6" fmla="*/ 0 w 1020474"/>
                <a:gd name="connsiteY6" fmla="*/ 950476 h 1188095"/>
                <a:gd name="connsiteX7" fmla="*/ 0 w 1020474"/>
                <a:gd name="connsiteY7" fmla="*/ 237619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474" h="1188095">
                  <a:moveTo>
                    <a:pt x="0" y="237619"/>
                  </a:moveTo>
                  <a:lnTo>
                    <a:pt x="510237" y="237619"/>
                  </a:lnTo>
                  <a:lnTo>
                    <a:pt x="510237" y="0"/>
                  </a:lnTo>
                  <a:lnTo>
                    <a:pt x="1020474" y="594048"/>
                  </a:lnTo>
                  <a:lnTo>
                    <a:pt x="510237" y="1188095"/>
                  </a:lnTo>
                  <a:lnTo>
                    <a:pt x="510237" y="950476"/>
                  </a:lnTo>
                  <a:lnTo>
                    <a:pt x="0" y="950476"/>
                  </a:lnTo>
                  <a:lnTo>
                    <a:pt x="0" y="237619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37619" rIns="306142" bIns="23761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9B3E68F-5DC8-489B-9B4E-986D162FC380}"/>
                </a:ext>
              </a:extLst>
            </p:cNvPr>
            <p:cNvSpPr/>
            <p:nvPr/>
          </p:nvSpPr>
          <p:spPr>
            <a:xfrm flipH="1">
              <a:off x="7059837" y="1600199"/>
              <a:ext cx="4807935" cy="1188095"/>
            </a:xfrm>
            <a:custGeom>
              <a:avLst/>
              <a:gdLst>
                <a:gd name="connsiteX0" fmla="*/ 0 w 4807935"/>
                <a:gd name="connsiteY0" fmla="*/ 118810 h 1188095"/>
                <a:gd name="connsiteX1" fmla="*/ 118810 w 4807935"/>
                <a:gd name="connsiteY1" fmla="*/ 0 h 1188095"/>
                <a:gd name="connsiteX2" fmla="*/ 4689126 w 4807935"/>
                <a:gd name="connsiteY2" fmla="*/ 0 h 1188095"/>
                <a:gd name="connsiteX3" fmla="*/ 4807936 w 4807935"/>
                <a:gd name="connsiteY3" fmla="*/ 118810 h 1188095"/>
                <a:gd name="connsiteX4" fmla="*/ 4807935 w 4807935"/>
                <a:gd name="connsiteY4" fmla="*/ 1069286 h 1188095"/>
                <a:gd name="connsiteX5" fmla="*/ 4689125 w 4807935"/>
                <a:gd name="connsiteY5" fmla="*/ 1188096 h 1188095"/>
                <a:gd name="connsiteX6" fmla="*/ 118810 w 4807935"/>
                <a:gd name="connsiteY6" fmla="*/ 1188095 h 1188095"/>
                <a:gd name="connsiteX7" fmla="*/ 0 w 4807935"/>
                <a:gd name="connsiteY7" fmla="*/ 1069285 h 1188095"/>
                <a:gd name="connsiteX8" fmla="*/ 0 w 4807935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7935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4689126" y="0"/>
                  </a:lnTo>
                  <a:cubicBezTo>
                    <a:pt x="4754743" y="0"/>
                    <a:pt x="4807936" y="53193"/>
                    <a:pt x="4807936" y="118810"/>
                  </a:cubicBezTo>
                  <a:cubicBezTo>
                    <a:pt x="4807936" y="435635"/>
                    <a:pt x="4807935" y="752461"/>
                    <a:pt x="4807935" y="1069286"/>
                  </a:cubicBezTo>
                  <a:cubicBezTo>
                    <a:pt x="4807935" y="1134903"/>
                    <a:pt x="4754742" y="1188096"/>
                    <a:pt x="4689125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08" tIns="114808" rIns="114808" bIns="114808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100" kern="1200" dirty="0">
                  <a:rtl/>
                </a:rPr>
                <a:t>حالة أمر الشراء: مؤكد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B78C18-2342-430C-A8B6-BA6763D2F451}"/>
              </a:ext>
            </a:extLst>
          </p:cNvPr>
          <p:cNvGrpSpPr/>
          <p:nvPr/>
        </p:nvGrpSpPr>
        <p:grpSpPr>
          <a:xfrm flipH="1">
            <a:off x="334368" y="2895599"/>
            <a:ext cx="11523262" cy="1188095"/>
            <a:chOff x="334368" y="2895599"/>
            <a:chExt cx="11523262" cy="118809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64ADD2E-1737-48FA-9FE3-A0DA54D6AA59}"/>
                </a:ext>
              </a:extLst>
            </p:cNvPr>
            <p:cNvSpPr/>
            <p:nvPr/>
          </p:nvSpPr>
          <p:spPr>
            <a:xfrm>
              <a:off x="334368" y="2895599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098" tIns="149098" rIns="149098" bIns="149098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000" kern="1200" dirty="0">
                  <a:rtl/>
                </a:rPr>
                <a:t>قبول المورد </a:t>
              </a:r>
              <a:br>
                <a:rPr sz="3000" kern="1200"/>
              </a:br>
              <a:r>
                <a:rPr lang="ar-sa" sz="3000" kern="1200" dirty="0">
                  <a:rtl/>
                </a:rPr>
                <a:t>(لا يوجد تأكيد تلقائي)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8A8E88-B636-4583-A986-6B5F5910CBC3}"/>
                </a:ext>
              </a:extLst>
            </p:cNvPr>
            <p:cNvSpPr/>
            <p:nvPr/>
          </p:nvSpPr>
          <p:spPr>
            <a:xfrm>
              <a:off x="3670049" y="3113624"/>
              <a:ext cx="642876" cy="752044"/>
            </a:xfrm>
            <a:custGeom>
              <a:avLst/>
              <a:gdLst>
                <a:gd name="connsiteX0" fmla="*/ 0 w 642876"/>
                <a:gd name="connsiteY0" fmla="*/ 150409 h 752044"/>
                <a:gd name="connsiteX1" fmla="*/ 321438 w 642876"/>
                <a:gd name="connsiteY1" fmla="*/ 150409 h 752044"/>
                <a:gd name="connsiteX2" fmla="*/ 321438 w 642876"/>
                <a:gd name="connsiteY2" fmla="*/ 0 h 752044"/>
                <a:gd name="connsiteX3" fmla="*/ 642876 w 642876"/>
                <a:gd name="connsiteY3" fmla="*/ 376022 h 752044"/>
                <a:gd name="connsiteX4" fmla="*/ 321438 w 642876"/>
                <a:gd name="connsiteY4" fmla="*/ 752044 h 752044"/>
                <a:gd name="connsiteX5" fmla="*/ 321438 w 642876"/>
                <a:gd name="connsiteY5" fmla="*/ 601635 h 752044"/>
                <a:gd name="connsiteX6" fmla="*/ 0 w 642876"/>
                <a:gd name="connsiteY6" fmla="*/ 601635 h 752044"/>
                <a:gd name="connsiteX7" fmla="*/ 0 w 642876"/>
                <a:gd name="connsiteY7" fmla="*/ 150409 h 7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76" h="752044">
                  <a:moveTo>
                    <a:pt x="0" y="150409"/>
                  </a:moveTo>
                  <a:lnTo>
                    <a:pt x="321438" y="150409"/>
                  </a:lnTo>
                  <a:lnTo>
                    <a:pt x="321438" y="0"/>
                  </a:lnTo>
                  <a:lnTo>
                    <a:pt x="642876" y="376022"/>
                  </a:lnTo>
                  <a:lnTo>
                    <a:pt x="321438" y="752044"/>
                  </a:lnTo>
                  <a:lnTo>
                    <a:pt x="321438" y="601635"/>
                  </a:lnTo>
                  <a:lnTo>
                    <a:pt x="0" y="601635"/>
                  </a:lnTo>
                  <a:lnTo>
                    <a:pt x="0" y="150409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0409" rIns="192863" bIns="15040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36C4E5-0B9E-468C-8AD7-C9C5FC6DEF31}"/>
                </a:ext>
              </a:extLst>
            </p:cNvPr>
            <p:cNvSpPr/>
            <p:nvPr/>
          </p:nvSpPr>
          <p:spPr>
            <a:xfrm>
              <a:off x="4579781" y="2895599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098" tIns="149098" rIns="149098" bIns="149098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000" kern="1200" dirty="0">
                  <a:rtl/>
                </a:rPr>
                <a:t>استجابة المورد: تم القبول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21955C-BEB5-4BF2-ABF5-55819E6867D5}"/>
                </a:ext>
              </a:extLst>
            </p:cNvPr>
            <p:cNvSpPr/>
            <p:nvPr/>
          </p:nvSpPr>
          <p:spPr>
            <a:xfrm>
              <a:off x="7915462" y="3113624"/>
              <a:ext cx="642876" cy="752044"/>
            </a:xfrm>
            <a:custGeom>
              <a:avLst/>
              <a:gdLst>
                <a:gd name="connsiteX0" fmla="*/ 0 w 642876"/>
                <a:gd name="connsiteY0" fmla="*/ 150409 h 752044"/>
                <a:gd name="connsiteX1" fmla="*/ 321438 w 642876"/>
                <a:gd name="connsiteY1" fmla="*/ 150409 h 752044"/>
                <a:gd name="connsiteX2" fmla="*/ 321438 w 642876"/>
                <a:gd name="connsiteY2" fmla="*/ 0 h 752044"/>
                <a:gd name="connsiteX3" fmla="*/ 642876 w 642876"/>
                <a:gd name="connsiteY3" fmla="*/ 376022 h 752044"/>
                <a:gd name="connsiteX4" fmla="*/ 321438 w 642876"/>
                <a:gd name="connsiteY4" fmla="*/ 752044 h 752044"/>
                <a:gd name="connsiteX5" fmla="*/ 321438 w 642876"/>
                <a:gd name="connsiteY5" fmla="*/ 601635 h 752044"/>
                <a:gd name="connsiteX6" fmla="*/ 0 w 642876"/>
                <a:gd name="connsiteY6" fmla="*/ 601635 h 752044"/>
                <a:gd name="connsiteX7" fmla="*/ 0 w 642876"/>
                <a:gd name="connsiteY7" fmla="*/ 150409 h 7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76" h="752044">
                  <a:moveTo>
                    <a:pt x="0" y="150409"/>
                  </a:moveTo>
                  <a:lnTo>
                    <a:pt x="321438" y="150409"/>
                  </a:lnTo>
                  <a:lnTo>
                    <a:pt x="321438" y="0"/>
                  </a:lnTo>
                  <a:lnTo>
                    <a:pt x="642876" y="376022"/>
                  </a:lnTo>
                  <a:lnTo>
                    <a:pt x="321438" y="752044"/>
                  </a:lnTo>
                  <a:lnTo>
                    <a:pt x="321438" y="601635"/>
                  </a:lnTo>
                  <a:lnTo>
                    <a:pt x="0" y="601635"/>
                  </a:lnTo>
                  <a:lnTo>
                    <a:pt x="0" y="150409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0409" rIns="192863" bIns="15040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7623EC6-DDAE-4F15-90A2-FD09672B5F83}"/>
                </a:ext>
              </a:extLst>
            </p:cNvPr>
            <p:cNvSpPr/>
            <p:nvPr/>
          </p:nvSpPr>
          <p:spPr>
            <a:xfrm>
              <a:off x="8825193" y="2895599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098" tIns="149098" rIns="149098" bIns="149098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000" kern="1200" dirty="0">
                  <a:rtl/>
                </a:rPr>
                <a:t>حاله أمر الشراء: </a:t>
              </a:r>
              <a:br>
                <a:rPr sz="3000" kern="1200"/>
              </a:br>
              <a:r>
                <a:rPr lang="ar-sa" sz="3000" kern="1200" dirty="0">
                  <a:rtl/>
                </a:rPr>
                <a:t>قيد المراجعة الخارجية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C817CA-D59D-48F6-AC21-4890BEB7434D}"/>
              </a:ext>
            </a:extLst>
          </p:cNvPr>
          <p:cNvGrpSpPr/>
          <p:nvPr/>
        </p:nvGrpSpPr>
        <p:grpSpPr>
          <a:xfrm flipH="1">
            <a:off x="334368" y="5486399"/>
            <a:ext cx="11523262" cy="1188095"/>
            <a:chOff x="334368" y="5486399"/>
            <a:chExt cx="11523262" cy="118809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ABEB3AD-BE5E-4A1B-B837-41CEA0AB7A8F}"/>
                </a:ext>
              </a:extLst>
            </p:cNvPr>
            <p:cNvSpPr/>
            <p:nvPr/>
          </p:nvSpPr>
          <p:spPr>
            <a:xfrm>
              <a:off x="334368" y="5486399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718" tIns="156718" rIns="156718" bIns="15671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يقبل المورد مع تغييرات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114955-F882-44C4-8CC6-12BC2E415273}"/>
                </a:ext>
              </a:extLst>
            </p:cNvPr>
            <p:cNvSpPr/>
            <p:nvPr/>
          </p:nvSpPr>
          <p:spPr>
            <a:xfrm>
              <a:off x="3670049" y="5704424"/>
              <a:ext cx="642876" cy="752044"/>
            </a:xfrm>
            <a:custGeom>
              <a:avLst/>
              <a:gdLst>
                <a:gd name="connsiteX0" fmla="*/ 0 w 642876"/>
                <a:gd name="connsiteY0" fmla="*/ 150409 h 752044"/>
                <a:gd name="connsiteX1" fmla="*/ 321438 w 642876"/>
                <a:gd name="connsiteY1" fmla="*/ 150409 h 752044"/>
                <a:gd name="connsiteX2" fmla="*/ 321438 w 642876"/>
                <a:gd name="connsiteY2" fmla="*/ 0 h 752044"/>
                <a:gd name="connsiteX3" fmla="*/ 642876 w 642876"/>
                <a:gd name="connsiteY3" fmla="*/ 376022 h 752044"/>
                <a:gd name="connsiteX4" fmla="*/ 321438 w 642876"/>
                <a:gd name="connsiteY4" fmla="*/ 752044 h 752044"/>
                <a:gd name="connsiteX5" fmla="*/ 321438 w 642876"/>
                <a:gd name="connsiteY5" fmla="*/ 601635 h 752044"/>
                <a:gd name="connsiteX6" fmla="*/ 0 w 642876"/>
                <a:gd name="connsiteY6" fmla="*/ 601635 h 752044"/>
                <a:gd name="connsiteX7" fmla="*/ 0 w 642876"/>
                <a:gd name="connsiteY7" fmla="*/ 150409 h 7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76" h="752044">
                  <a:moveTo>
                    <a:pt x="0" y="150409"/>
                  </a:moveTo>
                  <a:lnTo>
                    <a:pt x="321438" y="150409"/>
                  </a:lnTo>
                  <a:lnTo>
                    <a:pt x="321438" y="0"/>
                  </a:lnTo>
                  <a:lnTo>
                    <a:pt x="642876" y="376022"/>
                  </a:lnTo>
                  <a:lnTo>
                    <a:pt x="321438" y="752044"/>
                  </a:lnTo>
                  <a:lnTo>
                    <a:pt x="321438" y="601635"/>
                  </a:lnTo>
                  <a:lnTo>
                    <a:pt x="0" y="601635"/>
                  </a:lnTo>
                  <a:lnTo>
                    <a:pt x="0" y="150409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0409" rIns="192863" bIns="15040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600" kern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213E77A-44B3-405F-BBC8-C767C77380D7}"/>
                </a:ext>
              </a:extLst>
            </p:cNvPr>
            <p:cNvSpPr/>
            <p:nvPr/>
          </p:nvSpPr>
          <p:spPr>
            <a:xfrm>
              <a:off x="4579781" y="5486399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718" tIns="156718" rIns="156718" bIns="15671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استجابة المورد: تم القبول مع تغييرات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1E41E7C-44F9-463D-8851-114A8CBD6C95}"/>
                </a:ext>
              </a:extLst>
            </p:cNvPr>
            <p:cNvSpPr/>
            <p:nvPr/>
          </p:nvSpPr>
          <p:spPr>
            <a:xfrm>
              <a:off x="7915462" y="5704424"/>
              <a:ext cx="642876" cy="752044"/>
            </a:xfrm>
            <a:custGeom>
              <a:avLst/>
              <a:gdLst>
                <a:gd name="connsiteX0" fmla="*/ 0 w 642876"/>
                <a:gd name="connsiteY0" fmla="*/ 150409 h 752044"/>
                <a:gd name="connsiteX1" fmla="*/ 321438 w 642876"/>
                <a:gd name="connsiteY1" fmla="*/ 150409 h 752044"/>
                <a:gd name="connsiteX2" fmla="*/ 321438 w 642876"/>
                <a:gd name="connsiteY2" fmla="*/ 0 h 752044"/>
                <a:gd name="connsiteX3" fmla="*/ 642876 w 642876"/>
                <a:gd name="connsiteY3" fmla="*/ 376022 h 752044"/>
                <a:gd name="connsiteX4" fmla="*/ 321438 w 642876"/>
                <a:gd name="connsiteY4" fmla="*/ 752044 h 752044"/>
                <a:gd name="connsiteX5" fmla="*/ 321438 w 642876"/>
                <a:gd name="connsiteY5" fmla="*/ 601635 h 752044"/>
                <a:gd name="connsiteX6" fmla="*/ 0 w 642876"/>
                <a:gd name="connsiteY6" fmla="*/ 601635 h 752044"/>
                <a:gd name="connsiteX7" fmla="*/ 0 w 642876"/>
                <a:gd name="connsiteY7" fmla="*/ 150409 h 7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76" h="752044">
                  <a:moveTo>
                    <a:pt x="0" y="150409"/>
                  </a:moveTo>
                  <a:lnTo>
                    <a:pt x="321438" y="150409"/>
                  </a:lnTo>
                  <a:lnTo>
                    <a:pt x="321438" y="0"/>
                  </a:lnTo>
                  <a:lnTo>
                    <a:pt x="642876" y="376022"/>
                  </a:lnTo>
                  <a:lnTo>
                    <a:pt x="321438" y="752044"/>
                  </a:lnTo>
                  <a:lnTo>
                    <a:pt x="321438" y="601635"/>
                  </a:lnTo>
                  <a:lnTo>
                    <a:pt x="0" y="601635"/>
                  </a:lnTo>
                  <a:lnTo>
                    <a:pt x="0" y="150409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0409" rIns="192863" bIns="15040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600" kern="12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3F53746-779A-4836-89A3-C9D3EA2B5E34}"/>
                </a:ext>
              </a:extLst>
            </p:cNvPr>
            <p:cNvSpPr/>
            <p:nvPr/>
          </p:nvSpPr>
          <p:spPr>
            <a:xfrm>
              <a:off x="8825193" y="5486399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718" tIns="156718" rIns="156718" bIns="15671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حاله أمر الشراء: قيد المراجعة الخارجية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5B2ED8-6B21-4598-AF07-9AD77AAF396B}"/>
              </a:ext>
            </a:extLst>
          </p:cNvPr>
          <p:cNvGrpSpPr/>
          <p:nvPr/>
        </p:nvGrpSpPr>
        <p:grpSpPr>
          <a:xfrm flipH="1">
            <a:off x="334368" y="4190999"/>
            <a:ext cx="11523262" cy="1188095"/>
            <a:chOff x="334368" y="4190999"/>
            <a:chExt cx="11523262" cy="118809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D00812-C758-49BD-9062-13F4641CD394}"/>
                </a:ext>
              </a:extLst>
            </p:cNvPr>
            <p:cNvSpPr/>
            <p:nvPr/>
          </p:nvSpPr>
          <p:spPr>
            <a:xfrm>
              <a:off x="334368" y="4190999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08" tIns="114808" rIns="114808" bIns="114808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100" kern="1200" dirty="0">
                  <a:rtl/>
                </a:rPr>
                <a:t>عمليات رفض الموردين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A298CB-742E-4794-B43C-8FCAA7BE5545}"/>
                </a:ext>
              </a:extLst>
            </p:cNvPr>
            <p:cNvSpPr/>
            <p:nvPr/>
          </p:nvSpPr>
          <p:spPr>
            <a:xfrm>
              <a:off x="3670049" y="4409024"/>
              <a:ext cx="642876" cy="752044"/>
            </a:xfrm>
            <a:custGeom>
              <a:avLst/>
              <a:gdLst>
                <a:gd name="connsiteX0" fmla="*/ 0 w 642876"/>
                <a:gd name="connsiteY0" fmla="*/ 150409 h 752044"/>
                <a:gd name="connsiteX1" fmla="*/ 321438 w 642876"/>
                <a:gd name="connsiteY1" fmla="*/ 150409 h 752044"/>
                <a:gd name="connsiteX2" fmla="*/ 321438 w 642876"/>
                <a:gd name="connsiteY2" fmla="*/ 0 h 752044"/>
                <a:gd name="connsiteX3" fmla="*/ 642876 w 642876"/>
                <a:gd name="connsiteY3" fmla="*/ 376022 h 752044"/>
                <a:gd name="connsiteX4" fmla="*/ 321438 w 642876"/>
                <a:gd name="connsiteY4" fmla="*/ 752044 h 752044"/>
                <a:gd name="connsiteX5" fmla="*/ 321438 w 642876"/>
                <a:gd name="connsiteY5" fmla="*/ 601635 h 752044"/>
                <a:gd name="connsiteX6" fmla="*/ 0 w 642876"/>
                <a:gd name="connsiteY6" fmla="*/ 601635 h 752044"/>
                <a:gd name="connsiteX7" fmla="*/ 0 w 642876"/>
                <a:gd name="connsiteY7" fmla="*/ 150409 h 7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76" h="752044">
                  <a:moveTo>
                    <a:pt x="0" y="150409"/>
                  </a:moveTo>
                  <a:lnTo>
                    <a:pt x="321438" y="150409"/>
                  </a:lnTo>
                  <a:lnTo>
                    <a:pt x="321438" y="0"/>
                  </a:lnTo>
                  <a:lnTo>
                    <a:pt x="642876" y="376022"/>
                  </a:lnTo>
                  <a:lnTo>
                    <a:pt x="321438" y="752044"/>
                  </a:lnTo>
                  <a:lnTo>
                    <a:pt x="321438" y="601635"/>
                  </a:lnTo>
                  <a:lnTo>
                    <a:pt x="0" y="601635"/>
                  </a:lnTo>
                  <a:lnTo>
                    <a:pt x="0" y="150409"/>
                  </a:lnTo>
                  <a:close/>
                </a:path>
              </a:pathLst>
            </a:custGeom>
          </p:spPr>
          <p:style>
            <a:ln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0409" rIns="192863" bIns="15040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318E5F-4BBF-4BE9-A2B7-C5B7874061C8}"/>
                </a:ext>
              </a:extLst>
            </p:cNvPr>
            <p:cNvSpPr/>
            <p:nvPr/>
          </p:nvSpPr>
          <p:spPr>
            <a:xfrm>
              <a:off x="4579781" y="4190999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08" tIns="114808" rIns="114808" bIns="114808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100" kern="1200" dirty="0">
                  <a:rtl/>
                </a:rPr>
                <a:t>استجابة المورد: تم الرفض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181E8DC-4567-4ED6-B7AD-777EA45FCCEC}"/>
                </a:ext>
              </a:extLst>
            </p:cNvPr>
            <p:cNvSpPr/>
            <p:nvPr/>
          </p:nvSpPr>
          <p:spPr>
            <a:xfrm>
              <a:off x="7915462" y="4409024"/>
              <a:ext cx="642876" cy="752044"/>
            </a:xfrm>
            <a:custGeom>
              <a:avLst/>
              <a:gdLst>
                <a:gd name="connsiteX0" fmla="*/ 0 w 642876"/>
                <a:gd name="connsiteY0" fmla="*/ 150409 h 752044"/>
                <a:gd name="connsiteX1" fmla="*/ 321438 w 642876"/>
                <a:gd name="connsiteY1" fmla="*/ 150409 h 752044"/>
                <a:gd name="connsiteX2" fmla="*/ 321438 w 642876"/>
                <a:gd name="connsiteY2" fmla="*/ 0 h 752044"/>
                <a:gd name="connsiteX3" fmla="*/ 642876 w 642876"/>
                <a:gd name="connsiteY3" fmla="*/ 376022 h 752044"/>
                <a:gd name="connsiteX4" fmla="*/ 321438 w 642876"/>
                <a:gd name="connsiteY4" fmla="*/ 752044 h 752044"/>
                <a:gd name="connsiteX5" fmla="*/ 321438 w 642876"/>
                <a:gd name="connsiteY5" fmla="*/ 601635 h 752044"/>
                <a:gd name="connsiteX6" fmla="*/ 0 w 642876"/>
                <a:gd name="connsiteY6" fmla="*/ 601635 h 752044"/>
                <a:gd name="connsiteX7" fmla="*/ 0 w 642876"/>
                <a:gd name="connsiteY7" fmla="*/ 150409 h 7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76" h="752044">
                  <a:moveTo>
                    <a:pt x="0" y="150409"/>
                  </a:moveTo>
                  <a:lnTo>
                    <a:pt x="321438" y="150409"/>
                  </a:lnTo>
                  <a:lnTo>
                    <a:pt x="321438" y="0"/>
                  </a:lnTo>
                  <a:lnTo>
                    <a:pt x="642876" y="376022"/>
                  </a:lnTo>
                  <a:lnTo>
                    <a:pt x="321438" y="752044"/>
                  </a:lnTo>
                  <a:lnTo>
                    <a:pt x="321438" y="601635"/>
                  </a:lnTo>
                  <a:lnTo>
                    <a:pt x="0" y="601635"/>
                  </a:lnTo>
                  <a:lnTo>
                    <a:pt x="0" y="150409"/>
                  </a:lnTo>
                  <a:close/>
                </a:path>
              </a:pathLst>
            </a:custGeom>
          </p:spPr>
          <p:style>
            <a:ln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0409" rIns="192863" bIns="15040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33FE40-E146-4789-943E-C5E25434FA57}"/>
                </a:ext>
              </a:extLst>
            </p:cNvPr>
            <p:cNvSpPr/>
            <p:nvPr/>
          </p:nvSpPr>
          <p:spPr>
            <a:xfrm>
              <a:off x="8825193" y="4190999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08" tIns="114808" rIns="114808" bIns="114808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100" kern="1200" dirty="0">
                  <a:rtl/>
                </a:rPr>
                <a:t>تم إرسال الرفض مع مذكرة المورد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7381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>
                <a:rtl/>
              </a:rPr>
              <a:t>تكامل وحدة التخطيط الرئيسي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65013876"/>
              </p:ext>
            </p:extLst>
          </p:nvPr>
        </p:nvGraphicFramePr>
        <p:xfrm>
          <a:off x="2676526" y="1352550"/>
          <a:ext cx="6933247" cy="5299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28806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8C53D6872404ABB7B82E43BB922A4" ma:contentTypeVersion="2" ma:contentTypeDescription="Create a new document." ma:contentTypeScope="" ma:versionID="4ba05466b263d79bc3a783d031967433">
  <xsd:schema xmlns:xsd="http://www.w3.org/2001/XMLSchema" xmlns:xs="http://www.w3.org/2001/XMLSchema" xmlns:p="http://schemas.microsoft.com/office/2006/metadata/properties" xmlns:ns2="b1fabdb0-6811-4e35-981a-198c29cbb8c3" targetNamespace="http://schemas.microsoft.com/office/2006/metadata/properties" ma:root="true" ma:fieldsID="97ba2cf3dea9e8ba0e9e6aa2af8ddd76" ns2:_="">
    <xsd:import namespace="b1fabdb0-6811-4e35-981a-198c29cbb8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bdb0-6811-4e35-981a-198c29cbb8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b1fabdb0-6811-4e35-981a-198c29cbb8c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D99281-FDC0-482F-95A0-EE8448FBBF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fabdb0-6811-4e35-981a-198c29cbb8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2000</TotalTime>
  <Words>901</Words>
  <Application>Microsoft Office PowerPoint</Application>
  <PresentationFormat>Widescreen</PresentationFormat>
  <Paragraphs>401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Consolas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العملية الشاملة في Supply Chain Management</vt:lpstr>
      <vt:lpstr>معلومات المنتج </vt:lpstr>
      <vt:lpstr>عمليات التدبير والتوريد</vt:lpstr>
      <vt:lpstr>أمر الشراء – التكامل مع الوحدات الأخرى</vt:lpstr>
      <vt:lpstr>نموذج عملية إدارة المخزون/المستودعات</vt:lpstr>
      <vt:lpstr>المخزون - التكامل مع الوحدات الأخرى</vt:lpstr>
      <vt:lpstr>أمر المبيعات – التكامل مع الوحدات الأخرى</vt:lpstr>
      <vt:lpstr>PowerPoint Presentation</vt:lpstr>
      <vt:lpstr>تكامل وحدة التخطيط الرئيسي</vt:lpstr>
      <vt:lpstr>إصدار الأمر مع التخطيط</vt:lpstr>
      <vt:lpstr>Intercompany Direct Delivery (old)</vt:lpstr>
      <vt:lpstr>بين الشركات الشقيقة (صورة جديدة)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Ali Sayed</cp:lastModifiedBy>
  <cp:revision>105</cp:revision>
  <dcterms:created xsi:type="dcterms:W3CDTF">2018-07-31T14:16:34Z</dcterms:created>
  <dcterms:modified xsi:type="dcterms:W3CDTF">2021-10-20T01:30:48Z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0x0101007478C53D6872404ABB7B82E43BB922A4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