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83AC323-F864-4671-9568-8F41C86087F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A6309D9-6AC0-406C-BFC9-F1A3E41C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83AC323-F864-4671-9568-8F41C86087F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A6309D9-6AC0-406C-BFC9-F1A3E41C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6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83AC323-F864-4671-9568-8F41C86087F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A6309D9-6AC0-406C-BFC9-F1A3E41C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83AC323-F864-4671-9568-8F41C86087F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A6309D9-6AC0-406C-BFC9-F1A3E41C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0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83AC323-F864-4671-9568-8F41C86087F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A6309D9-6AC0-406C-BFC9-F1A3E41C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6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83AC323-F864-4671-9568-8F41C86087F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A6309D9-6AC0-406C-BFC9-F1A3E41C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7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83AC323-F864-4671-9568-8F41C86087F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A6309D9-6AC0-406C-BFC9-F1A3E41C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00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83AC323-F864-4671-9568-8F41C86087F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A6309D9-6AC0-406C-BFC9-F1A3E41C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8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83AC323-F864-4671-9568-8F41C86087F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A6309D9-6AC0-406C-BFC9-F1A3E41C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4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83AC323-F864-4671-9568-8F41C86087F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A6309D9-6AC0-406C-BFC9-F1A3E41C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6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83AC323-F864-4671-9568-8F41C86087F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A6309D9-6AC0-406C-BFC9-F1A3E41C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9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AC323-F864-4671-9568-8F41C86087F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309D9-6AC0-406C-BFC9-F1A3E41C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0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25" y="2422904"/>
            <a:ext cx="1193861" cy="12129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062" y="2447395"/>
            <a:ext cx="1063761" cy="11884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947" y="2503054"/>
            <a:ext cx="655402" cy="11859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39" y="2095877"/>
            <a:ext cx="487695" cy="6705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l="5122"/>
          <a:stretch/>
        </p:blipFill>
        <p:spPr>
          <a:xfrm>
            <a:off x="404684" y="2217439"/>
            <a:ext cx="368355" cy="4071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/>
          <a:srcRect b="7909"/>
          <a:stretch/>
        </p:blipFill>
        <p:spPr>
          <a:xfrm>
            <a:off x="656434" y="2791857"/>
            <a:ext cx="588829" cy="5973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192" y="3394888"/>
            <a:ext cx="471542" cy="640585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flipH="1">
            <a:off x="4911245" y="2608911"/>
            <a:ext cx="671472" cy="878443"/>
          </a:xfrm>
          <a:prstGeom prst="rightArrow">
            <a:avLst>
              <a:gd name="adj1" fmla="val 58234"/>
              <a:gd name="adj2" fmla="val 66560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15" name="Right Arrow 14"/>
          <p:cNvSpPr/>
          <p:nvPr/>
        </p:nvSpPr>
        <p:spPr>
          <a:xfrm flipH="1">
            <a:off x="2625394" y="2608911"/>
            <a:ext cx="671472" cy="878443"/>
          </a:xfrm>
          <a:prstGeom prst="rightArrow">
            <a:avLst>
              <a:gd name="adj1" fmla="val 58234"/>
              <a:gd name="adj2" fmla="val 66560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 flipV="1">
            <a:off x="1260734" y="2608911"/>
            <a:ext cx="353715" cy="157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  <a:stCxn id="9" idx="1"/>
            <a:endCxn id="12" idx="3"/>
          </p:cNvCxnSpPr>
          <p:nvPr/>
        </p:nvCxnSpPr>
        <p:spPr>
          <a:xfrm flipH="1" flipV="1">
            <a:off x="1245263" y="3090557"/>
            <a:ext cx="432684" cy="5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</p:cNvCxnSpPr>
          <p:nvPr/>
        </p:nvCxnSpPr>
        <p:spPr>
          <a:xfrm flipH="1">
            <a:off x="1260734" y="3487354"/>
            <a:ext cx="417214" cy="83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flipH="1">
            <a:off x="5609832" y="4181120"/>
            <a:ext cx="1932029" cy="718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طلب الصيانة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flipH="1">
            <a:off x="3011583" y="4181120"/>
            <a:ext cx="1932029" cy="718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مراجعة المخطط أو المدير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 flipH="1">
            <a:off x="404684" y="4181121"/>
            <a:ext cx="2316537" cy="718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أمر العمل الذي تم إنشاؤه وتعيينه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016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RSM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Jenkins, Kathy</dc:creator>
  <cp:lastModifiedBy>Ali Sayed</cp:lastModifiedBy>
  <cp:revision>3</cp:revision>
  <dcterms:created xsi:type="dcterms:W3CDTF">2020-01-15T19:42:19Z</dcterms:created>
  <dcterms:modified xsi:type="dcterms:W3CDTF">2021-10-20T01:34:45Z</dcterms:modified>
</cp:coreProperties>
</file>