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EBD28023-3D40-4E07-9A2C-7920BF194150}"/>
    <pc:docChg chg="modSld">
      <pc:chgData name="Claire Nielsen" userId="ebf09baf-0b46-49dc-b5e4-5c911106321b" providerId="ADAL" clId="{EBD28023-3D40-4E07-9A2C-7920BF194150}" dt="2021-06-23T09:09:56.521" v="13" actId="20577"/>
      <pc:docMkLst>
        <pc:docMk/>
      </pc:docMkLst>
      <pc:sldChg chg="modSp mod">
        <pc:chgData name="Claire Nielsen" userId="ebf09baf-0b46-49dc-b5e4-5c911106321b" providerId="ADAL" clId="{EBD28023-3D40-4E07-9A2C-7920BF194150}" dt="2021-06-23T09:09:56.521" v="13" actId="20577"/>
        <pc:sldMkLst>
          <pc:docMk/>
          <pc:sldMk cId="1501036" sldId="256"/>
        </pc:sldMkLst>
        <pc:spChg chg="mod">
          <ac:chgData name="Claire Nielsen" userId="ebf09baf-0b46-49dc-b5e4-5c911106321b" providerId="ADAL" clId="{EBD28023-3D40-4E07-9A2C-7920BF194150}" dt="2021-06-23T09:08:37.861" v="7" actId="20577"/>
          <ac:spMkLst>
            <pc:docMk/>
            <pc:sldMk cId="1501036" sldId="256"/>
            <ac:spMk id="28" creationId="{2A5E022F-5CE7-4E1E-825C-2110E94EF290}"/>
          </ac:spMkLst>
        </pc:spChg>
        <pc:spChg chg="mod">
          <ac:chgData name="Claire Nielsen" userId="ebf09baf-0b46-49dc-b5e4-5c911106321b" providerId="ADAL" clId="{EBD28023-3D40-4E07-9A2C-7920BF194150}" dt="2021-06-23T09:08:32.902" v="3" actId="20577"/>
          <ac:spMkLst>
            <pc:docMk/>
            <pc:sldMk cId="1501036" sldId="256"/>
            <ac:spMk id="29" creationId="{FD24492C-2114-4A32-B7DB-5EE36B2E2E8B}"/>
          </ac:spMkLst>
        </pc:spChg>
        <pc:spChg chg="mod">
          <ac:chgData name="Claire Nielsen" userId="ebf09baf-0b46-49dc-b5e4-5c911106321b" providerId="ADAL" clId="{EBD28023-3D40-4E07-9A2C-7920BF194150}" dt="2021-06-23T09:08:46.831" v="11" actId="20577"/>
          <ac:spMkLst>
            <pc:docMk/>
            <pc:sldMk cId="1501036" sldId="256"/>
            <ac:spMk id="30" creationId="{852E96C9-92D3-4CCF-92A3-D99AF666ABCC}"/>
          </ac:spMkLst>
        </pc:spChg>
        <pc:spChg chg="mod">
          <ac:chgData name="Claire Nielsen" userId="ebf09baf-0b46-49dc-b5e4-5c911106321b" providerId="ADAL" clId="{EBD28023-3D40-4E07-9A2C-7920BF194150}" dt="2021-06-23T09:09:56.521" v="13" actId="20577"/>
          <ac:spMkLst>
            <pc:docMk/>
            <pc:sldMk cId="1501036" sldId="256"/>
            <ac:spMk id="34" creationId="{91714CBE-A5F0-4D83-A1AB-75EE17AC59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69FD-BD91-4CDD-AED0-A45050F7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rtlCol="1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9D886-89A6-4DEB-BA4A-EF48F5986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66E9-3E13-4C15-B9CC-355ACC50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10CF-2BB5-4190-BDB9-88D7D09F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D139-7B7D-4C0B-9FEE-79CA584A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BA16-69F1-41AE-96B6-5AC05348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097AE-FFA1-481C-B347-E52D4A0C0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4159-C200-42DA-A645-FD3CA780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B7564-6C87-470F-A823-6E1E7243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BF07-C978-44B0-909A-064AF16C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3F635-5AA6-4B6D-8457-D6DF0BA7A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A2C64-B152-4495-8233-FE9FFC3A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98D4-14AF-4BED-8B09-6B07B1B3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134A-5811-4421-BFB2-D9982813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175E-CE0A-42C7-B717-52C807DE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456D-196E-47C4-8124-C0A32BFB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9BD8-1EEB-4815-9D7F-117CD8053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F27C-6E2E-465D-A2B7-637E5DA8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3B084-C2BB-4F04-8ECB-7C4C03D0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D260-1B01-48DB-ADD9-BEEB403F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1A2A-0D54-410E-9518-75F5A38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rtlCol="1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474FD-AA88-43AE-9D66-61E51CEA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B665-2F94-4F67-88B6-4EFA6B00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C4A4-A12E-48A6-B57B-9E42FB59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AE6A-E7EB-49DB-AD93-DFC3F83C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9E0B-87DE-468F-B8CD-84F3A009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32AD-60D1-4EAC-A4D0-AECD043E6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768BA-96C4-40E6-891D-71A2FB49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754FE-0FC0-4618-B462-8F8F0606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5582B-E1D1-43F4-B343-52E99450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B946E-EFD7-4741-B416-7753807D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7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BAA0-10B6-49C4-8A9E-23780599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F67D0-B05C-4652-A225-043105E55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 rtlCol="1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06FB8-9D00-4D26-871D-C8202D23D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A6ADB-4FEF-417E-A130-5685C4194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 rtlCol="1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18CD2-C676-43C8-808C-6CF76F58D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09AC7-043F-4BD8-B5B5-99633F3E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EFEB0-98D4-41D6-A56A-68523392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26DFA-9D78-4740-B933-7E56876C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071A-56C9-4BE5-8FB4-2B8549C5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B8F5F-4BBE-45B2-8684-99F773DF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DDF7B-EB42-4B36-B0B0-A731A998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8107D-FCD4-4010-B87C-A74A9C27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B5FD3-820D-4EF7-A5F9-85F4DACA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D9627-77F8-4BFE-AD88-2A0FC8DE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8F49-E11E-462E-9BF9-B5F0EA99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0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53D0-E6E2-4B25-8A61-DD8CC93C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rtlCol="1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E221-B578-4A1D-B34F-E941AEB2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BEE92-EDE7-4B5F-9AEA-7CED36B9A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4929B-849D-4931-BD79-9B717403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06967-6042-4645-ACE8-52257F14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7047A-801E-412B-8EB8-AEF8CB0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58B7-52D8-4817-8140-205F9939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rtlCol="1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5B555-3A38-488B-9BA5-35A66B051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58322-A8AB-435C-8ECB-061FFAAEB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5C58-7DD5-4A29-818C-26BF06A4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79AD-3A1F-4F1A-BCF3-C2FA82E5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2C41D-94C1-4F79-87EC-889ACDFC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EA344-BBB4-4190-A70F-944AF793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BD1FD-9E61-4E4A-92B7-33E255A4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6066-ABE4-4226-A0FC-1E210952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71F5-5DF7-40F9-AEB6-BCCCD2534A1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AED3-C720-4B0F-99EE-3B91AD6FB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6EF6-828A-4539-9E76-939DD45A0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AA9A-55D6-4AE0-B114-E219B425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7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060866E-60B9-4E4C-A137-B070F97920F1}"/>
              </a:ext>
            </a:extLst>
          </p:cNvPr>
          <p:cNvGrpSpPr/>
          <p:nvPr/>
        </p:nvGrpSpPr>
        <p:grpSpPr>
          <a:xfrm>
            <a:off x="2703604" y="235688"/>
            <a:ext cx="5930614" cy="6533417"/>
            <a:chOff x="2703604" y="235688"/>
            <a:chExt cx="5930614" cy="6533417"/>
          </a:xfrm>
        </p:grpSpPr>
        <p:pic>
          <p:nvPicPr>
            <p:cNvPr id="5" name="Graphic 4" descr="Excavator">
              <a:extLst>
                <a:ext uri="{FF2B5EF4-FFF2-40B4-BE49-F238E27FC236}">
                  <a16:creationId xmlns:a16="http://schemas.microsoft.com/office/drawing/2014/main" id="{15E09E0A-0914-4CB4-8CD2-5A26E38D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46219" y="2586319"/>
              <a:ext cx="1189262" cy="1189262"/>
            </a:xfrm>
            <a:prstGeom prst="rect">
              <a:avLst/>
            </a:prstGeom>
          </p:spPr>
        </p:pic>
        <p:pic>
          <p:nvPicPr>
            <p:cNvPr id="9" name="Graphic 8" descr="Tools">
              <a:extLst>
                <a:ext uri="{FF2B5EF4-FFF2-40B4-BE49-F238E27FC236}">
                  <a16:creationId xmlns:a16="http://schemas.microsoft.com/office/drawing/2014/main" id="{6C879D0C-B0F1-4C57-A324-90AC72D2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8483" y="516846"/>
              <a:ext cx="1189262" cy="1189262"/>
            </a:xfrm>
            <a:prstGeom prst="rect">
              <a:avLst/>
            </a:prstGeom>
          </p:spPr>
        </p:pic>
        <p:pic>
          <p:nvPicPr>
            <p:cNvPr id="11" name="Graphic 10" descr="Factory">
              <a:extLst>
                <a:ext uri="{FF2B5EF4-FFF2-40B4-BE49-F238E27FC236}">
                  <a16:creationId xmlns:a16="http://schemas.microsoft.com/office/drawing/2014/main" id="{2BC211F3-7851-4408-84A6-6432F5A9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40705" y="2586319"/>
              <a:ext cx="1189262" cy="1189262"/>
            </a:xfrm>
            <a:prstGeom prst="rect">
              <a:avLst/>
            </a:prstGeom>
          </p:spPr>
        </p:pic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A5BB6A9F-B80D-4D37-A11B-225E03B82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55220" y="4866768"/>
              <a:ext cx="1902337" cy="1902337"/>
            </a:xfrm>
            <a:prstGeom prst="rect">
              <a:avLst/>
            </a:prstGeom>
          </p:spPr>
        </p:pic>
        <p:pic>
          <p:nvPicPr>
            <p:cNvPr id="17" name="Graphic 16" descr="Dollar">
              <a:extLst>
                <a:ext uri="{FF2B5EF4-FFF2-40B4-BE49-F238E27FC236}">
                  <a16:creationId xmlns:a16="http://schemas.microsoft.com/office/drawing/2014/main" id="{61D7EED9-CD11-46FE-B183-28658219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22601" y="2961295"/>
              <a:ext cx="569752" cy="569752"/>
            </a:xfrm>
            <a:prstGeom prst="rect">
              <a:avLst/>
            </a:prstGeom>
          </p:spPr>
        </p:pic>
        <p:pic>
          <p:nvPicPr>
            <p:cNvPr id="18" name="Graphic 17" descr="Dollar">
              <a:extLst>
                <a:ext uri="{FF2B5EF4-FFF2-40B4-BE49-F238E27FC236}">
                  <a16:creationId xmlns:a16="http://schemas.microsoft.com/office/drawing/2014/main" id="{AB32BCC5-D993-4BF0-97C9-42B9D1A1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91699" y="2952940"/>
              <a:ext cx="569752" cy="569752"/>
            </a:xfrm>
            <a:prstGeom prst="rect">
              <a:avLst/>
            </a:prstGeom>
          </p:spPr>
        </p:pic>
        <p:pic>
          <p:nvPicPr>
            <p:cNvPr id="19" name="Graphic 18" descr="Dollar">
              <a:extLst>
                <a:ext uri="{FF2B5EF4-FFF2-40B4-BE49-F238E27FC236}">
                  <a16:creationId xmlns:a16="http://schemas.microsoft.com/office/drawing/2014/main" id="{B7522756-5994-4E16-AB3D-5B753D335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1513" y="1696896"/>
              <a:ext cx="569752" cy="569752"/>
            </a:xfrm>
            <a:prstGeom prst="rect">
              <a:avLst/>
            </a:prstGeom>
          </p:spPr>
        </p:pic>
        <p:pic>
          <p:nvPicPr>
            <p:cNvPr id="21" name="Graphic 20" descr="Contract">
              <a:extLst>
                <a:ext uri="{FF2B5EF4-FFF2-40B4-BE49-F238E27FC236}">
                  <a16:creationId xmlns:a16="http://schemas.microsoft.com/office/drawing/2014/main" id="{237C044D-00F9-40E5-91B8-AB889A8F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89373" y="2880280"/>
              <a:ext cx="1097440" cy="1097440"/>
            </a:xfrm>
            <a:prstGeom prst="rect">
              <a:avLst/>
            </a:prstGeom>
          </p:spPr>
        </p:pic>
        <p:pic>
          <p:nvPicPr>
            <p:cNvPr id="24" name="Graphic 23" descr="Chevron arrows">
              <a:extLst>
                <a:ext uri="{FF2B5EF4-FFF2-40B4-BE49-F238E27FC236}">
                  <a16:creationId xmlns:a16="http://schemas.microsoft.com/office/drawing/2014/main" id="{2C48C238-6C77-4D6C-B2C9-270A1BB04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42348" y="3011711"/>
              <a:ext cx="502653" cy="502653"/>
            </a:xfrm>
            <a:prstGeom prst="rect">
              <a:avLst/>
            </a:prstGeom>
          </p:spPr>
        </p:pic>
        <p:pic>
          <p:nvPicPr>
            <p:cNvPr id="25" name="Graphic 24" descr="Chevron arrows">
              <a:extLst>
                <a:ext uri="{FF2B5EF4-FFF2-40B4-BE49-F238E27FC236}">
                  <a16:creationId xmlns:a16="http://schemas.microsoft.com/office/drawing/2014/main" id="{17C7D963-7BC4-44B7-958F-A92DE7467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6429428" y="3011710"/>
              <a:ext cx="502653" cy="502653"/>
            </a:xfrm>
            <a:prstGeom prst="rect">
              <a:avLst/>
            </a:prstGeom>
          </p:spPr>
        </p:pic>
        <p:pic>
          <p:nvPicPr>
            <p:cNvPr id="26" name="Graphic 25" descr="Chevron arrows">
              <a:extLst>
                <a:ext uri="{FF2B5EF4-FFF2-40B4-BE49-F238E27FC236}">
                  <a16:creationId xmlns:a16="http://schemas.microsoft.com/office/drawing/2014/main" id="{BFCAF5B7-2DFB-4FAE-9047-5DC17F0C3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5400000">
              <a:off x="5457357" y="2299758"/>
              <a:ext cx="502653" cy="502653"/>
            </a:xfrm>
            <a:prstGeom prst="rect">
              <a:avLst/>
            </a:prstGeom>
          </p:spPr>
        </p:pic>
        <p:pic>
          <p:nvPicPr>
            <p:cNvPr id="27" name="Graphic 26" descr="Chevron arrows">
              <a:extLst>
                <a:ext uri="{FF2B5EF4-FFF2-40B4-BE49-F238E27FC236}">
                  <a16:creationId xmlns:a16="http://schemas.microsoft.com/office/drawing/2014/main" id="{5B2401EB-AF83-4389-9BE0-E2DDB827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5400000">
              <a:off x="5457357" y="4414502"/>
              <a:ext cx="533908" cy="533908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5E022F-5CE7-4E1E-825C-2110E94EF290}"/>
                </a:ext>
              </a:extLst>
            </p:cNvPr>
            <p:cNvSpPr/>
            <p:nvPr/>
          </p:nvSpPr>
          <p:spPr>
            <a:xfrm>
              <a:off x="2703604" y="3592572"/>
              <a:ext cx="1217000" cy="430887"/>
            </a:xfrm>
            <a:prstGeom prst="rect">
              <a:avLst/>
            </a:prstGeom>
            <a:noFill/>
          </p:spPr>
          <p:txBody>
            <a:bodyPr wrap="square" lIns="91440" tIns="45720" rIns="91440" bIns="45720" rtlCol="1">
              <a:spAutoFit/>
            </a:bodyPr>
            <a:lstStyle/>
            <a:p>
              <a:pPr algn="ctr" rtl="1"/>
              <a:r>
                <a:rPr lang="ar-sa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rtl/>
                </a:rPr>
                <a:t>مملوكة للعميل </a:t>
              </a:r>
            </a:p>
            <a:p>
              <a:pPr algn="ctr" rtl="1"/>
              <a:r>
                <a:rPr lang="ar-sa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rtl val="0"/>
                </a:rPr>
                <a:t>a</a:t>
              </a:r>
              <a:r>
                <a:rPr lang="ar-sa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rtl val="0"/>
                </a:rPr>
                <a:t>sset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4492C-2114-4A32-B7DB-5EE36B2E2E8B}"/>
                </a:ext>
              </a:extLst>
            </p:cNvPr>
            <p:cNvSpPr/>
            <p:nvPr/>
          </p:nvSpPr>
          <p:spPr>
            <a:xfrm>
              <a:off x="5109800" y="235688"/>
              <a:ext cx="1197764" cy="430887"/>
            </a:xfrm>
            <a:prstGeom prst="rect">
              <a:avLst/>
            </a:prstGeom>
            <a:noFill/>
          </p:spPr>
          <p:txBody>
            <a:bodyPr wrap="none" lIns="91440" tIns="45720" rIns="91440" bIns="45720" rtlCol="1">
              <a:spAutoFit/>
            </a:bodyPr>
            <a:lstStyle/>
            <a:p>
              <a:pPr algn="ctr" rtl="1"/>
              <a:r>
                <a:rPr lang="ar-sa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rtl/>
                </a:rPr>
                <a:t>مملوكة للعميل </a:t>
              </a:r>
            </a:p>
            <a:p>
              <a:pPr algn="ctr" rtl="1"/>
              <a:r>
                <a:rPr lang="ar-sa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rtl val="0"/>
                </a:rPr>
                <a:t>a</a:t>
              </a:r>
              <a:r>
                <a:rPr lang="ar-sa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rtl val="0"/>
                </a:rPr>
                <a:t>sset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2E96C9-92D3-4CCF-92A3-D99AF666ABCC}"/>
                </a:ext>
              </a:extLst>
            </p:cNvPr>
            <p:cNvSpPr/>
            <p:nvPr/>
          </p:nvSpPr>
          <p:spPr>
            <a:xfrm>
              <a:off x="7436454" y="3592572"/>
              <a:ext cx="1197764" cy="430887"/>
            </a:xfrm>
            <a:prstGeom prst="rect">
              <a:avLst/>
            </a:prstGeom>
            <a:noFill/>
          </p:spPr>
          <p:txBody>
            <a:bodyPr wrap="none" lIns="91440" tIns="45720" rIns="91440" bIns="45720" rtlCol="1">
              <a:spAutoFit/>
            </a:bodyPr>
            <a:lstStyle/>
            <a:p>
              <a:pPr algn="ctr" rtl="1"/>
              <a:r>
                <a:rPr lang="ar-sa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rtl/>
                </a:rPr>
                <a:t>مملوكة للعميل </a:t>
              </a:r>
            </a:p>
            <a:p>
              <a:pPr algn="ctr" rtl="1"/>
              <a:r>
                <a:rPr lang="ar-sa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rtl val="0"/>
                </a:rPr>
                <a:t>a</a:t>
              </a:r>
              <a:r>
                <a:rPr lang="ar-sa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rtl val="0"/>
                </a:rPr>
                <a:t>sset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4203B23-666E-45EE-88B0-38C449C4E536}"/>
                </a:ext>
              </a:extLst>
            </p:cNvPr>
            <p:cNvSpPr/>
            <p:nvPr/>
          </p:nvSpPr>
          <p:spPr>
            <a:xfrm>
              <a:off x="4926643" y="3894310"/>
              <a:ext cx="1612941" cy="430887"/>
            </a:xfrm>
            <a:prstGeom prst="rect">
              <a:avLst/>
            </a:prstGeom>
            <a:noFill/>
          </p:spPr>
          <p:txBody>
            <a:bodyPr wrap="none" lIns="91440" tIns="45720" rIns="91440" bIns="45720" rtlCol="1">
              <a:spAutoFit/>
            </a:bodyPr>
            <a:lstStyle/>
            <a:p>
              <a:pPr algn="ctr" rtl="1"/>
              <a:r>
                <a:rPr lang="ar-sa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rtl/>
                </a:rPr>
                <a:t>فاتورتك إلى العميل</a:t>
              </a:r>
            </a:p>
            <a:p>
              <a:pPr algn="ctr" rtl="1"/>
              <a:r>
                <a:rPr lang="ar-sa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rtl/>
                </a:rPr>
                <a:t>لأعمال الصيانة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CF698-E722-4BDE-81CC-538C4CFA5FBA}"/>
                </a:ext>
              </a:extLst>
            </p:cNvPr>
            <p:cNvSpPr txBox="1"/>
            <p:nvPr/>
          </p:nvSpPr>
          <p:spPr>
            <a:xfrm>
              <a:off x="5403046" y="3404254"/>
              <a:ext cx="696685" cy="2000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700" b="1" dirty="0">
                  <a:rtl/>
                </a:rPr>
                <a:t>فاتورتك</a:t>
              </a:r>
              <a:endParaRPr lang="en-US" sz="500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714CBE-A5F0-4D83-A1AB-75EE17AC599E}"/>
                </a:ext>
              </a:extLst>
            </p:cNvPr>
            <p:cNvSpPr/>
            <p:nvPr/>
          </p:nvSpPr>
          <p:spPr>
            <a:xfrm>
              <a:off x="5480168" y="2976940"/>
              <a:ext cx="484428" cy="200055"/>
            </a:xfrm>
            <a:prstGeom prst="rect">
              <a:avLst/>
            </a:prstGeom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700" dirty="0">
                  <a:rtl/>
                </a:rPr>
                <a:t>صيانة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0FD0F93A6034196CC3474BD3BCA5C" ma:contentTypeVersion="13" ma:contentTypeDescription="Create a new document." ma:contentTypeScope="" ma:versionID="c587a2bf9a23966b278036920261c57f">
  <xsd:schema xmlns:xsd="http://www.w3.org/2001/XMLSchema" xmlns:xs="http://www.w3.org/2001/XMLSchema" xmlns:p="http://schemas.microsoft.com/office/2006/metadata/properties" xmlns:ns3="0c7cd758-a1cc-47ff-9439-d7f49357c1a0" xmlns:ns4="e307bc8f-3547-42d2-b891-34bd12384068" targetNamespace="http://schemas.microsoft.com/office/2006/metadata/properties" ma:root="true" ma:fieldsID="f28dbcbef3a1bf1289f679395b4c553d" ns3:_="" ns4:_="">
    <xsd:import namespace="0c7cd758-a1cc-47ff-9439-d7f49357c1a0"/>
    <xsd:import namespace="e307bc8f-3547-42d2-b891-34bd123840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cd758-a1cc-47ff-9439-d7f49357c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7bc8f-3547-42d2-b891-34bd1238406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D1FF79-218E-4924-94B6-57F2A728B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cd758-a1cc-47ff-9439-d7f49357c1a0"/>
    <ds:schemaRef ds:uri="e307bc8f-3547-42d2-b891-34bd123840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9ED83C-A8BD-4F51-850E-12DC70B904FA}">
  <ds:schemaRefs>
    <ds:schemaRef ds:uri="http://purl.org/dc/terms/"/>
    <ds:schemaRef ds:uri="0c7cd758-a1cc-47ff-9439-d7f49357c1a0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e307bc8f-3547-42d2-b891-34bd1238406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23AAD3-B5E5-4FFF-A699-371878DD83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Chappell, Joshua</dc:creator>
  <cp:lastModifiedBy>Claire Nielsen</cp:lastModifiedBy>
  <cp:revision>3</cp:revision>
  <dcterms:created xsi:type="dcterms:W3CDTF">2021-06-04T22:41:19Z</dcterms:created>
  <dcterms:modified xsi:type="dcterms:W3CDTF">2021-06-23T09:10:22Z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0x010100AFD0FD0F93A6034196CC3474BD3BCA5C</vt:lpwstr>
  </property>
</Properties>
</file>