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2064" r:id="rId6"/>
    <p:sldId id="2065" r:id="rId7"/>
    <p:sldId id="2066" r:id="rId8"/>
    <p:sldId id="2068" r:id="rId9"/>
    <p:sldId id="2070" r:id="rId10"/>
    <p:sldId id="2071" r:id="rId11"/>
    <p:sldId id="2072" r:id="rId12"/>
    <p:sldId id="2073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2064"/>
            <p14:sldId id="2065"/>
            <p14:sldId id="2066"/>
            <p14:sldId id="2068"/>
            <p14:sldId id="2070"/>
            <p14:sldId id="2071"/>
            <p14:sldId id="2072"/>
            <p14:sldId id="2073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47C"/>
    <a:srgbClr val="83ED33"/>
    <a:srgbClr val="FFD9AB"/>
    <a:srgbClr val="F78009"/>
    <a:srgbClr val="BA6800"/>
    <a:srgbClr val="0078D4"/>
    <a:srgbClr val="1A1A1A"/>
    <a:srgbClr val="FFFFFF"/>
    <a:srgbClr val="00BCF2"/>
    <a:srgbClr val="40C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58208-B846-27A7-6EA8-0B83642AC95B}" v="5" dt="2019-09-19T17:02:51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09" autoAdjust="0"/>
    <p:restoredTop sz="92109" autoAdjust="0"/>
  </p:normalViewPr>
  <p:slideViewPr>
    <p:cSldViewPr snapToGrid="0">
      <p:cViewPr varScale="1">
        <p:scale>
          <a:sx n="111" d="100"/>
          <a:sy n="111" d="100"/>
        </p:scale>
        <p:origin x="1008" y="9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udin, Kim" userId="S::kim.beaudin_rsmus.com#ext#@microsoft.onmicrosoft.com::87930788-14e8-459e-b21b-10e0d55479aa" providerId="AD" clId="Web-{56C58208-B846-27A7-6EA8-0B83642AC95B}"/>
    <pc:docChg chg="modSld">
      <pc:chgData name="Beaudin, Kim" userId="S::kim.beaudin_rsmus.com#ext#@microsoft.onmicrosoft.com::87930788-14e8-459e-b21b-10e0d55479aa" providerId="AD" clId="Web-{56C58208-B846-27A7-6EA8-0B83642AC95B}" dt="2019-09-19T17:02:51.719" v="3" actId="20577"/>
      <pc:docMkLst>
        <pc:docMk/>
      </pc:docMkLst>
      <pc:sldChg chg="modSp">
        <pc:chgData name="Beaudin, Kim" userId="S::kim.beaudin_rsmus.com#ext#@microsoft.onmicrosoft.com::87930788-14e8-459e-b21b-10e0d55479aa" providerId="AD" clId="Web-{56C58208-B846-27A7-6EA8-0B83642AC95B}" dt="2019-09-19T17:02:51.719" v="3" actId="20577"/>
        <pc:sldMkLst>
          <pc:docMk/>
          <pc:sldMk cId="1765397959" sldId="2073"/>
        </pc:sldMkLst>
        <pc:spChg chg="mod">
          <ac:chgData name="Beaudin, Kim" userId="S::kim.beaudin_rsmus.com#ext#@microsoft.onmicrosoft.com::87930788-14e8-459e-b21b-10e0d55479aa" providerId="AD" clId="Web-{56C58208-B846-27A7-6EA8-0B83642AC95B}" dt="2019-09-19T17:02:51.719" v="3" actId="20577"/>
          <ac:spMkLst>
            <pc:docMk/>
            <pc:sldMk cId="1765397959" sldId="2073"/>
            <ac:spMk id="14" creationId="{2CD2C3B1-E6F4-4303-B2A7-19BCD88576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10/20/2021 3:35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10/20/2021 3:35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CE858-F519-4A19-90B2-7C75B08E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9" y="2233762"/>
            <a:ext cx="9952381" cy="2390476"/>
          </a:xfrm>
          <a:prstGeom prst="rect">
            <a:avLst/>
          </a:pr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12338145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9CCEDCA-0AC9-4EC6-9856-B57EDA9AB1F4}"/>
              </a:ext>
            </a:extLst>
          </p:cNvPr>
          <p:cNvGrpSpPr/>
          <p:nvPr/>
        </p:nvGrpSpPr>
        <p:grpSpPr>
          <a:xfrm flipH="1">
            <a:off x="361641" y="532293"/>
            <a:ext cx="11501313" cy="4829416"/>
            <a:chOff x="361641" y="532293"/>
            <a:chExt cx="11501313" cy="48294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00B9F7-51BB-4D40-9172-FA6E52C961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1641" y="3080716"/>
              <a:ext cx="1751586" cy="122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10</a:t>
              </a:r>
            </a:p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البروز و</a:t>
              </a:r>
              <a:endParaRPr lang="ar-sa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القطع</a:t>
              </a:r>
              <a:endParaRPr lang="ar-sa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5384FF-3BEB-4F42-B62F-3CD7B04CE5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319" y="3093366"/>
              <a:ext cx="1751582" cy="1224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20</a:t>
              </a:r>
            </a:p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المجفف</a:t>
              </a:r>
              <a:endParaRPr lang="ar-sa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D31B25-4A99-4B55-A058-997735A7E4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428" y="3093365"/>
              <a:ext cx="1751586" cy="1224000"/>
            </a:xfrm>
            <a:prstGeom prst="ellipse">
              <a:avLst/>
            </a:prstGeom>
            <a:solidFill>
              <a:srgbClr val="FFD9A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30</a:t>
              </a:r>
            </a:p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الخلاط</a:t>
              </a:r>
              <a:endParaRPr lang="ar-sa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5E493B-3984-47EE-ABF4-7A10028FDCA1}"/>
                </a:ext>
              </a:extLst>
            </p:cNvPr>
            <p:cNvSpPr/>
            <p:nvPr/>
          </p:nvSpPr>
          <p:spPr bwMode="auto">
            <a:xfrm>
              <a:off x="9982198" y="1712551"/>
              <a:ext cx="1880755" cy="519546"/>
            </a:xfrm>
            <a:prstGeom prst="roundRect">
              <a:avLst/>
            </a:prstGeom>
            <a:solidFill>
              <a:srgbClr val="AFF47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PW4001</a:t>
              </a:r>
              <a:r>
                <a:rPr lang="ar-sa" sz="15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- الرقائق</a:t>
              </a:r>
              <a:endParaRPr lang="ar-sa" sz="15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005913-DACD-4630-B0C4-8D7DE837C682}"/>
                </a:ext>
              </a:extLst>
            </p:cNvPr>
            <p:cNvSpPr/>
            <p:nvPr/>
          </p:nvSpPr>
          <p:spPr bwMode="auto">
            <a:xfrm>
              <a:off x="9982198" y="2518821"/>
              <a:ext cx="1880755" cy="519546"/>
            </a:xfrm>
            <a:prstGeom prst="roundRect">
              <a:avLst/>
            </a:prstGeom>
            <a:solidFill>
              <a:srgbClr val="AFF47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5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PW4002</a:t>
              </a:r>
              <a:r>
                <a:rPr lang="ar-sa" sz="15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- الكتل</a:t>
              </a:r>
              <a:endParaRPr lang="ar-sa" sz="15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02DC450-A648-4B3E-B1D2-42CBA8EFE6BD}"/>
                </a:ext>
              </a:extLst>
            </p:cNvPr>
            <p:cNvSpPr/>
            <p:nvPr/>
          </p:nvSpPr>
          <p:spPr bwMode="auto">
            <a:xfrm>
              <a:off x="9982199" y="3429000"/>
              <a:ext cx="1880755" cy="784887"/>
            </a:xfrm>
            <a:prstGeom prst="roundRect">
              <a:avLst/>
            </a:prstGeom>
            <a:solidFill>
              <a:srgbClr val="AFF47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" sz="15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PW4000</a:t>
              </a:r>
              <a:r>
                <a:rPr lang="ar-sa" sz="15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- الكريات</a:t>
              </a:r>
              <a:endParaRPr lang="ar-sa" sz="15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04A3A6-0848-427B-BCED-677F2234ECE5}"/>
                </a:ext>
              </a:extLst>
            </p:cNvPr>
            <p:cNvSpPr/>
            <p:nvPr/>
          </p:nvSpPr>
          <p:spPr bwMode="auto">
            <a:xfrm>
              <a:off x="9982199" y="4842163"/>
              <a:ext cx="1880755" cy="519546"/>
            </a:xfrm>
            <a:prstGeom prst="roundRect">
              <a:avLst/>
            </a:prstGeom>
            <a:solidFill>
              <a:srgbClr val="F7800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PW4003</a:t>
              </a:r>
              <a:r>
                <a:rPr lang="ar-sa" sz="15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-‏ </a:t>
              </a:r>
              <a:r>
                <a:rPr lang="ar-sa" sz="15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Slag</a:t>
              </a:r>
              <a:endParaRPr lang="ar-sa" sz="15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880F3B1-DCD7-4A0D-A1B7-B65A0C2AC443}"/>
                </a:ext>
              </a:extLst>
            </p:cNvPr>
            <p:cNvSpPr/>
            <p:nvPr/>
          </p:nvSpPr>
          <p:spPr bwMode="auto">
            <a:xfrm>
              <a:off x="2245187" y="3419328"/>
              <a:ext cx="380801" cy="519546"/>
            </a:xfrm>
            <a:prstGeom prst="rightArrow">
              <a:avLst/>
            </a:prstGeom>
            <a:solidFill>
              <a:srgbClr val="F7800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513BA0B-834F-4CB7-885C-9BFB67BE5438}"/>
                </a:ext>
              </a:extLst>
            </p:cNvPr>
            <p:cNvSpPr/>
            <p:nvPr/>
          </p:nvSpPr>
          <p:spPr bwMode="auto">
            <a:xfrm>
              <a:off x="7046845" y="3419328"/>
              <a:ext cx="380801" cy="519546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C2FC45B-76EB-4987-9DEA-1F8DCB112093}"/>
                </a:ext>
              </a:extLst>
            </p:cNvPr>
            <p:cNvSpPr/>
            <p:nvPr/>
          </p:nvSpPr>
          <p:spPr bwMode="auto">
            <a:xfrm>
              <a:off x="4633860" y="3464355"/>
              <a:ext cx="380801" cy="519546"/>
            </a:xfrm>
            <a:prstGeom prst="rightArrow">
              <a:avLst/>
            </a:prstGeom>
            <a:solidFill>
              <a:srgbClr val="FFD9A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9B139F2-AF75-413F-B70B-30F9DD01B733}"/>
                </a:ext>
              </a:extLst>
            </p:cNvPr>
            <p:cNvSpPr/>
            <p:nvPr/>
          </p:nvSpPr>
          <p:spPr bwMode="auto">
            <a:xfrm rot="1560000">
              <a:off x="9313330" y="4788418"/>
              <a:ext cx="380801" cy="519546"/>
            </a:xfrm>
            <a:prstGeom prst="rightArrow">
              <a:avLst/>
            </a:prstGeom>
            <a:solidFill>
              <a:srgbClr val="AFF47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0B6CD83F-55C8-4F14-A93C-BA0F49F48F1C}"/>
                </a:ext>
              </a:extLst>
            </p:cNvPr>
            <p:cNvSpPr/>
            <p:nvPr/>
          </p:nvSpPr>
          <p:spPr bwMode="auto">
            <a:xfrm>
              <a:off x="9405362" y="3543062"/>
              <a:ext cx="380801" cy="519546"/>
            </a:xfrm>
            <a:prstGeom prst="rightArrow">
              <a:avLst/>
            </a:prstGeom>
            <a:solidFill>
              <a:srgbClr val="AFF47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53BFEDF-CD58-4670-A536-A878A55B9C00}"/>
                </a:ext>
              </a:extLst>
            </p:cNvPr>
            <p:cNvSpPr>
              <a:spLocks noChangeAspect="1"/>
            </p:cNvSpPr>
            <p:nvPr/>
          </p:nvSpPr>
          <p:spPr bwMode="auto">
            <a:xfrm rot="-1440000">
              <a:off x="9299229" y="2489899"/>
              <a:ext cx="380801" cy="519546"/>
            </a:xfrm>
            <a:prstGeom prst="rightArrow">
              <a:avLst/>
            </a:prstGeom>
            <a:solidFill>
              <a:srgbClr val="AFF47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080C349-6FE6-4EAE-B11E-879377728EDB}"/>
                </a:ext>
              </a:extLst>
            </p:cNvPr>
            <p:cNvSpPr/>
            <p:nvPr/>
          </p:nvSpPr>
          <p:spPr bwMode="auto">
            <a:xfrm>
              <a:off x="364432" y="1411376"/>
              <a:ext cx="2695294" cy="82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MW4004</a:t>
              </a:r>
              <a:r>
                <a:rPr lang="ar-sa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- بولي بروبيلين</a:t>
              </a:r>
              <a:endParaRPr lang="ar-sa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MW4005</a:t>
              </a:r>
              <a:r>
                <a:rPr lang="ar-sa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- المطاط</a:t>
              </a:r>
              <a:endParaRPr lang="ar-sa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1F4C3C-7938-4E7A-8D40-1A4AC6D48DB7}"/>
                </a:ext>
              </a:extLst>
            </p:cNvPr>
            <p:cNvSpPr/>
            <p:nvPr/>
          </p:nvSpPr>
          <p:spPr bwMode="auto">
            <a:xfrm>
              <a:off x="5040000" y="1447209"/>
              <a:ext cx="2403804" cy="864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2000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MW4006 - Talc</a:t>
              </a:r>
            </a:p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MW4007</a:t>
              </a:r>
              <a:r>
                <a:rPr lang="ar-sa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- المادة المضافة</a:t>
              </a:r>
              <a:endParaRPr lang="ar-sa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MW4008</a:t>
              </a:r>
              <a:r>
                <a:rPr lang="ar-sa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- الصبغة</a:t>
              </a:r>
              <a:endParaRPr lang="ar-sa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4D7E288-864D-41AC-93E2-356A920D26F2}"/>
                </a:ext>
              </a:extLst>
            </p:cNvPr>
            <p:cNvSpPr/>
            <p:nvPr/>
          </p:nvSpPr>
          <p:spPr bwMode="auto">
            <a:xfrm rot="1260000">
              <a:off x="9197232" y="532293"/>
              <a:ext cx="1687569" cy="67528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2400" b="1">
                  <a:solidFill>
                    <a:schemeClr val="accent4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‏"</a:t>
              </a:r>
              <a:r>
                <a:rPr lang="ar-sa" sz="2400" b="1" dirty="0">
                  <a:solidFill>
                    <a:schemeClr val="accent4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الكريات"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DDA5E415-3C87-49F4-8C2C-5664C9B443DB}"/>
                </a:ext>
              </a:extLst>
            </p:cNvPr>
            <p:cNvSpPr/>
            <p:nvPr/>
          </p:nvSpPr>
          <p:spPr bwMode="auto">
            <a:xfrm rot="5400000">
              <a:off x="1047033" y="2465972"/>
              <a:ext cx="380801" cy="51954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0FE5D7-3CD9-4806-94DA-B219631F46B9}"/>
                </a:ext>
              </a:extLst>
            </p:cNvPr>
            <p:cNvSpPr/>
            <p:nvPr/>
          </p:nvSpPr>
          <p:spPr bwMode="auto">
            <a:xfrm rot="5400000">
              <a:off x="5773820" y="2456747"/>
              <a:ext cx="380801" cy="51954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164D8FB-A259-43B0-B8F7-AB81213FEA87}"/>
                </a:ext>
              </a:extLst>
            </p:cNvPr>
            <p:cNvGrpSpPr/>
            <p:nvPr/>
          </p:nvGrpSpPr>
          <p:grpSpPr>
            <a:xfrm>
              <a:off x="364432" y="3028609"/>
              <a:ext cx="8905429" cy="1300962"/>
              <a:chOff x="364432" y="3028609"/>
              <a:chExt cx="8905429" cy="130096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EF46CB-C7E0-4319-818B-283ED06831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18275" y="3028609"/>
                <a:ext cx="1751586" cy="1224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40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التعبئة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9F9309A-FDA2-4CD1-BCB8-DE17366A44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4432" y="3092922"/>
                <a:ext cx="1751586" cy="1224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10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البروز و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القطع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B1E3AB-4FC5-450E-92F4-A88B7DF555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81220" y="3105571"/>
                <a:ext cx="1751582" cy="1224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20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المجفف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29661C2-EEE5-456B-AA62-641F02AB9B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91219" y="3105571"/>
                <a:ext cx="1751586" cy="1224000"/>
              </a:xfrm>
              <a:prstGeom prst="ellipse">
                <a:avLst/>
              </a:prstGeom>
              <a:solidFill>
                <a:srgbClr val="FFD9A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30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الخلاط</a:t>
                </a:r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164DF760-5217-4D6D-BB83-2A7A10CF4223}"/>
                  </a:ext>
                </a:extLst>
              </p:cNvPr>
              <p:cNvSpPr/>
              <p:nvPr/>
            </p:nvSpPr>
            <p:spPr bwMode="auto">
              <a:xfrm>
                <a:off x="2247978" y="3431534"/>
                <a:ext cx="380801" cy="519546"/>
              </a:xfrm>
              <a:prstGeom prst="rightArrow">
                <a:avLst/>
              </a:prstGeom>
              <a:solidFill>
                <a:srgbClr val="F7800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4F0EF2E2-03FF-4219-A766-E5E9FFD4BF2D}"/>
                  </a:ext>
                </a:extLst>
              </p:cNvPr>
              <p:cNvSpPr/>
              <p:nvPr/>
            </p:nvSpPr>
            <p:spPr bwMode="auto">
              <a:xfrm>
                <a:off x="7049636" y="3431534"/>
                <a:ext cx="380801" cy="519546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4964278C-EA86-419C-84A5-D3E09B926DCF}"/>
                  </a:ext>
                </a:extLst>
              </p:cNvPr>
              <p:cNvSpPr/>
              <p:nvPr/>
            </p:nvSpPr>
            <p:spPr bwMode="auto">
              <a:xfrm>
                <a:off x="4636651" y="3476561"/>
                <a:ext cx="380801" cy="519546"/>
              </a:xfrm>
              <a:prstGeom prst="rightArrow">
                <a:avLst/>
              </a:prstGeom>
              <a:solidFill>
                <a:srgbClr val="FFD9A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0130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8010A4-9A02-4CF4-ABA4-E5908061B212}"/>
              </a:ext>
            </a:extLst>
          </p:cNvPr>
          <p:cNvGrpSpPr/>
          <p:nvPr/>
        </p:nvGrpSpPr>
        <p:grpSpPr>
          <a:xfrm flipH="1">
            <a:off x="12703" y="914038"/>
            <a:ext cx="12089234" cy="4195360"/>
            <a:chOff x="12703" y="914038"/>
            <a:chExt cx="12089234" cy="4195360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651C4F78-4E53-4DFC-853D-3AC0F92DA8CC}"/>
                </a:ext>
              </a:extLst>
            </p:cNvPr>
            <p:cNvSpPr/>
            <p:nvPr/>
          </p:nvSpPr>
          <p:spPr bwMode="auto">
            <a:xfrm>
              <a:off x="170538" y="1246412"/>
              <a:ext cx="1600199" cy="939799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لم يتم تعيين المادة لعملية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82482698-CEAB-4DEF-82C7-CE06087BB121}"/>
                </a:ext>
              </a:extLst>
            </p:cNvPr>
            <p:cNvSpPr/>
            <p:nvPr/>
          </p:nvSpPr>
          <p:spPr bwMode="auto">
            <a:xfrm>
              <a:off x="2724646" y="2794490"/>
              <a:ext cx="1333500" cy="101872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استخدام متطلبات الموارد من العملية الأولى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3BCB285-8907-4F21-8B49-199040DCF5ED}"/>
                </a:ext>
              </a:extLst>
            </p:cNvPr>
            <p:cNvSpPr/>
            <p:nvPr/>
          </p:nvSpPr>
          <p:spPr bwMode="auto">
            <a:xfrm>
              <a:off x="11275420" y="4625763"/>
              <a:ext cx="810488" cy="483635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فشل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14B9F5-58F7-42B8-807D-79A7A4212896}"/>
                </a:ext>
              </a:extLst>
            </p:cNvPr>
            <p:cNvGrpSpPr/>
            <p:nvPr/>
          </p:nvGrpSpPr>
          <p:grpSpPr>
            <a:xfrm>
              <a:off x="12703" y="2852248"/>
              <a:ext cx="1828800" cy="937079"/>
              <a:chOff x="97065" y="2767692"/>
              <a:chExt cx="1828800" cy="937079"/>
            </a:xfrm>
          </p:grpSpPr>
          <p:sp>
            <p:nvSpPr>
              <p:cNvPr id="5" name="Flowchart: Decision 4">
                <a:extLst>
                  <a:ext uri="{FF2B5EF4-FFF2-40B4-BE49-F238E27FC236}">
                    <a16:creationId xmlns:a16="http://schemas.microsoft.com/office/drawing/2014/main" id="{E86B0BB8-082F-4109-9EEC-05DBDDC43946}"/>
                  </a:ext>
                </a:extLst>
              </p:cNvPr>
              <p:cNvSpPr/>
              <p:nvPr/>
            </p:nvSpPr>
            <p:spPr bwMode="auto">
              <a:xfrm>
                <a:off x="215903" y="2767692"/>
                <a:ext cx="1591125" cy="937079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0" rIns="182880" bIns="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53A22715-9D4A-4842-8C89-9DF3F7B3C087}"/>
                  </a:ext>
                </a:extLst>
              </p:cNvPr>
              <p:cNvSpPr/>
              <p:nvPr/>
            </p:nvSpPr>
            <p:spPr bwMode="auto">
              <a:xfrm>
                <a:off x="97065" y="2921000"/>
                <a:ext cx="1828800" cy="381000"/>
              </a:xfrm>
              <a:prstGeom prst="flowChartProcess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rgbClr val="1A1A1A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هل يوجد </a:t>
                </a:r>
              </a:p>
              <a:p>
                <a:pPr lvl="0"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rgbClr val="1A1A1A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المسار؟</a:t>
                </a:r>
              </a:p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672F99-D664-4E7F-95A3-ACA76C5E9555}"/>
                </a:ext>
              </a:extLst>
            </p:cNvPr>
            <p:cNvGrpSpPr/>
            <p:nvPr/>
          </p:nvGrpSpPr>
          <p:grpSpPr>
            <a:xfrm>
              <a:off x="4721465" y="2547851"/>
              <a:ext cx="1940650" cy="1512000"/>
              <a:chOff x="4762495" y="2679700"/>
              <a:chExt cx="1940650" cy="1512000"/>
            </a:xfrm>
          </p:grpSpPr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AB6DD26B-9E55-40EF-93D1-DBEC6C463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495" y="2679700"/>
                <a:ext cx="1940650" cy="1512000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lowchart: Process 14">
                <a:extLst>
                  <a:ext uri="{FF2B5EF4-FFF2-40B4-BE49-F238E27FC236}">
                    <a16:creationId xmlns:a16="http://schemas.microsoft.com/office/drawing/2014/main" id="{6C4DD04A-3A14-45DA-9173-B75E83C16DCA}"/>
                  </a:ext>
                </a:extLst>
              </p:cNvPr>
              <p:cNvSpPr/>
              <p:nvPr/>
            </p:nvSpPr>
            <p:spPr bwMode="auto">
              <a:xfrm>
                <a:off x="4926686" y="2976350"/>
                <a:ext cx="1645857" cy="774700"/>
              </a:xfrm>
              <a:prstGeom prst="flowChartProcess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موقع الإدخال على </a:t>
                </a:r>
              </a:p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مجموعة الموارد/</a:t>
                </a:r>
              </a:p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علاقة المورد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E62F5C-3052-414C-BF8A-65A57C08538C}"/>
                </a:ext>
              </a:extLst>
            </p:cNvPr>
            <p:cNvGrpSpPr/>
            <p:nvPr/>
          </p:nvGrpSpPr>
          <p:grpSpPr>
            <a:xfrm>
              <a:off x="7562797" y="2564787"/>
              <a:ext cx="1940650" cy="1512000"/>
              <a:chOff x="4762495" y="2679700"/>
              <a:chExt cx="1940650" cy="1512000"/>
            </a:xfrm>
          </p:grpSpPr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D73386A7-24F5-4E86-A434-4C73E90B7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495" y="2679700"/>
                <a:ext cx="1940650" cy="1512000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9A217E51-2AB3-4F7D-AB20-2544CB0448E4}"/>
                  </a:ext>
                </a:extLst>
              </p:cNvPr>
              <p:cNvSpPr/>
              <p:nvPr/>
            </p:nvSpPr>
            <p:spPr bwMode="auto">
              <a:xfrm>
                <a:off x="4909891" y="3056461"/>
                <a:ext cx="1645857" cy="774700"/>
              </a:xfrm>
              <a:prstGeom prst="flowChartProcess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موقع الإدخال على </a:t>
                </a:r>
              </a:p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مجموعة الموارد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996469-5C4C-4486-946C-DCD143DEB828}"/>
                </a:ext>
              </a:extLst>
            </p:cNvPr>
            <p:cNvGrpSpPr/>
            <p:nvPr/>
          </p:nvGrpSpPr>
          <p:grpSpPr>
            <a:xfrm>
              <a:off x="10219107" y="2888787"/>
              <a:ext cx="1548330" cy="864000"/>
              <a:chOff x="9185202" y="2986768"/>
              <a:chExt cx="1548330" cy="864000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BB12ED25-AB99-4D42-9DB5-811C0B3CE6B3}"/>
                  </a:ext>
                </a:extLst>
              </p:cNvPr>
              <p:cNvSpPr/>
              <p:nvPr/>
            </p:nvSpPr>
            <p:spPr bwMode="auto">
              <a:xfrm>
                <a:off x="9315804" y="2986768"/>
                <a:ext cx="1244600" cy="864000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5184D117-DDCE-4B78-8411-9082D1490CC3}"/>
                  </a:ext>
                </a:extLst>
              </p:cNvPr>
              <p:cNvSpPr/>
              <p:nvPr/>
            </p:nvSpPr>
            <p:spPr bwMode="auto">
              <a:xfrm>
                <a:off x="9185202" y="3109975"/>
                <a:ext cx="1548330" cy="384048"/>
              </a:xfrm>
              <a:prstGeom prst="flowChartProcess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موقع الإدخال الافتراضي</a:t>
                </a:r>
              </a:p>
            </p:txBody>
          </p:sp>
        </p:grp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481947DF-4760-4108-B8EE-40B5F3EC7E21}"/>
                </a:ext>
              </a:extLst>
            </p:cNvPr>
            <p:cNvSpPr/>
            <p:nvPr/>
          </p:nvSpPr>
          <p:spPr bwMode="auto">
            <a:xfrm>
              <a:off x="5146689" y="914038"/>
              <a:ext cx="1256455" cy="66474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8000" rIns="182880" bIns="10800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استخدام موقع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035F559-3AB4-48F9-A972-868E4CD95EF0}"/>
                </a:ext>
              </a:extLst>
            </p:cNvPr>
            <p:cNvCxnSpPr/>
            <p:nvPr/>
          </p:nvCxnSpPr>
          <p:spPr>
            <a:xfrm>
              <a:off x="927103" y="2277687"/>
              <a:ext cx="0" cy="5288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E586B46-8E22-427F-B3D8-631127E719B6}"/>
                </a:ext>
              </a:extLst>
            </p:cNvPr>
            <p:cNvGrpSpPr/>
            <p:nvPr/>
          </p:nvGrpSpPr>
          <p:grpSpPr>
            <a:xfrm>
              <a:off x="1841503" y="3073953"/>
              <a:ext cx="829100" cy="381000"/>
              <a:chOff x="1841503" y="3073953"/>
              <a:chExt cx="829100" cy="381000"/>
            </a:xfrm>
          </p:grpSpPr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42FEB5B0-E125-45BD-9A4F-C0B65D9778FD}"/>
                  </a:ext>
                </a:extLst>
              </p:cNvPr>
              <p:cNvSpPr/>
              <p:nvPr/>
            </p:nvSpPr>
            <p:spPr bwMode="auto">
              <a:xfrm>
                <a:off x="1973171" y="3073953"/>
                <a:ext cx="620873" cy="381000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نعم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DDF7373-0445-4A09-A68A-42D1134BA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753" y="3295768"/>
                <a:ext cx="284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A68788B-4D8B-417E-AFF7-BF58B37B9574}"/>
                  </a:ext>
                </a:extLst>
              </p:cNvPr>
              <p:cNvCxnSpPr/>
              <p:nvPr/>
            </p:nvCxnSpPr>
            <p:spPr>
              <a:xfrm>
                <a:off x="1841503" y="3295768"/>
                <a:ext cx="25330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8C5FDDCD-6BCD-41CC-B1F8-1B15ED005643}"/>
                </a:ext>
              </a:extLst>
            </p:cNvPr>
            <p:cNvSpPr/>
            <p:nvPr/>
          </p:nvSpPr>
          <p:spPr bwMode="auto">
            <a:xfrm>
              <a:off x="10300856" y="955241"/>
              <a:ext cx="1256455" cy="66474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8000" rIns="182880" bIns="10800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استخدام موقع</a:t>
              </a:r>
            </a:p>
          </p:txBody>
        </p: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820395E0-E0C3-4AF5-94C1-A72F28C7277F}"/>
                </a:ext>
              </a:extLst>
            </p:cNvPr>
            <p:cNvSpPr/>
            <p:nvPr/>
          </p:nvSpPr>
          <p:spPr bwMode="auto">
            <a:xfrm>
              <a:off x="7904892" y="945001"/>
              <a:ext cx="1256455" cy="66474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8000" rIns="182880" bIns="10800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استخدام موقع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9B52DC1-4A73-4C0E-98A7-CC2EE2D2846E}"/>
                </a:ext>
              </a:extLst>
            </p:cNvPr>
            <p:cNvCxnSpPr>
              <a:cxnSpLocks/>
            </p:cNvCxnSpPr>
            <p:nvPr/>
          </p:nvCxnSpPr>
          <p:spPr>
            <a:xfrm>
              <a:off x="4148051" y="3303851"/>
              <a:ext cx="5084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E17B8E5-BDF1-4CC0-92ED-9E9221668379}"/>
                </a:ext>
              </a:extLst>
            </p:cNvPr>
            <p:cNvCxnSpPr/>
            <p:nvPr/>
          </p:nvCxnSpPr>
          <p:spPr>
            <a:xfrm flipV="1">
              <a:off x="6733309" y="3320787"/>
              <a:ext cx="199506" cy="811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E6E4F990-2E0D-42EB-8036-DA305BC95CD3}"/>
                </a:ext>
              </a:extLst>
            </p:cNvPr>
            <p:cNvSpPr/>
            <p:nvPr/>
          </p:nvSpPr>
          <p:spPr bwMode="auto">
            <a:xfrm>
              <a:off x="6809511" y="3130724"/>
              <a:ext cx="665018" cy="148824"/>
            </a:xfrm>
            <a:prstGeom prst="flowChartProcess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AD9589E-50C4-462F-BBA2-FE8C501DDCDC}"/>
                </a:ext>
              </a:extLst>
            </p:cNvPr>
            <p:cNvCxnSpPr>
              <a:cxnSpLocks/>
            </p:cNvCxnSpPr>
            <p:nvPr/>
          </p:nvCxnSpPr>
          <p:spPr>
            <a:xfrm>
              <a:off x="7189679" y="3328898"/>
              <a:ext cx="2848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D57F27A-FC83-4FC7-8B49-7CFDF6D7F2B4}"/>
                </a:ext>
              </a:extLst>
            </p:cNvPr>
            <p:cNvCxnSpPr>
              <a:cxnSpLocks/>
            </p:cNvCxnSpPr>
            <p:nvPr/>
          </p:nvCxnSpPr>
          <p:spPr>
            <a:xfrm>
              <a:off x="9567950" y="3328898"/>
              <a:ext cx="185651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9CA136B-3A41-4642-98C9-E87D19EE6085}"/>
                </a:ext>
              </a:extLst>
            </p:cNvPr>
            <p:cNvSpPr/>
            <p:nvPr/>
          </p:nvSpPr>
          <p:spPr>
            <a:xfrm>
              <a:off x="9733837" y="3165350"/>
              <a:ext cx="464893" cy="292388"/>
            </a:xfrm>
            <a:prstGeom prst="rect">
              <a:avLst/>
            </a:prstGeom>
          </p:spPr>
          <p:txBody>
            <a:bodyPr wrap="square" rtlCol="1">
              <a:spAutoFit/>
            </a:bodyPr>
            <a:lstStyle/>
            <a:p>
              <a:pPr lvl="0"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rgbClr val="1A1A1A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811CA6D-23A7-4712-A13B-85DE0DD9D2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006" y="3320787"/>
              <a:ext cx="2848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8CDC67-025F-4269-911A-E6544A0BDF22}"/>
                </a:ext>
              </a:extLst>
            </p:cNvPr>
            <p:cNvCxnSpPr>
              <a:cxnSpLocks/>
            </p:cNvCxnSpPr>
            <p:nvPr/>
          </p:nvCxnSpPr>
          <p:spPr>
            <a:xfrm>
              <a:off x="11868631" y="3317810"/>
              <a:ext cx="1" cy="22237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F2D98CE-7AC0-4C41-9D14-1145DBD93D7D}"/>
                </a:ext>
              </a:extLst>
            </p:cNvPr>
            <p:cNvSpPr/>
            <p:nvPr/>
          </p:nvSpPr>
          <p:spPr>
            <a:xfrm>
              <a:off x="11825900" y="3577748"/>
              <a:ext cx="276037" cy="292388"/>
            </a:xfrm>
            <a:prstGeom prst="rect">
              <a:avLst/>
            </a:prstGeom>
          </p:spPr>
          <p:txBody>
            <a:bodyPr wrap="none" rtlCol="1">
              <a:spAutoFit/>
            </a:bodyPr>
            <a:lstStyle/>
            <a:p>
              <a:pPr lvl="0"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rgbClr val="1A1A1A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FEF8F6-E65B-4B32-B1E2-964173140A3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8631" y="3887661"/>
              <a:ext cx="0" cy="6441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CC28C9B9-F4CE-4080-A1B2-3D7ECB2AE509}"/>
                </a:ext>
              </a:extLst>
            </p:cNvPr>
            <p:cNvSpPr/>
            <p:nvPr/>
          </p:nvSpPr>
          <p:spPr bwMode="auto">
            <a:xfrm>
              <a:off x="5428973" y="1924906"/>
              <a:ext cx="606823" cy="340912"/>
            </a:xfrm>
            <a:prstGeom prst="flowChartProcess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نعم</a:t>
              </a:r>
            </a:p>
          </p:txBody>
        </p:sp>
        <p:sp>
          <p:nvSpPr>
            <p:cNvPr id="86" name="Flowchart: Process 85">
              <a:extLst>
                <a:ext uri="{FF2B5EF4-FFF2-40B4-BE49-F238E27FC236}">
                  <a16:creationId xmlns:a16="http://schemas.microsoft.com/office/drawing/2014/main" id="{8C43B8A6-B87F-462E-A744-2941A4190DA7}"/>
                </a:ext>
              </a:extLst>
            </p:cNvPr>
            <p:cNvSpPr/>
            <p:nvPr/>
          </p:nvSpPr>
          <p:spPr bwMode="auto">
            <a:xfrm>
              <a:off x="8229707" y="1957294"/>
              <a:ext cx="606823" cy="308524"/>
            </a:xfrm>
            <a:prstGeom prst="flowChartProcess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نعم</a:t>
              </a:r>
            </a:p>
          </p:txBody>
        </p:sp>
        <p:sp>
          <p:nvSpPr>
            <p:cNvPr id="87" name="Flowchart: Process 86">
              <a:extLst>
                <a:ext uri="{FF2B5EF4-FFF2-40B4-BE49-F238E27FC236}">
                  <a16:creationId xmlns:a16="http://schemas.microsoft.com/office/drawing/2014/main" id="{26A4B272-A5B7-4741-90EF-6725DD53376D}"/>
                </a:ext>
              </a:extLst>
            </p:cNvPr>
            <p:cNvSpPr/>
            <p:nvPr/>
          </p:nvSpPr>
          <p:spPr bwMode="auto">
            <a:xfrm>
              <a:off x="10668597" y="1969911"/>
              <a:ext cx="606823" cy="149665"/>
            </a:xfrm>
            <a:prstGeom prst="flowChartProcess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نعم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934AB0-562A-416A-BAFD-33960C861B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008" y="2352502"/>
              <a:ext cx="0" cy="39842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72364D-CB25-49D3-AAA6-DBEA6803A041}"/>
                </a:ext>
              </a:extLst>
            </p:cNvPr>
            <p:cNvCxnSpPr>
              <a:cxnSpLocks/>
            </p:cNvCxnSpPr>
            <p:nvPr/>
          </p:nvCxnSpPr>
          <p:spPr>
            <a:xfrm>
              <a:off x="8509647" y="2277687"/>
              <a:ext cx="1" cy="22237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142DD0D-0D4F-45F5-96DA-394FC1286200}"/>
                </a:ext>
              </a:extLst>
            </p:cNvPr>
            <p:cNvCxnSpPr>
              <a:cxnSpLocks/>
            </p:cNvCxnSpPr>
            <p:nvPr/>
          </p:nvCxnSpPr>
          <p:spPr>
            <a:xfrm>
              <a:off x="5691789" y="2265818"/>
              <a:ext cx="1" cy="22237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FA9D71B-B0E4-4E27-A343-20EB564F6A9D}"/>
                </a:ext>
              </a:extLst>
            </p:cNvPr>
            <p:cNvCxnSpPr>
              <a:cxnSpLocks/>
            </p:cNvCxnSpPr>
            <p:nvPr/>
          </p:nvCxnSpPr>
          <p:spPr>
            <a:xfrm rot="-5400000" flipV="1">
              <a:off x="5549364" y="1827486"/>
              <a:ext cx="2848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903DEDE-051A-496A-AB46-8B85927518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67222" y="1848343"/>
              <a:ext cx="2848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BF4F2BA-1555-4227-A53A-25C9A80CE7A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815855" y="1848343"/>
              <a:ext cx="2848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4625A9D-3FFC-4E82-B307-0BAE6E3808DB}"/>
                </a:ext>
              </a:extLst>
            </p:cNvPr>
            <p:cNvCxnSpPr/>
            <p:nvPr/>
          </p:nvCxnSpPr>
          <p:spPr>
            <a:xfrm>
              <a:off x="927103" y="3813212"/>
              <a:ext cx="0" cy="718598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F94DC3-CCCC-406F-92F4-0F7E4E187070}"/>
                </a:ext>
              </a:extLst>
            </p:cNvPr>
            <p:cNvCxnSpPr/>
            <p:nvPr/>
          </p:nvCxnSpPr>
          <p:spPr>
            <a:xfrm>
              <a:off x="11671069" y="3320787"/>
              <a:ext cx="174567" cy="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18DFBD0-88DA-4506-9B81-5A7AF7120127}"/>
                </a:ext>
              </a:extLst>
            </p:cNvPr>
            <p:cNvCxnSpPr/>
            <p:nvPr/>
          </p:nvCxnSpPr>
          <p:spPr>
            <a:xfrm>
              <a:off x="927103" y="4531810"/>
              <a:ext cx="4764686" cy="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CBC645A-F0F1-4F2B-BA4E-4D686E91799C}"/>
                </a:ext>
              </a:extLst>
            </p:cNvPr>
            <p:cNvSpPr/>
            <p:nvPr/>
          </p:nvSpPr>
          <p:spPr>
            <a:xfrm>
              <a:off x="5691789" y="4393310"/>
              <a:ext cx="443004" cy="292388"/>
            </a:xfrm>
            <a:prstGeom prst="rect">
              <a:avLst/>
            </a:prstGeom>
          </p:spPr>
          <p:txBody>
            <a:bodyPr wrap="square" rtlCol="1">
              <a:spAutoFit/>
            </a:bodyPr>
            <a:lstStyle/>
            <a:p>
              <a:pPr lvl="0"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rgbClr val="1A1A1A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F523227-3A16-4A75-92BF-29AC526B3178}"/>
                </a:ext>
              </a:extLst>
            </p:cNvPr>
            <p:cNvCxnSpPr/>
            <p:nvPr/>
          </p:nvCxnSpPr>
          <p:spPr>
            <a:xfrm flipV="1">
              <a:off x="6176365" y="4531810"/>
              <a:ext cx="4816907" cy="1029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9574E8C-2887-480B-B4E2-8BD922051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008" y="3813212"/>
              <a:ext cx="0" cy="72888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3803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9A1701-D56B-4607-B31D-5E670DD6CE5C}"/>
              </a:ext>
            </a:extLst>
          </p:cNvPr>
          <p:cNvGrpSpPr/>
          <p:nvPr/>
        </p:nvGrpSpPr>
        <p:grpSpPr>
          <a:xfrm flipH="1">
            <a:off x="-30051" y="978809"/>
            <a:ext cx="12131988" cy="4601817"/>
            <a:chOff x="-30051" y="978809"/>
            <a:chExt cx="12131988" cy="4601817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651C4F78-4E53-4DFC-853D-3AC0F92DA8CC}"/>
                </a:ext>
              </a:extLst>
            </p:cNvPr>
            <p:cNvSpPr/>
            <p:nvPr/>
          </p:nvSpPr>
          <p:spPr bwMode="auto">
            <a:xfrm>
              <a:off x="170538" y="1246412"/>
              <a:ext cx="1600199" cy="939799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تم تعيين بند المادة لعملية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82482698-CEAB-4DEF-82C7-CE06087BB121}"/>
                </a:ext>
              </a:extLst>
            </p:cNvPr>
            <p:cNvSpPr/>
            <p:nvPr/>
          </p:nvSpPr>
          <p:spPr bwMode="auto">
            <a:xfrm>
              <a:off x="2308749" y="2918320"/>
              <a:ext cx="1333500" cy="92960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استخدام متطلبات الموارد من العملية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3BCB285-8907-4F21-8B49-199040DCF5ED}"/>
                </a:ext>
              </a:extLst>
            </p:cNvPr>
            <p:cNvSpPr/>
            <p:nvPr/>
          </p:nvSpPr>
          <p:spPr bwMode="auto">
            <a:xfrm>
              <a:off x="10985985" y="4625763"/>
              <a:ext cx="1099923" cy="483635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فشل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14B9F5-58F7-42B8-807D-79A7A4212896}"/>
                </a:ext>
              </a:extLst>
            </p:cNvPr>
            <p:cNvGrpSpPr/>
            <p:nvPr/>
          </p:nvGrpSpPr>
          <p:grpSpPr>
            <a:xfrm>
              <a:off x="-30051" y="2833961"/>
              <a:ext cx="1828800" cy="937079"/>
              <a:chOff x="84362" y="2752383"/>
              <a:chExt cx="1828800" cy="937079"/>
            </a:xfrm>
          </p:grpSpPr>
          <p:sp>
            <p:nvSpPr>
              <p:cNvPr id="5" name="Flowchart: Decision 4">
                <a:extLst>
                  <a:ext uri="{FF2B5EF4-FFF2-40B4-BE49-F238E27FC236}">
                    <a16:creationId xmlns:a16="http://schemas.microsoft.com/office/drawing/2014/main" id="{E86B0BB8-082F-4109-9EEC-05DBDDC43946}"/>
                  </a:ext>
                </a:extLst>
              </p:cNvPr>
              <p:cNvSpPr/>
              <p:nvPr/>
            </p:nvSpPr>
            <p:spPr bwMode="auto">
              <a:xfrm>
                <a:off x="168017" y="2752383"/>
                <a:ext cx="1591125" cy="937079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0" rIns="182880" bIns="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53A22715-9D4A-4842-8C89-9DF3F7B3C087}"/>
                  </a:ext>
                </a:extLst>
              </p:cNvPr>
              <p:cNvSpPr/>
              <p:nvPr/>
            </p:nvSpPr>
            <p:spPr bwMode="auto">
              <a:xfrm>
                <a:off x="84362" y="2805093"/>
                <a:ext cx="1828800" cy="381000"/>
              </a:xfrm>
              <a:prstGeom prst="flowChartProcess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rgbClr val="1A1A1A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هل توجد استراحة </a:t>
                </a:r>
                <a:br>
                  <a:rPr lang="en-US" sz="1300" dirty="0">
                    <a:solidFill>
                      <a:srgbClr val="1A1A1A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</a:br>
                <a:r>
                  <a:rPr lang="ar-sa" sz="1300" dirty="0">
                    <a:solidFill>
                      <a:srgbClr val="1A1A1A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عمل في</a:t>
                </a:r>
              </a:p>
              <a:p>
                <a:pPr lvl="0"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rgbClr val="1A1A1A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 قالب العمل?</a:t>
                </a:r>
              </a:p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035F559-3AB4-48F9-A972-868E4CD95EF0}"/>
                </a:ext>
              </a:extLst>
            </p:cNvPr>
            <p:cNvCxnSpPr>
              <a:cxnSpLocks/>
            </p:cNvCxnSpPr>
            <p:nvPr/>
          </p:nvCxnSpPr>
          <p:spPr>
            <a:xfrm>
              <a:off x="857805" y="2140767"/>
              <a:ext cx="0" cy="6931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E586B46-8E22-427F-B3D8-631127E719B6}"/>
                </a:ext>
              </a:extLst>
            </p:cNvPr>
            <p:cNvGrpSpPr/>
            <p:nvPr/>
          </p:nvGrpSpPr>
          <p:grpSpPr>
            <a:xfrm>
              <a:off x="1639926" y="3080257"/>
              <a:ext cx="668823" cy="381000"/>
              <a:chOff x="1753425" y="3052558"/>
              <a:chExt cx="814846" cy="381000"/>
            </a:xfrm>
          </p:grpSpPr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42FEB5B0-E125-45BD-9A4F-C0B65D9778FD}"/>
                  </a:ext>
                </a:extLst>
              </p:cNvPr>
              <p:cNvSpPr/>
              <p:nvPr/>
            </p:nvSpPr>
            <p:spPr bwMode="auto">
              <a:xfrm>
                <a:off x="1753425" y="3052558"/>
                <a:ext cx="746966" cy="381000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نعم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DDF7373-0445-4A09-A68A-42D1134BA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303" y="3290110"/>
                <a:ext cx="2759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A68788B-4D8B-417E-AFF7-BF58B37B9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3" y="3295768"/>
                <a:ext cx="108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9B52DC1-4A73-4C0E-98A7-CC2EE2D2846E}"/>
                </a:ext>
              </a:extLst>
            </p:cNvPr>
            <p:cNvCxnSpPr>
              <a:cxnSpLocks/>
            </p:cNvCxnSpPr>
            <p:nvPr/>
          </p:nvCxnSpPr>
          <p:spPr>
            <a:xfrm>
              <a:off x="3642249" y="3351883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E17B8E5-BDF1-4CC0-92ED-9E9221668379}"/>
                </a:ext>
              </a:extLst>
            </p:cNvPr>
            <p:cNvCxnSpPr>
              <a:cxnSpLocks/>
            </p:cNvCxnSpPr>
            <p:nvPr/>
          </p:nvCxnSpPr>
          <p:spPr>
            <a:xfrm>
              <a:off x="5823483" y="335188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E6E4F990-2E0D-42EB-8036-DA305BC95CD3}"/>
                </a:ext>
              </a:extLst>
            </p:cNvPr>
            <p:cNvSpPr/>
            <p:nvPr/>
          </p:nvSpPr>
          <p:spPr bwMode="auto">
            <a:xfrm>
              <a:off x="5782431" y="3087678"/>
              <a:ext cx="665018" cy="427649"/>
            </a:xfrm>
            <a:prstGeom prst="flowChartProcess">
              <a:avLst/>
            </a:prstGeom>
            <a:solidFill>
              <a:schemeClr val="bg1">
                <a:alpha val="3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AD9589E-50C4-462F-BBA2-FE8C501DDCDC}"/>
                </a:ext>
              </a:extLst>
            </p:cNvPr>
            <p:cNvCxnSpPr>
              <a:cxnSpLocks/>
            </p:cNvCxnSpPr>
            <p:nvPr/>
          </p:nvCxnSpPr>
          <p:spPr>
            <a:xfrm>
              <a:off x="6134793" y="3351883"/>
              <a:ext cx="144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D57F27A-FC83-4FC7-8B49-7CFDF6D7F2B4}"/>
                </a:ext>
              </a:extLst>
            </p:cNvPr>
            <p:cNvCxnSpPr>
              <a:cxnSpLocks/>
            </p:cNvCxnSpPr>
            <p:nvPr/>
          </p:nvCxnSpPr>
          <p:spPr>
            <a:xfrm>
              <a:off x="8208136" y="3372767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9CA136B-3A41-4642-98C9-E87D19EE6085}"/>
                </a:ext>
              </a:extLst>
            </p:cNvPr>
            <p:cNvSpPr/>
            <p:nvPr/>
          </p:nvSpPr>
          <p:spPr>
            <a:xfrm>
              <a:off x="8243838" y="3230205"/>
              <a:ext cx="381115" cy="292388"/>
            </a:xfrm>
            <a:prstGeom prst="rect">
              <a:avLst/>
            </a:prstGeom>
          </p:spPr>
          <p:txBody>
            <a:bodyPr wrap="square" rtlCol="1">
              <a:spAutoFit/>
            </a:bodyPr>
            <a:lstStyle/>
            <a:p>
              <a:pPr lvl="0"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rgbClr val="1A1A1A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811CA6D-23A7-4712-A13B-85DE0DD9D284}"/>
                </a:ext>
              </a:extLst>
            </p:cNvPr>
            <p:cNvCxnSpPr>
              <a:cxnSpLocks/>
            </p:cNvCxnSpPr>
            <p:nvPr/>
          </p:nvCxnSpPr>
          <p:spPr>
            <a:xfrm>
              <a:off x="8511411" y="3372767"/>
              <a:ext cx="144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8CDC67-025F-4269-911A-E6544A0BDF22}"/>
                </a:ext>
              </a:extLst>
            </p:cNvPr>
            <p:cNvCxnSpPr>
              <a:cxnSpLocks/>
            </p:cNvCxnSpPr>
            <p:nvPr/>
          </p:nvCxnSpPr>
          <p:spPr>
            <a:xfrm>
              <a:off x="11868631" y="3317810"/>
              <a:ext cx="1" cy="22237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F2D98CE-7AC0-4C41-9D14-1145DBD93D7D}"/>
                </a:ext>
              </a:extLst>
            </p:cNvPr>
            <p:cNvSpPr/>
            <p:nvPr/>
          </p:nvSpPr>
          <p:spPr>
            <a:xfrm>
              <a:off x="11825900" y="3577748"/>
              <a:ext cx="276037" cy="292388"/>
            </a:xfrm>
            <a:prstGeom prst="rect">
              <a:avLst/>
            </a:prstGeom>
          </p:spPr>
          <p:txBody>
            <a:bodyPr wrap="none" rtlCol="1">
              <a:spAutoFit/>
            </a:bodyPr>
            <a:lstStyle/>
            <a:p>
              <a:pPr lvl="0"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FEF8F6-E65B-4B32-B1E2-964173140A3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8631" y="3887661"/>
              <a:ext cx="0" cy="6441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CA0EA7-34FA-44AF-9564-0141088737BB}"/>
                </a:ext>
              </a:extLst>
            </p:cNvPr>
            <p:cNvGrpSpPr/>
            <p:nvPr/>
          </p:nvGrpSpPr>
          <p:grpSpPr>
            <a:xfrm>
              <a:off x="3882833" y="978809"/>
              <a:ext cx="1940650" cy="3145813"/>
              <a:chOff x="4721465" y="914038"/>
              <a:chExt cx="1940650" cy="314581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C672F99-D664-4E7F-95A3-ACA76C5E9555}"/>
                  </a:ext>
                </a:extLst>
              </p:cNvPr>
              <p:cNvGrpSpPr/>
              <p:nvPr/>
            </p:nvGrpSpPr>
            <p:grpSpPr>
              <a:xfrm>
                <a:off x="4721465" y="2547851"/>
                <a:ext cx="1940650" cy="1512000"/>
                <a:chOff x="4762495" y="2679700"/>
                <a:chExt cx="1940650" cy="1512000"/>
              </a:xfrm>
            </p:grpSpPr>
            <p:sp>
              <p:nvSpPr>
                <p:cNvPr id="9" name="Flowchart: Decision 8">
                  <a:extLst>
                    <a:ext uri="{FF2B5EF4-FFF2-40B4-BE49-F238E27FC236}">
                      <a16:creationId xmlns:a16="http://schemas.microsoft.com/office/drawing/2014/main" id="{AB6DD26B-9E55-40EF-93D1-DBEC6C463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2495" y="2679700"/>
                  <a:ext cx="1940650" cy="1512000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Flowchart: Process 14">
                  <a:extLst>
                    <a:ext uri="{FF2B5EF4-FFF2-40B4-BE49-F238E27FC236}">
                      <a16:creationId xmlns:a16="http://schemas.microsoft.com/office/drawing/2014/main" id="{6C4DD04A-3A14-45DA-9173-B75E83C16DCA}"/>
                    </a:ext>
                  </a:extLst>
                </p:cNvPr>
                <p:cNvSpPr/>
                <p:nvPr/>
              </p:nvSpPr>
              <p:spPr bwMode="auto">
                <a:xfrm>
                  <a:off x="4926686" y="2976350"/>
                  <a:ext cx="1645857" cy="774700"/>
                </a:xfrm>
                <a:prstGeom prst="flowChartProcess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ar-sa" sz="1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  <a:rtl/>
                    </a:rPr>
                    <a:t>موقع الإدخال على </a:t>
                  </a:r>
                </a:p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ar-sa" sz="1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  <a:rtl/>
                    </a:rPr>
                    <a:t>مجموعة الموارد/</a:t>
                  </a:r>
                </a:p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ar-sa" sz="1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  <a:rtl/>
                    </a:rPr>
                    <a:t>علاقة المورد</a:t>
                  </a:r>
                </a:p>
              </p:txBody>
            </p:sp>
          </p:grp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481947DF-4760-4108-B8EE-40B5F3EC7E21}"/>
                  </a:ext>
                </a:extLst>
              </p:cNvPr>
              <p:cNvSpPr/>
              <p:nvPr/>
            </p:nvSpPr>
            <p:spPr bwMode="auto">
              <a:xfrm>
                <a:off x="5146689" y="914038"/>
                <a:ext cx="1256455" cy="66474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08000" rIns="182880" bIns="10800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استخدام موقع</a:t>
                </a:r>
              </a:p>
            </p:txBody>
          </p:sp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CC28C9B9-F4CE-4080-A1B2-3D7ECB2AE509}"/>
                  </a:ext>
                </a:extLst>
              </p:cNvPr>
              <p:cNvSpPr/>
              <p:nvPr/>
            </p:nvSpPr>
            <p:spPr bwMode="auto">
              <a:xfrm>
                <a:off x="5428973" y="1924906"/>
                <a:ext cx="606823" cy="288010"/>
              </a:xfrm>
              <a:prstGeom prst="flowChartProcess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نعم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142DD0D-0D4F-45F5-96DA-394FC1286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1789" y="2265818"/>
                <a:ext cx="1" cy="22237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FA9D71B-B0E4-4E27-A343-20EB564F6A9D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 flipV="1">
                <a:off x="5549364" y="1827486"/>
                <a:ext cx="284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E5667E-5331-4C69-991B-ABA5882A33D1}"/>
                </a:ext>
              </a:extLst>
            </p:cNvPr>
            <p:cNvGrpSpPr/>
            <p:nvPr/>
          </p:nvGrpSpPr>
          <p:grpSpPr>
            <a:xfrm>
              <a:off x="6267486" y="978809"/>
              <a:ext cx="1940650" cy="3131786"/>
              <a:chOff x="7562797" y="945001"/>
              <a:chExt cx="1940650" cy="31317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E62F5C-3052-414C-BF8A-65A57C08538C}"/>
                  </a:ext>
                </a:extLst>
              </p:cNvPr>
              <p:cNvGrpSpPr/>
              <p:nvPr/>
            </p:nvGrpSpPr>
            <p:grpSpPr>
              <a:xfrm>
                <a:off x="7562797" y="2564787"/>
                <a:ext cx="1940650" cy="1512000"/>
                <a:chOff x="4762495" y="2679700"/>
                <a:chExt cx="1940650" cy="1512000"/>
              </a:xfrm>
            </p:grpSpPr>
            <p:sp>
              <p:nvSpPr>
                <p:cNvPr id="19" name="Flowchart: Decision 18">
                  <a:extLst>
                    <a:ext uri="{FF2B5EF4-FFF2-40B4-BE49-F238E27FC236}">
                      <a16:creationId xmlns:a16="http://schemas.microsoft.com/office/drawing/2014/main" id="{D73386A7-24F5-4E86-A434-4C73E90B7C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2495" y="2679700"/>
                  <a:ext cx="1940650" cy="1512000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lowchart: Process 19">
                  <a:extLst>
                    <a:ext uri="{FF2B5EF4-FFF2-40B4-BE49-F238E27FC236}">
                      <a16:creationId xmlns:a16="http://schemas.microsoft.com/office/drawing/2014/main" id="{9A217E51-2AB3-4F7D-AB20-2544CB0448E4}"/>
                    </a:ext>
                  </a:extLst>
                </p:cNvPr>
                <p:cNvSpPr/>
                <p:nvPr/>
              </p:nvSpPr>
              <p:spPr bwMode="auto">
                <a:xfrm>
                  <a:off x="4909891" y="3056461"/>
                  <a:ext cx="1645857" cy="774700"/>
                </a:xfrm>
                <a:prstGeom prst="flowChartProcess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ar-sa" sz="1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  <a:rtl/>
                    </a:rPr>
                    <a:t>موقع الإدخال على </a:t>
                  </a:r>
                </a:p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ar-sa" sz="1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  <a:rtl/>
                    </a:rPr>
                    <a:t>مجموعة الموارد</a:t>
                  </a:r>
                </a:p>
              </p:txBody>
            </p:sp>
          </p:grpSp>
          <p:sp>
            <p:nvSpPr>
              <p:cNvPr id="48" name="Flowchart: Alternate Process 47">
                <a:extLst>
                  <a:ext uri="{FF2B5EF4-FFF2-40B4-BE49-F238E27FC236}">
                    <a16:creationId xmlns:a16="http://schemas.microsoft.com/office/drawing/2014/main" id="{820395E0-E0C3-4AF5-94C1-A72F28C7277F}"/>
                  </a:ext>
                </a:extLst>
              </p:cNvPr>
              <p:cNvSpPr/>
              <p:nvPr/>
            </p:nvSpPr>
            <p:spPr bwMode="auto">
              <a:xfrm>
                <a:off x="7904892" y="945001"/>
                <a:ext cx="1256455" cy="66474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08000" rIns="182880" bIns="10800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استخدام موقع</a:t>
                </a:r>
              </a:p>
            </p:txBody>
          </p:sp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8C43B8A6-B87F-462E-A744-2941A4190DA7}"/>
                  </a:ext>
                </a:extLst>
              </p:cNvPr>
              <p:cNvSpPr/>
              <p:nvPr/>
            </p:nvSpPr>
            <p:spPr bwMode="auto">
              <a:xfrm>
                <a:off x="8229707" y="1957294"/>
                <a:ext cx="606823" cy="149665"/>
              </a:xfrm>
              <a:prstGeom prst="flowChartProcess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نعم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72364D-CB25-49D3-AAA6-DBEA6803A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647" y="2277687"/>
                <a:ext cx="1" cy="22237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903DEDE-051A-496A-AB46-8B85927518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67222" y="1848343"/>
                <a:ext cx="284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22AC423-6F3A-400D-B321-421FA5716972}"/>
                </a:ext>
              </a:extLst>
            </p:cNvPr>
            <p:cNvGrpSpPr/>
            <p:nvPr/>
          </p:nvGrpSpPr>
          <p:grpSpPr>
            <a:xfrm>
              <a:off x="10233084" y="1030925"/>
              <a:ext cx="1548330" cy="2797546"/>
              <a:chOff x="10219107" y="955241"/>
              <a:chExt cx="1548330" cy="279754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4996469-5C4C-4486-946C-DCD143DEB828}"/>
                  </a:ext>
                </a:extLst>
              </p:cNvPr>
              <p:cNvGrpSpPr/>
              <p:nvPr/>
            </p:nvGrpSpPr>
            <p:grpSpPr>
              <a:xfrm>
                <a:off x="10219107" y="2888787"/>
                <a:ext cx="1548330" cy="864000"/>
                <a:chOff x="9185202" y="2986768"/>
                <a:chExt cx="1548330" cy="864000"/>
              </a:xfrm>
            </p:grpSpPr>
            <p:sp>
              <p:nvSpPr>
                <p:cNvPr id="8" name="Flowchart: Decision 7">
                  <a:extLst>
                    <a:ext uri="{FF2B5EF4-FFF2-40B4-BE49-F238E27FC236}">
                      <a16:creationId xmlns:a16="http://schemas.microsoft.com/office/drawing/2014/main" id="{BB12ED25-AB99-4D42-9DB5-811C0B3CE6B3}"/>
                    </a:ext>
                  </a:extLst>
                </p:cNvPr>
                <p:cNvSpPr/>
                <p:nvPr/>
              </p:nvSpPr>
              <p:spPr bwMode="auto">
                <a:xfrm>
                  <a:off x="9315804" y="2986768"/>
                  <a:ext cx="1244600" cy="864000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lowchart: Process 20">
                  <a:extLst>
                    <a:ext uri="{FF2B5EF4-FFF2-40B4-BE49-F238E27FC236}">
                      <a16:creationId xmlns:a16="http://schemas.microsoft.com/office/drawing/2014/main" id="{5184D117-DDCE-4B78-8411-9082D1490CC3}"/>
                    </a:ext>
                  </a:extLst>
                </p:cNvPr>
                <p:cNvSpPr/>
                <p:nvPr/>
              </p:nvSpPr>
              <p:spPr bwMode="auto">
                <a:xfrm>
                  <a:off x="9185202" y="3109975"/>
                  <a:ext cx="1548330" cy="384048"/>
                </a:xfrm>
                <a:prstGeom prst="flowChartProcess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ar-sa" sz="13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  <a:rtl/>
                    </a:rPr>
                    <a:t>موقع الإدخال الافتراضي</a:t>
                  </a:r>
                </a:p>
              </p:txBody>
            </p:sp>
          </p:grp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8C5FDDCD-6BCD-41CC-B1F8-1B15ED005643}"/>
                  </a:ext>
                </a:extLst>
              </p:cNvPr>
              <p:cNvSpPr/>
              <p:nvPr/>
            </p:nvSpPr>
            <p:spPr bwMode="auto">
              <a:xfrm>
                <a:off x="10300856" y="955241"/>
                <a:ext cx="1256455" cy="66474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08000" rIns="182880" bIns="10800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استخدام موقع</a:t>
                </a:r>
              </a:p>
            </p:txBody>
          </p:sp>
          <p:sp>
            <p:nvSpPr>
              <p:cNvPr id="87" name="Flowchart: Process 86">
                <a:extLst>
                  <a:ext uri="{FF2B5EF4-FFF2-40B4-BE49-F238E27FC236}">
                    <a16:creationId xmlns:a16="http://schemas.microsoft.com/office/drawing/2014/main" id="{26A4B272-A5B7-4741-90EF-6725DD53376D}"/>
                  </a:ext>
                </a:extLst>
              </p:cNvPr>
              <p:cNvSpPr/>
              <p:nvPr/>
            </p:nvSpPr>
            <p:spPr bwMode="auto">
              <a:xfrm>
                <a:off x="10668597" y="1969911"/>
                <a:ext cx="606823" cy="149665"/>
              </a:xfrm>
              <a:prstGeom prst="flowChartProcess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rgbClr val="1A1A1A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نعم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2934AB0-562A-416A-BAFD-33960C861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2008" y="2352502"/>
                <a:ext cx="0" cy="3984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ABF4F2BA-1555-4227-A53A-25C9A80CE7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815855" y="1848343"/>
                <a:ext cx="284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4625A9D-3FFC-4E82-B307-0BAE6E380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54" y="3784451"/>
              <a:ext cx="30051" cy="1296186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F94DC3-CCCC-406F-92F4-0F7E4E187070}"/>
                </a:ext>
              </a:extLst>
            </p:cNvPr>
            <p:cNvCxnSpPr/>
            <p:nvPr/>
          </p:nvCxnSpPr>
          <p:spPr>
            <a:xfrm>
              <a:off x="11671069" y="3320787"/>
              <a:ext cx="174567" cy="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18DFBD0-88DA-4506-9B81-5A7AF7120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754" y="5088258"/>
              <a:ext cx="1077298" cy="7694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CBC645A-F0F1-4F2B-BA4E-4D686E91799C}"/>
                </a:ext>
              </a:extLst>
            </p:cNvPr>
            <p:cNvSpPr/>
            <p:nvPr/>
          </p:nvSpPr>
          <p:spPr>
            <a:xfrm>
              <a:off x="1915333" y="4949758"/>
              <a:ext cx="443004" cy="292388"/>
            </a:xfrm>
            <a:prstGeom prst="rect">
              <a:avLst/>
            </a:prstGeom>
          </p:spPr>
          <p:txBody>
            <a:bodyPr wrap="square" rtlCol="1">
              <a:spAutoFit/>
            </a:bodyPr>
            <a:lstStyle/>
            <a:p>
              <a:pPr lvl="0"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rgbClr val="1A1A1A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F523227-3A16-4A75-92BF-29AC526B3178}"/>
                </a:ext>
              </a:extLst>
            </p:cNvPr>
            <p:cNvCxnSpPr/>
            <p:nvPr/>
          </p:nvCxnSpPr>
          <p:spPr>
            <a:xfrm flipV="1">
              <a:off x="7411252" y="5080637"/>
              <a:ext cx="1872000" cy="1029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3999A8B-3B2E-4F35-919C-2823A9251F29}"/>
                </a:ext>
              </a:extLst>
            </p:cNvPr>
            <p:cNvGrpSpPr/>
            <p:nvPr/>
          </p:nvGrpSpPr>
          <p:grpSpPr>
            <a:xfrm>
              <a:off x="8681651" y="2909272"/>
              <a:ext cx="1292415" cy="937079"/>
              <a:chOff x="9021031" y="2892797"/>
              <a:chExt cx="1292415" cy="937079"/>
            </a:xfrm>
          </p:grpSpPr>
          <p:sp>
            <p:nvSpPr>
              <p:cNvPr id="69" name="Flowchart: Decision 68">
                <a:extLst>
                  <a:ext uri="{FF2B5EF4-FFF2-40B4-BE49-F238E27FC236}">
                    <a16:creationId xmlns:a16="http://schemas.microsoft.com/office/drawing/2014/main" id="{204442DE-1786-4051-8A80-525BE002831E}"/>
                  </a:ext>
                </a:extLst>
              </p:cNvPr>
              <p:cNvSpPr/>
              <p:nvPr/>
            </p:nvSpPr>
            <p:spPr bwMode="auto">
              <a:xfrm>
                <a:off x="9021031" y="2892797"/>
                <a:ext cx="1198076" cy="937079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0" rIns="182880" bIns="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lowchart: Process 40">
                <a:extLst>
                  <a:ext uri="{FF2B5EF4-FFF2-40B4-BE49-F238E27FC236}">
                    <a16:creationId xmlns:a16="http://schemas.microsoft.com/office/drawing/2014/main" id="{B03F4511-D6FA-426D-BC51-789BE933FDFF}"/>
                  </a:ext>
                </a:extLst>
              </p:cNvPr>
              <p:cNvSpPr/>
              <p:nvPr/>
            </p:nvSpPr>
            <p:spPr bwMode="auto">
              <a:xfrm>
                <a:off x="9068846" y="3022957"/>
                <a:ext cx="1244600" cy="373757"/>
              </a:xfrm>
              <a:prstGeom prst="flowChartProcess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3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هل هذه العملية الأولى؟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153B14-0E5D-440A-A5CA-64BDFCFACE81}"/>
                </a:ext>
              </a:extLst>
            </p:cNvPr>
            <p:cNvCxnSpPr/>
            <p:nvPr/>
          </p:nvCxnSpPr>
          <p:spPr>
            <a:xfrm flipV="1">
              <a:off x="9902066" y="3372767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12BE2241-A54A-4B7C-844B-43B8CA6C6373}"/>
                </a:ext>
              </a:extLst>
            </p:cNvPr>
            <p:cNvSpPr/>
            <p:nvPr/>
          </p:nvSpPr>
          <p:spPr bwMode="auto">
            <a:xfrm>
              <a:off x="9817554" y="3161793"/>
              <a:ext cx="608313" cy="261584"/>
            </a:xfrm>
            <a:prstGeom prst="flowChartProcess">
              <a:avLst/>
            </a:prstGeom>
            <a:solidFill>
              <a:schemeClr val="bg1">
                <a:alpha val="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نعم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145B74A-702D-4D45-97AF-FF8650B446CE}"/>
                </a:ext>
              </a:extLst>
            </p:cNvPr>
            <p:cNvCxnSpPr/>
            <p:nvPr/>
          </p:nvCxnSpPr>
          <p:spPr>
            <a:xfrm>
              <a:off x="10233084" y="3369644"/>
              <a:ext cx="1306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497814D-68AE-42DD-B0B4-FD98F56D7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251" y="5088256"/>
              <a:ext cx="17280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69417A56-C64C-4571-A101-3569AE83048B}"/>
                </a:ext>
              </a:extLst>
            </p:cNvPr>
            <p:cNvSpPr/>
            <p:nvPr/>
          </p:nvSpPr>
          <p:spPr bwMode="auto">
            <a:xfrm>
              <a:off x="4017597" y="4638169"/>
              <a:ext cx="1675284" cy="942457"/>
            </a:xfrm>
            <a:prstGeom prst="flowChartProcess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استخدام متطلبات الموارد للعملية الأولى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BBFD01E-546C-4793-AF0E-36821A60F14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37157" y="4401086"/>
              <a:ext cx="4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2754DF-B909-4671-9424-7C3B41D63D0B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9280689" y="3846351"/>
              <a:ext cx="0" cy="120574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89A07C0-E6DF-4B24-9E2E-E51C23ADD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9720" y="5088256"/>
              <a:ext cx="12703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Process 81">
              <a:extLst>
                <a:ext uri="{FF2B5EF4-FFF2-40B4-BE49-F238E27FC236}">
                  <a16:creationId xmlns:a16="http://schemas.microsoft.com/office/drawing/2014/main" id="{FA5686CD-88AE-4307-BAD0-50555D9FADC7}"/>
                </a:ext>
              </a:extLst>
            </p:cNvPr>
            <p:cNvSpPr/>
            <p:nvPr/>
          </p:nvSpPr>
          <p:spPr bwMode="auto">
            <a:xfrm>
              <a:off x="6956610" y="4867580"/>
              <a:ext cx="791061" cy="261584"/>
            </a:xfrm>
            <a:prstGeom prst="flowChartProcess">
              <a:avLst/>
            </a:prstGeom>
            <a:solidFill>
              <a:schemeClr val="bg1">
                <a:alpha val="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3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‏‏لا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8797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176973-703C-4865-978F-801EEF11B1E0}"/>
              </a:ext>
            </a:extLst>
          </p:cNvPr>
          <p:cNvGrpSpPr/>
          <p:nvPr/>
        </p:nvGrpSpPr>
        <p:grpSpPr>
          <a:xfrm flipH="1">
            <a:off x="726840" y="1449567"/>
            <a:ext cx="10886426" cy="4800059"/>
            <a:chOff x="726840" y="1449567"/>
            <a:chExt cx="10886426" cy="480005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8351EE-5594-406C-B707-CD2E740F64A4}"/>
                </a:ext>
              </a:extLst>
            </p:cNvPr>
            <p:cNvSpPr/>
            <p:nvPr/>
          </p:nvSpPr>
          <p:spPr bwMode="auto">
            <a:xfrm>
              <a:off x="763478" y="5270083"/>
              <a:ext cx="1922272" cy="56457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EG" sz="20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الإنتاج </a:t>
              </a:r>
              <a:r>
                <a:rPr lang="ar-EG" sz="20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BE8DAB-A204-4BC7-BE32-E542A62D8614}"/>
                </a:ext>
              </a:extLst>
            </p:cNvPr>
            <p:cNvGrpSpPr/>
            <p:nvPr/>
          </p:nvGrpSpPr>
          <p:grpSpPr>
            <a:xfrm>
              <a:off x="2707837" y="1449567"/>
              <a:ext cx="8905429" cy="1300963"/>
              <a:chOff x="364432" y="3028609"/>
              <a:chExt cx="8905429" cy="130096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8D7F71-233B-441E-8846-6C862D9110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18275" y="3028609"/>
                <a:ext cx="1751586" cy="1224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40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التعبئة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19B3F1-8C2B-42CD-8F20-42349E034C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4432" y="3092922"/>
                <a:ext cx="1751586" cy="1224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10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البروز و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القطع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859395D-4753-4ABF-9D35-18AFEE7A39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53110" y="3105572"/>
                <a:ext cx="1751582" cy="1224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20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المجفف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9BEF691-88CB-4057-94B8-4739A86848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91219" y="3105571"/>
                <a:ext cx="1751586" cy="1224000"/>
              </a:xfrm>
              <a:prstGeom prst="ellipse">
                <a:avLst/>
              </a:prstGeom>
              <a:solidFill>
                <a:srgbClr val="FFD9A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30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الخلاط</a:t>
                </a:r>
                <a:endParaRPr lang="ar-EG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EC23DBA1-7198-4218-9A9F-0173EF380039}"/>
                  </a:ext>
                </a:extLst>
              </p:cNvPr>
              <p:cNvSpPr/>
              <p:nvPr/>
            </p:nvSpPr>
            <p:spPr bwMode="auto">
              <a:xfrm>
                <a:off x="2247978" y="3431534"/>
                <a:ext cx="380801" cy="519546"/>
              </a:xfrm>
              <a:prstGeom prst="rightArrow">
                <a:avLst/>
              </a:prstGeom>
              <a:solidFill>
                <a:srgbClr val="F7800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4345EC96-4904-4D12-903D-1E253D782DB0}"/>
                  </a:ext>
                </a:extLst>
              </p:cNvPr>
              <p:cNvSpPr/>
              <p:nvPr/>
            </p:nvSpPr>
            <p:spPr bwMode="auto">
              <a:xfrm>
                <a:off x="7049636" y="3431534"/>
                <a:ext cx="380801" cy="519546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7B1241C9-8782-4BFC-960A-BD4D1A420553}"/>
                  </a:ext>
                </a:extLst>
              </p:cNvPr>
              <p:cNvSpPr/>
              <p:nvPr/>
            </p:nvSpPr>
            <p:spPr bwMode="auto">
              <a:xfrm>
                <a:off x="4636651" y="3476561"/>
                <a:ext cx="380801" cy="519546"/>
              </a:xfrm>
              <a:prstGeom prst="rightArrow">
                <a:avLst/>
              </a:prstGeom>
              <a:solidFill>
                <a:srgbClr val="FFD9A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C532DD-8EB9-4937-82AC-3925B3DB463D}"/>
                </a:ext>
              </a:extLst>
            </p:cNvPr>
            <p:cNvGrpSpPr/>
            <p:nvPr/>
          </p:nvGrpSpPr>
          <p:grpSpPr>
            <a:xfrm>
              <a:off x="2649112" y="3139973"/>
              <a:ext cx="8905429" cy="1300963"/>
              <a:chOff x="364432" y="3028609"/>
              <a:chExt cx="8905429" cy="130096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D9BFDF5-59AC-4E2C-8DE4-860FB58C27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18275" y="3028609"/>
                <a:ext cx="1751586" cy="1224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40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التعبئة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743A45C-71EB-453C-912C-7825257D01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4432" y="3092922"/>
                <a:ext cx="1751586" cy="1224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10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البروز و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القطع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CDFB80-E17F-49D2-A41D-7D1A55ECBB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53110" y="3105572"/>
                <a:ext cx="1751582" cy="1224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20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المجفف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8C62C11-C478-4F04-BF27-1E53F0C88B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91219" y="3105571"/>
                <a:ext cx="1751586" cy="1224000"/>
              </a:xfrm>
              <a:prstGeom prst="ellipse">
                <a:avLst/>
              </a:prstGeom>
              <a:solidFill>
                <a:srgbClr val="FFD9A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30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الخلاط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171248BB-DADA-416F-A7C2-B37F099C1FF6}"/>
                  </a:ext>
                </a:extLst>
              </p:cNvPr>
              <p:cNvSpPr/>
              <p:nvPr/>
            </p:nvSpPr>
            <p:spPr bwMode="auto">
              <a:xfrm>
                <a:off x="2247978" y="3431534"/>
                <a:ext cx="380801" cy="519546"/>
              </a:xfrm>
              <a:prstGeom prst="rightArrow">
                <a:avLst/>
              </a:prstGeom>
              <a:solidFill>
                <a:srgbClr val="F7800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AA92D8D3-F3C6-4EB7-A4CF-7FF2FCD36EC7}"/>
                  </a:ext>
                </a:extLst>
              </p:cNvPr>
              <p:cNvSpPr/>
              <p:nvPr/>
            </p:nvSpPr>
            <p:spPr bwMode="auto">
              <a:xfrm>
                <a:off x="7049636" y="3431534"/>
                <a:ext cx="380801" cy="519546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2DDDBFA8-2166-4830-80FF-8425135CF91B}"/>
                  </a:ext>
                </a:extLst>
              </p:cNvPr>
              <p:cNvSpPr/>
              <p:nvPr/>
            </p:nvSpPr>
            <p:spPr bwMode="auto">
              <a:xfrm>
                <a:off x="4636651" y="3476561"/>
                <a:ext cx="380801" cy="519546"/>
              </a:xfrm>
              <a:prstGeom prst="rightArrow">
                <a:avLst/>
              </a:prstGeom>
              <a:solidFill>
                <a:srgbClr val="FFD9A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65C56E-2C5D-4486-B13C-07A74A3BFA43}"/>
                </a:ext>
              </a:extLst>
            </p:cNvPr>
            <p:cNvGrpSpPr/>
            <p:nvPr/>
          </p:nvGrpSpPr>
          <p:grpSpPr>
            <a:xfrm>
              <a:off x="2649112" y="4948664"/>
              <a:ext cx="8905429" cy="1300962"/>
              <a:chOff x="364432" y="3028609"/>
              <a:chExt cx="8905429" cy="130096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6A9EB9B-29F6-4F42-8FEB-16F12ECA01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18275" y="3028609"/>
                <a:ext cx="1751586" cy="1224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40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التعبئة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FCB9151-7011-4B91-9FA7-BA97EFB20D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4432" y="3092922"/>
                <a:ext cx="1751586" cy="1224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10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البروز و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القطع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627F21B-61C4-4E45-95DD-618B93DF84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67471" y="3105571"/>
                <a:ext cx="1751582" cy="1224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20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المجفف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D9517BE-A3AF-4177-BB1C-58A9B9235A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91219" y="3105571"/>
                <a:ext cx="1751586" cy="1224000"/>
              </a:xfrm>
              <a:prstGeom prst="ellipse">
                <a:avLst/>
              </a:prstGeom>
              <a:solidFill>
                <a:srgbClr val="FFD9A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 val="0"/>
                  </a:rPr>
                  <a:t>30</a:t>
                </a:r>
              </a:p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EG" sz="160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الخلاط</a:t>
                </a:r>
                <a:endParaRPr lang="ar-EG" sz="14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4028B43D-CEF1-4ABC-BE73-CFB55BDDEDD9}"/>
                  </a:ext>
                </a:extLst>
              </p:cNvPr>
              <p:cNvSpPr/>
              <p:nvPr/>
            </p:nvSpPr>
            <p:spPr bwMode="auto">
              <a:xfrm>
                <a:off x="2247978" y="3431534"/>
                <a:ext cx="380801" cy="519546"/>
              </a:xfrm>
              <a:prstGeom prst="rightArrow">
                <a:avLst/>
              </a:prstGeom>
              <a:solidFill>
                <a:srgbClr val="F7800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FC4F19A9-7F64-4A84-A818-91AABB4FBD96}"/>
                  </a:ext>
                </a:extLst>
              </p:cNvPr>
              <p:cNvSpPr/>
              <p:nvPr/>
            </p:nvSpPr>
            <p:spPr bwMode="auto">
              <a:xfrm>
                <a:off x="7049636" y="3431534"/>
                <a:ext cx="380801" cy="519546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ECB47A0-D257-43E4-BBB1-B6107A648485}"/>
                  </a:ext>
                </a:extLst>
              </p:cNvPr>
              <p:cNvSpPr/>
              <p:nvPr/>
            </p:nvSpPr>
            <p:spPr bwMode="auto">
              <a:xfrm>
                <a:off x="4636651" y="3476561"/>
                <a:ext cx="380801" cy="519546"/>
              </a:xfrm>
              <a:prstGeom prst="rightArrow">
                <a:avLst/>
              </a:prstGeom>
              <a:solidFill>
                <a:srgbClr val="FFD9A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EG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B7E394-E5FA-44D0-B372-1B753DD224EE}"/>
                </a:ext>
              </a:extLst>
            </p:cNvPr>
            <p:cNvSpPr/>
            <p:nvPr/>
          </p:nvSpPr>
          <p:spPr bwMode="auto">
            <a:xfrm>
              <a:off x="726840" y="3469686"/>
              <a:ext cx="1922272" cy="56457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EG" sz="20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الإنتاج </a:t>
              </a:r>
              <a:r>
                <a:rPr lang="ar-EG" sz="20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C06746-363C-44F4-A1AB-556514C095F3}"/>
                </a:ext>
              </a:extLst>
            </p:cNvPr>
            <p:cNvSpPr/>
            <p:nvPr/>
          </p:nvSpPr>
          <p:spPr bwMode="auto">
            <a:xfrm>
              <a:off x="763478" y="1875005"/>
              <a:ext cx="1922272" cy="56457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EG" sz="20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الإنتاج </a:t>
              </a:r>
              <a:r>
                <a:rPr lang="ar-EG" sz="200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EFEE67-A921-4F1C-BCA9-58C5F0312136}"/>
              </a:ext>
            </a:extLst>
          </p:cNvPr>
          <p:cNvCxnSpPr/>
          <p:nvPr/>
        </p:nvCxnSpPr>
        <p:spPr>
          <a:xfrm>
            <a:off x="2497540" y="2620370"/>
            <a:ext cx="0" cy="296156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780F8C-FDE8-43FE-B4E2-DD74C19BE8E6}"/>
              </a:ext>
            </a:extLst>
          </p:cNvPr>
          <p:cNvGrpSpPr/>
          <p:nvPr/>
        </p:nvGrpSpPr>
        <p:grpSpPr>
          <a:xfrm>
            <a:off x="860981" y="1691242"/>
            <a:ext cx="10884329" cy="3917988"/>
            <a:chOff x="860981" y="1691242"/>
            <a:chExt cx="10884329" cy="39179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8115FD7-81DA-4511-93FA-7A86730B8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759" y="4099034"/>
              <a:ext cx="107205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613A60-3BC2-4E28-A9E1-259B89A58259}"/>
                </a:ext>
              </a:extLst>
            </p:cNvPr>
            <p:cNvSpPr/>
            <p:nvPr/>
          </p:nvSpPr>
          <p:spPr bwMode="auto">
            <a:xfrm>
              <a:off x="1471134" y="2804935"/>
              <a:ext cx="4320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5FB3B8-B483-4666-8AF6-306D2D640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5034" y="3164935"/>
              <a:ext cx="4320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15BE54D-2035-476A-9D58-D45BF8EE2C07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791134" y="3020935"/>
              <a:ext cx="593900" cy="36000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2B1D86-FBAD-4837-AC21-D660AA242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759" y="2620370"/>
              <a:ext cx="0" cy="14786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972819-56B9-4E03-B98B-DD0498A39023}"/>
                </a:ext>
              </a:extLst>
            </p:cNvPr>
            <p:cNvCxnSpPr/>
            <p:nvPr/>
          </p:nvCxnSpPr>
          <p:spPr>
            <a:xfrm>
              <a:off x="1024759" y="4099034"/>
              <a:ext cx="0" cy="15101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F75C0AD-73D1-4A44-BA3D-6E3D352E0212}"/>
                </a:ext>
              </a:extLst>
            </p:cNvPr>
            <p:cNvSpPr/>
            <p:nvPr/>
          </p:nvSpPr>
          <p:spPr bwMode="auto">
            <a:xfrm>
              <a:off x="1024759" y="4694829"/>
              <a:ext cx="1472773" cy="324000"/>
            </a:xfrm>
            <a:prstGeom prst="rightArrow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092D4B-5DEA-404C-AC6B-BC87B7F80EFC}"/>
                </a:ext>
              </a:extLst>
            </p:cNvPr>
            <p:cNvSpPr/>
            <p:nvPr/>
          </p:nvSpPr>
          <p:spPr bwMode="auto">
            <a:xfrm>
              <a:off x="860981" y="1691242"/>
              <a:ext cx="1513727" cy="6009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M9203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8CAE9D-96D5-49EE-A166-7A8ABB965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1133" y="2327038"/>
              <a:ext cx="1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E5A26-0392-452D-83F1-0278437EB83A}"/>
                </a:ext>
              </a:extLst>
            </p:cNvPr>
            <p:cNvSpPr/>
            <p:nvPr/>
          </p:nvSpPr>
          <p:spPr bwMode="auto">
            <a:xfrm>
              <a:off x="6088084" y="1701936"/>
              <a:ext cx="1513727" cy="6009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M9203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A969A7-0169-440C-BADA-E5E1535D8A00}"/>
                </a:ext>
              </a:extLst>
            </p:cNvPr>
            <p:cNvCxnSpPr/>
            <p:nvPr/>
          </p:nvCxnSpPr>
          <p:spPr>
            <a:xfrm>
              <a:off x="6385034" y="2469437"/>
              <a:ext cx="0" cy="5514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96571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368B91-3040-4BAB-882E-4FAE14CB6139}"/>
              </a:ext>
            </a:extLst>
          </p:cNvPr>
          <p:cNvGrpSpPr/>
          <p:nvPr/>
        </p:nvGrpSpPr>
        <p:grpSpPr>
          <a:xfrm>
            <a:off x="860981" y="1691242"/>
            <a:ext cx="10884329" cy="2407794"/>
            <a:chOff x="860981" y="1691242"/>
            <a:chExt cx="10884329" cy="240779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CA340E2-BC3E-420A-889F-EEF401C311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4759" y="4099034"/>
              <a:ext cx="107205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5FBEA1-D981-4225-84FA-D5FC100CBD09}"/>
                </a:ext>
              </a:extLst>
            </p:cNvPr>
            <p:cNvSpPr/>
            <p:nvPr/>
          </p:nvSpPr>
          <p:spPr bwMode="auto">
            <a:xfrm>
              <a:off x="1471134" y="2804935"/>
              <a:ext cx="4320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22FE18-E820-488E-BA70-D2EE905FB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5034" y="3164935"/>
              <a:ext cx="4320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7F873243-A331-4C11-93AF-A7A001B252B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791134" y="3020935"/>
              <a:ext cx="593900" cy="36000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676566-9A14-4BEF-BBE0-1C5B69D13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759" y="2620370"/>
              <a:ext cx="0" cy="14786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BDA22F-DD9F-4310-AC4C-B0A28460C99D}"/>
                </a:ext>
              </a:extLst>
            </p:cNvPr>
            <p:cNvSpPr/>
            <p:nvPr/>
          </p:nvSpPr>
          <p:spPr bwMode="auto">
            <a:xfrm>
              <a:off x="860981" y="1691242"/>
              <a:ext cx="1513727" cy="6009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M9203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E34F2A-452D-43CB-9DD9-77D738CAB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1133" y="2327038"/>
              <a:ext cx="1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7CBED9-743A-4CF8-831E-EEF87F4BAFFF}"/>
                </a:ext>
              </a:extLst>
            </p:cNvPr>
            <p:cNvSpPr/>
            <p:nvPr/>
          </p:nvSpPr>
          <p:spPr bwMode="auto">
            <a:xfrm>
              <a:off x="6088084" y="1701936"/>
              <a:ext cx="1513727" cy="6009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M9203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15E84B-B2A8-4E81-9F2D-D5698537C1D6}"/>
                </a:ext>
              </a:extLst>
            </p:cNvPr>
            <p:cNvCxnSpPr/>
            <p:nvPr/>
          </p:nvCxnSpPr>
          <p:spPr>
            <a:xfrm>
              <a:off x="6385034" y="2469437"/>
              <a:ext cx="0" cy="5514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21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CE8DC9-053D-4660-A638-6CAFD7980A16}"/>
              </a:ext>
            </a:extLst>
          </p:cNvPr>
          <p:cNvCxnSpPr>
            <a:cxnSpLocks/>
          </p:cNvCxnSpPr>
          <p:nvPr/>
        </p:nvCxnSpPr>
        <p:spPr>
          <a:xfrm>
            <a:off x="1009769" y="5080116"/>
            <a:ext cx="982800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0AFCE-59C2-4FA2-92B8-AA1557B3D46B}"/>
              </a:ext>
            </a:extLst>
          </p:cNvPr>
          <p:cNvSpPr/>
          <p:nvPr/>
        </p:nvSpPr>
        <p:spPr bwMode="auto">
          <a:xfrm>
            <a:off x="2311835" y="1653600"/>
            <a:ext cx="2261436" cy="6009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2017/05/06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2C3B1-E6F4-4303-B2A7-19BCD8857692}"/>
              </a:ext>
            </a:extLst>
          </p:cNvPr>
          <p:cNvSpPr/>
          <p:nvPr/>
        </p:nvSpPr>
        <p:spPr bwMode="auto">
          <a:xfrm>
            <a:off x="605035" y="2358858"/>
            <a:ext cx="2261436" cy="6009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2017/05/01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D8F60-2EC3-46B5-BA35-B5AD32DA49AB}"/>
              </a:ext>
            </a:extLst>
          </p:cNvPr>
          <p:cNvSpPr>
            <a:spLocks/>
          </p:cNvSpPr>
          <p:nvPr/>
        </p:nvSpPr>
        <p:spPr bwMode="auto">
          <a:xfrm>
            <a:off x="1617844" y="3581712"/>
            <a:ext cx="7596000" cy="5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45CA30-48C3-424A-9834-24062CE1935B}"/>
              </a:ext>
            </a:extLst>
          </p:cNvPr>
          <p:cNvCxnSpPr/>
          <p:nvPr/>
        </p:nvCxnSpPr>
        <p:spPr>
          <a:xfrm>
            <a:off x="3492708" y="2358858"/>
            <a:ext cx="0" cy="27212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41E1D8-E8BD-4886-8ED7-DBB4BD82E94C}"/>
              </a:ext>
            </a:extLst>
          </p:cNvPr>
          <p:cNvCxnSpPr>
            <a:cxnSpLocks/>
          </p:cNvCxnSpPr>
          <p:nvPr/>
        </p:nvCxnSpPr>
        <p:spPr>
          <a:xfrm flipV="1">
            <a:off x="1617844" y="3064116"/>
            <a:ext cx="0" cy="201600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979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40DED0-3422-4477-908B-FF370179A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b1fabdb0-6811-4e35-981a-198c29cbb8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9347</TotalTime>
  <Words>216</Words>
  <Application>Microsoft Office PowerPoint</Application>
  <PresentationFormat>Widescreen</PresentationFormat>
  <Paragraphs>114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Ali Sayed</cp:lastModifiedBy>
  <cp:revision>204</cp:revision>
  <dcterms:created xsi:type="dcterms:W3CDTF">2018-07-31T14:16:34Z</dcterms:created>
  <dcterms:modified xsi:type="dcterms:W3CDTF">2021-10-20T01:37:44Z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