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8E709293-9213-4996-93BE-A640DCC7C826}"/>
    <pc:docChg chg="modSld">
      <pc:chgData name="Nancy Underwood" userId="78c8db2d-409e-4ec7-a575-391289e3794c" providerId="ADAL" clId="{8E709293-9213-4996-93BE-A640DCC7C826}" dt="2020-05-11T14:17:10.107" v="2"/>
      <pc:docMkLst>
        <pc:docMk/>
      </pc:docMkLst>
      <pc:sldChg chg="modSp mod">
        <pc:chgData name="Nancy Underwood" userId="78c8db2d-409e-4ec7-a575-391289e3794c" providerId="ADAL" clId="{8E709293-9213-4996-93BE-A640DCC7C826}" dt="2020-05-11T14:17:10.107" v="2"/>
        <pc:sldMkLst>
          <pc:docMk/>
          <pc:sldMk cId="1963718417" sldId="256"/>
        </pc:sldMkLst>
        <pc:spChg chg="mod">
          <ac:chgData name="Nancy Underwood" userId="78c8db2d-409e-4ec7-a575-391289e3794c" providerId="ADAL" clId="{8E709293-9213-4996-93BE-A640DCC7C826}" dt="2020-05-11T14:15:46.541" v="1" actId="20577"/>
          <ac:spMkLst>
            <pc:docMk/>
            <pc:sldMk cId="1963718417" sldId="256"/>
            <ac:spMk id="12" creationId="{00000000-0000-0000-0000-000000000000}"/>
          </ac:spMkLst>
        </pc:spChg>
        <pc:spChg chg="mod">
          <ac:chgData name="Nancy Underwood" userId="78c8db2d-409e-4ec7-a575-391289e3794c" providerId="ADAL" clId="{8E709293-9213-4996-93BE-A640DCC7C826}" dt="2020-05-11T14:17:10.107" v="2"/>
          <ac:spMkLst>
            <pc:docMk/>
            <pc:sldMk cId="1963718417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4244-2099-4C94-B6DB-20B9E28D89C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3676-3450-49A0-8017-41A6C66D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15021A-0710-4794-9CC8-39DA8F701652}"/>
              </a:ext>
            </a:extLst>
          </p:cNvPr>
          <p:cNvGrpSpPr/>
          <p:nvPr/>
        </p:nvGrpSpPr>
        <p:grpSpPr>
          <a:xfrm flipH="1">
            <a:off x="881449" y="763978"/>
            <a:ext cx="9844215" cy="5416458"/>
            <a:chOff x="881449" y="763978"/>
            <a:chExt cx="9844215" cy="5416458"/>
          </a:xfrm>
        </p:grpSpPr>
        <p:sp>
          <p:nvSpPr>
            <p:cNvPr id="7" name="Rectangle 6"/>
            <p:cNvSpPr/>
            <p:nvPr/>
          </p:nvSpPr>
          <p:spPr>
            <a:xfrm>
              <a:off x="2771316" y="763978"/>
              <a:ext cx="7954348" cy="180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3243" y="2570206"/>
              <a:ext cx="7842421" cy="180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83243" y="4376350"/>
              <a:ext cx="7842421" cy="180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881449" y="774357"/>
              <a:ext cx="2001794" cy="178555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متلقي الأمر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881449" y="2570206"/>
              <a:ext cx="2001794" cy="17937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فريق الإنتاج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881449" y="4363993"/>
              <a:ext cx="2001794" cy="181644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" sz="1600" dirty="0">
                  <a:rtl val="0"/>
                </a:rPr>
                <a:t>Dynamics 365 Supply Chain Management</a:t>
              </a: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3155089" y="1359242"/>
              <a:ext cx="1548000" cy="82800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solidFill>
                    <a:schemeClr val="tx1"/>
                  </a:solidFill>
                  <a:rtl/>
                </a:rPr>
                <a:t>البدء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Terminator 14"/>
            <p:cNvSpPr/>
            <p:nvPr/>
          </p:nvSpPr>
          <p:spPr>
            <a:xfrm>
              <a:off x="3155089" y="3124198"/>
              <a:ext cx="1548000" cy="82800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تم إصدار أمر الإنتاج</a:t>
              </a: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3155089" y="4952999"/>
              <a:ext cx="1548000" cy="82800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تم تحديد حدث توزيع البضائع للأمرين المرتبطين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14550" y="1359241"/>
              <a:ext cx="1548000" cy="8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إنشاء أمر مبيعات لتصنيع منتج أمر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8701" y="1359241"/>
              <a:ext cx="1548000" cy="8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إنشاء أمر إنتاج مباشرةً من بند أمر المبيعات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550" y="3124197"/>
              <a:ext cx="1548000" cy="8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تم انتقاء المواد الخام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28701" y="3124196"/>
              <a:ext cx="1548000" cy="8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بدء أمر الإنتاج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14549" y="4952999"/>
              <a:ext cx="1548000" cy="8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إصدار أمر المبيعات تلقائيًا للمستودع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630" y="4952999"/>
              <a:ext cx="1548000" cy="8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إنشاء عمل توزيع البضائع تلقائيًا لانتقاء البضائع النهائية</a:t>
              </a:r>
            </a:p>
          </p:txBody>
        </p:sp>
        <p:sp>
          <p:nvSpPr>
            <p:cNvPr id="24" name="Flowchart: Terminator 23"/>
            <p:cNvSpPr/>
            <p:nvPr/>
          </p:nvSpPr>
          <p:spPr>
            <a:xfrm>
              <a:off x="9065737" y="3145823"/>
              <a:ext cx="1548000" cy="82800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الإبلاغ عن انتهاء أمر إنتاج</a:t>
              </a:r>
            </a:p>
          </p:txBody>
        </p:sp>
        <p:sp>
          <p:nvSpPr>
            <p:cNvPr id="25" name="Flowchart: Terminator 24"/>
            <p:cNvSpPr/>
            <p:nvPr/>
          </p:nvSpPr>
          <p:spPr>
            <a:xfrm>
              <a:off x="9065737" y="4952999"/>
              <a:ext cx="1548000" cy="82800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300" dirty="0">
                  <a:solidFill>
                    <a:schemeClr val="tx1"/>
                  </a:solidFill>
                  <a:rtl/>
                </a:rPr>
                <a:t>العمل المرسل إلى الجهاز المحمول للإكمال</a:t>
              </a:r>
            </a:p>
          </p:txBody>
        </p:sp>
        <p:cxnSp>
          <p:nvCxnSpPr>
            <p:cNvPr id="27" name="Straight Arrow Connector 26"/>
            <p:cNvCxnSpPr>
              <a:stCxn id="14" idx="3"/>
              <a:endCxn id="17" idx="1"/>
            </p:cNvCxnSpPr>
            <p:nvPr/>
          </p:nvCxnSpPr>
          <p:spPr>
            <a:xfrm flipV="1">
              <a:off x="4703089" y="1773241"/>
              <a:ext cx="5114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6762550" y="1773241"/>
              <a:ext cx="466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V="1">
              <a:off x="4703089" y="3478425"/>
              <a:ext cx="5114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6733715" y="3475343"/>
              <a:ext cx="457915" cy="2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6792096" y="5366999"/>
              <a:ext cx="399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16" idx="3"/>
            </p:cNvCxnSpPr>
            <p:nvPr/>
          </p:nvCxnSpPr>
          <p:spPr>
            <a:xfrm>
              <a:off x="4703089" y="5366999"/>
              <a:ext cx="481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8739630" y="5366999"/>
              <a:ext cx="326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588112-70B5-48F5-8736-4976373BF1F6}"/>
                </a:ext>
              </a:extLst>
            </p:cNvPr>
            <p:cNvCxnSpPr>
              <a:cxnSpLocks/>
            </p:cNvCxnSpPr>
            <p:nvPr/>
          </p:nvCxnSpPr>
          <p:spPr>
            <a:xfrm>
              <a:off x="8776701" y="3538196"/>
              <a:ext cx="326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7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LeCover, Howard</dc:creator>
  <cp:lastModifiedBy>Ali Sayed</cp:lastModifiedBy>
  <cp:revision>5</cp:revision>
  <dcterms:created xsi:type="dcterms:W3CDTF">2020-05-07T16:32:34Z</dcterms:created>
  <dcterms:modified xsi:type="dcterms:W3CDTF">2021-10-20T01:38:10Z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2020-05-11T14:37:41Z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38dbe7a0-16a0-413e-b456-f1575af70dd5</vt:lpwstr>
  </property>
  <property fmtid="{D5CDD505-2E9C-101B-9397-08002B2CF9AE}" pid="8" name="MSIP_Label_f42aa342-8706-4288-bd11-ebb85995028c_ContentBits">
    <vt:lpwstr>0</vt:lpwstr>
  </property>
</Properties>
</file>