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C8E356C0-D44E-4A24-9438-E8408386AFE2}"/>
    <pc:docChg chg="custSel modSld">
      <pc:chgData name="Claire Nielsen" userId="ebf09baf-0b46-49dc-b5e4-5c911106321b" providerId="ADAL" clId="{C8E356C0-D44E-4A24-9438-E8408386AFE2}" dt="2020-11-12T13:19:49.456" v="13" actId="20577"/>
      <pc:docMkLst>
        <pc:docMk/>
      </pc:docMkLst>
      <pc:sldChg chg="addSp delSp modSp mod">
        <pc:chgData name="Claire Nielsen" userId="ebf09baf-0b46-49dc-b5e4-5c911106321b" providerId="ADAL" clId="{C8E356C0-D44E-4A24-9438-E8408386AFE2}" dt="2020-11-12T13:19:49.456" v="13" actId="20577"/>
        <pc:sldMkLst>
          <pc:docMk/>
          <pc:sldMk cId="1897946485" sldId="256"/>
        </pc:sldMkLst>
        <pc:spChg chg="mod">
          <ac:chgData name="Claire Nielsen" userId="ebf09baf-0b46-49dc-b5e4-5c911106321b" providerId="ADAL" clId="{C8E356C0-D44E-4A24-9438-E8408386AFE2}" dt="2020-11-12T13:19:49.456" v="13" actId="20577"/>
          <ac:spMkLst>
            <pc:docMk/>
            <pc:sldMk cId="1897946485" sldId="256"/>
            <ac:spMk id="19" creationId="{C35D5D9B-4373-43C8-9740-B0EB1125C5E2}"/>
          </ac:spMkLst>
        </pc:spChg>
        <pc:picChg chg="add mod">
          <ac:chgData name="Claire Nielsen" userId="ebf09baf-0b46-49dc-b5e4-5c911106321b" providerId="ADAL" clId="{C8E356C0-D44E-4A24-9438-E8408386AFE2}" dt="2020-11-12T13:19:35.650" v="7" actId="1076"/>
          <ac:picMkLst>
            <pc:docMk/>
            <pc:sldMk cId="1897946485" sldId="256"/>
            <ac:picMk id="3" creationId="{906149FA-BA3A-4364-B200-592E364411B8}"/>
          </ac:picMkLst>
        </pc:picChg>
        <pc:picChg chg="del">
          <ac:chgData name="Claire Nielsen" userId="ebf09baf-0b46-49dc-b5e4-5c911106321b" providerId="ADAL" clId="{C8E356C0-D44E-4A24-9438-E8408386AFE2}" dt="2020-11-12T13:19:26.164" v="0" actId="478"/>
          <ac:picMkLst>
            <pc:docMk/>
            <pc:sldMk cId="1897946485" sldId="256"/>
            <ac:picMk id="5" creationId="{0260496B-DC0D-4E8B-8F7A-C661846DFC5A}"/>
          </ac:picMkLst>
        </pc:picChg>
      </pc:sldChg>
    </pc:docChg>
  </pc:docChgLst>
  <pc:docChgLst>
    <pc:chgData name="Nancy Underwood" userId="78c8db2d-409e-4ec7-a575-391289e3794c" providerId="ADAL" clId="{A59AD4AC-E7D3-4977-B8DE-9404D1470794}"/>
    <pc:docChg chg="addSld modSld">
      <pc:chgData name="Nancy Underwood" userId="78c8db2d-409e-4ec7-a575-391289e3794c" providerId="ADAL" clId="{A59AD4AC-E7D3-4977-B8DE-9404D1470794}" dt="2020-11-18T08:55:22.357" v="2" actId="255"/>
      <pc:docMkLst>
        <pc:docMk/>
      </pc:docMkLst>
      <pc:sldChg chg="modSp add mod">
        <pc:chgData name="Nancy Underwood" userId="78c8db2d-409e-4ec7-a575-391289e3794c" providerId="ADAL" clId="{A59AD4AC-E7D3-4977-B8DE-9404D1470794}" dt="2020-11-18T08:55:22.357" v="2" actId="255"/>
        <pc:sldMkLst>
          <pc:docMk/>
          <pc:sldMk cId="3838938250" sldId="260"/>
        </pc:sldMkLst>
        <pc:spChg chg="mod">
          <ac:chgData name="Nancy Underwood" userId="78c8db2d-409e-4ec7-a575-391289e3794c" providerId="ADAL" clId="{A59AD4AC-E7D3-4977-B8DE-9404D1470794}" dt="2020-11-18T08:55:22.357" v="2" actId="255"/>
          <ac:spMkLst>
            <pc:docMk/>
            <pc:sldMk cId="3838938250" sldId="260"/>
            <ac:spMk id="17" creationId="{3D76A2C6-1869-48A0-BF67-C0D4DFD7F5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5D30-E525-4F93-8D6B-1290CDF51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CF03-49C0-4F84-9DCA-71BB81C72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965B-1487-4CA2-81CA-F73943EA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834A-C8D2-4571-9515-7B41E18A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FFC1-6DCF-4121-A328-B148021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F5F1-7831-4EF2-BA40-E97C7DA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4824-00FF-410D-93F0-3FDD6DDF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65E9-6769-43E7-A032-7EDAF40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A09-BBB5-4D81-B8E5-26A2F6FD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5362-A8A2-4591-81F9-8BDB610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9435-DBD7-4979-931C-48E029E71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E731E-AB5D-48F1-81EF-B9944882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A097-965E-499D-A983-1E313FA8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1786-3FA7-4137-9ADF-44FADCBB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5704-1154-4958-A8F5-75EEE749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1C49-5C01-425D-ACBE-4A0C77CD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5F12-BDCC-4705-ACCD-09066BE9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AA64-9157-4E2B-92A2-7FA8258B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C57F-CF9F-4BD2-9478-53EEE577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5FF5-D804-4E33-B73B-D532608C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8FBB-9B9A-4460-AD15-85896251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F641-6A3C-4F5A-BA52-CDDD4C7A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1702-CF29-4D42-A47B-0D76DA5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F2BD-CEAC-4770-A537-3E447FBD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2C4D-C1A6-4512-A911-C55CE0B7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550-2613-4F42-942E-E18CC7CA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DE88-0412-4244-91D1-87726AFC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3B1F-06C7-494D-829F-5EB5AC72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C9423-104C-437A-9BEB-3BB417F9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B22A-DE65-459E-B667-3566905B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228ED-AE6D-4130-824A-FFCCA338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288-1B5A-4262-9895-49507D0E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9649-1FC4-4FA8-AFF0-EB9DD168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0147-1A99-40DC-9438-B3B784B1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A3BF1-53AB-4310-B062-6027B8C2C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0BED3-2531-411E-8BAB-5A16FF7D0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63A37-C55E-443A-A5F9-42730363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68B07-D7AE-4362-BA2C-1D724593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53868-59EE-4AAC-84E2-D04C4BE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AB2-A8A7-445A-A846-AEDEC3E2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3249-D93C-43D4-A325-E2C4D6DB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49E5-0827-45EC-A3A1-BBC13EA6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94C5-2840-47FB-A710-9ABEA45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507D0-065D-48B4-B431-6141670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BF2E2-F642-46C5-879E-31D150D9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23235-2718-4624-8887-50850A85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98CE-6772-490A-95DF-9F84959E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5AA2-6414-4A1E-B1E8-48A34ACF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F6AB8-249D-4624-8559-8FEF0DE4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21D0-72CE-4D47-B350-E7B1FCDB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9EB-3C59-4E96-9F8A-AE97F34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9663-8302-4BA8-9EE2-2789140B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F5D-C3D1-4CDC-B2AB-1D5B840B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23115-E8F2-494C-95AD-DF7D5DE80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36C35-E05B-49D9-ABF5-8C44BC58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CB6F-3131-4C75-A627-DA929BB2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94278-82CE-499B-B195-AFA3A52B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0276D-983D-4E09-8E32-B2ABF00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8B9B1-DC2C-446B-B3D9-0F47139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6B183-4790-4F3E-884E-625E2897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D808-82E0-4CFA-84BB-5940FEDBC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F742-C1C0-4A30-8F26-068F0E7847E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6789-4CE6-4D7F-A1D0-C742D2601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79C7-0DCA-45B6-AE12-EA568E59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0C02BB-DF3D-4089-A0BB-812191A57C68}"/>
              </a:ext>
            </a:extLst>
          </p:cNvPr>
          <p:cNvCxnSpPr/>
          <p:nvPr/>
        </p:nvCxnSpPr>
        <p:spPr>
          <a:xfrm>
            <a:off x="7324725" y="44196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50E54C-ADBD-4AEF-B809-B75AEFD3E452}"/>
              </a:ext>
            </a:extLst>
          </p:cNvPr>
          <p:cNvCxnSpPr/>
          <p:nvPr/>
        </p:nvCxnSpPr>
        <p:spPr>
          <a:xfrm flipH="1">
            <a:off x="7324725" y="352425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D5D9B-4373-43C8-9740-B0EB1125C5E2}"/>
              </a:ext>
            </a:extLst>
          </p:cNvPr>
          <p:cNvSpPr/>
          <p:nvPr/>
        </p:nvSpPr>
        <p:spPr>
          <a:xfrm flipH="1">
            <a:off x="9305925" y="942975"/>
            <a:ext cx="2286000" cy="385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latin typeface="Arial" panose="020B0604020202020204" pitchFamily="34" charset="0"/>
                <a:rtl val="0"/>
              </a:rPr>
              <a:t>Supply Chain Management</a:t>
            </a: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EDD9802-C875-47CF-A250-6DD52FA6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8850" y="3105149"/>
            <a:ext cx="1200151" cy="120015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73E74C5-ECE0-464D-9BBC-3FBDDE0FE713}"/>
              </a:ext>
            </a:extLst>
          </p:cNvPr>
          <p:cNvGrpSpPr/>
          <p:nvPr/>
        </p:nvGrpSpPr>
        <p:grpSpPr>
          <a:xfrm>
            <a:off x="5038725" y="2781299"/>
            <a:ext cx="2286000" cy="2011680"/>
            <a:chOff x="4867275" y="2781299"/>
            <a:chExt cx="2286000" cy="2011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C724A4-8C1B-409E-9023-1F142FB545F4}"/>
                </a:ext>
              </a:extLst>
            </p:cNvPr>
            <p:cNvSpPr/>
            <p:nvPr/>
          </p:nvSpPr>
          <p:spPr>
            <a:xfrm>
              <a:off x="4867275" y="2781299"/>
              <a:ext cx="2286000" cy="201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rtl/>
                </a:rPr>
                <a:t>الموصل</a:t>
              </a:r>
            </a:p>
            <a:p>
              <a:pPr algn="ctr" rtl="1"/>
              <a:endParaRPr lang="en-US" dirty="0">
                <a:latin typeface="Arial" panose="020B0604020202020204" pitchFamily="34" charset="0"/>
              </a:endParaRPr>
            </a:p>
            <a:p>
              <a:pPr algn="ctr" rtl="1"/>
              <a:endParaRPr lang="en-US" dirty="0">
                <a:latin typeface="Arial" panose="020B0604020202020204" pitchFamily="34" charset="0"/>
              </a:endParaRPr>
            </a:p>
            <a:p>
              <a:pPr algn="ctr" rtl="1"/>
              <a:endParaRPr lang="en-US" dirty="0">
                <a:latin typeface="Arial" panose="020B0604020202020204" pitchFamily="34" charset="0"/>
              </a:endParaRPr>
            </a:p>
          </p:txBody>
        </p:sp>
        <p:pic>
          <p:nvPicPr>
            <p:cNvPr id="9" name="Graphic 8" descr="Syncing cloud">
              <a:extLst>
                <a:ext uri="{FF2B5EF4-FFF2-40B4-BE49-F238E27FC236}">
                  <a16:creationId xmlns:a16="http://schemas.microsoft.com/office/drawing/2014/main" id="{7A7B19A9-9122-460C-9096-B0A3F7659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9238" y="3327083"/>
              <a:ext cx="1362074" cy="1362074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E8B33-F998-48A8-8CB8-6C3045A13805}"/>
              </a:ext>
            </a:extLst>
          </p:cNvPr>
          <p:cNvSpPr/>
          <p:nvPr/>
        </p:nvSpPr>
        <p:spPr>
          <a:xfrm flipH="1">
            <a:off x="685800" y="942975"/>
            <a:ext cx="228600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latin typeface="Arial" panose="020B0604020202020204" pitchFamily="34" charset="0"/>
                <a:rtl/>
              </a:rPr>
              <a:t>تحسين </a:t>
            </a:r>
          </a:p>
          <a:p>
            <a:pPr algn="ctr" rtl="1"/>
            <a:r>
              <a:rPr lang="ar-sa" dirty="0">
                <a:latin typeface="Arial" panose="020B0604020202020204" pitchFamily="34" charset="0"/>
                <a:rtl/>
              </a:rPr>
              <a:t>التخطيط</a:t>
            </a: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  <a:p>
            <a:pPr algn="ctr" rtl="1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5515F85E-3688-4DF8-83C0-3E1737F0620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7350" y="1866900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147B07A-6DA7-4885-91C3-385E01559AB3}"/>
              </a:ext>
            </a:extLst>
          </p:cNvPr>
          <p:cNvGrpSpPr/>
          <p:nvPr/>
        </p:nvGrpSpPr>
        <p:grpSpPr>
          <a:xfrm>
            <a:off x="7749541" y="3429000"/>
            <a:ext cx="1097280" cy="1097280"/>
            <a:chOff x="3509010" y="3336608"/>
            <a:chExt cx="1097280" cy="10972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2F2E97-2C12-4DEF-A03B-B2CF1E47C211}"/>
                </a:ext>
              </a:extLst>
            </p:cNvPr>
            <p:cNvSpPr/>
            <p:nvPr/>
          </p:nvSpPr>
          <p:spPr>
            <a:xfrm>
              <a:off x="3509010" y="3336608"/>
              <a:ext cx="1097280" cy="1097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A025475-A04A-4CA4-9F63-ADB6EBF1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25" y="3524823"/>
              <a:ext cx="720851" cy="720851"/>
            </a:xfrm>
            <a:prstGeom prst="rect">
              <a:avLst/>
            </a:prstGeom>
          </p:spPr>
        </p:pic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0B13250-3AB0-4C56-B3C7-D8043807398F}"/>
              </a:ext>
            </a:extLst>
          </p:cNvPr>
          <p:cNvCxnSpPr>
            <a:cxnSpLocks/>
          </p:cNvCxnSpPr>
          <p:nvPr/>
        </p:nvCxnSpPr>
        <p:spPr>
          <a:xfrm flipH="1" flipV="1">
            <a:off x="2228561" y="2953408"/>
            <a:ext cx="2810164" cy="609810"/>
          </a:xfrm>
          <a:prstGeom prst="bentConnector3">
            <a:avLst>
              <a:gd name="adj1" fmla="val 1002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E9F317-F89B-41D1-9A24-406497FA40FE}"/>
              </a:ext>
            </a:extLst>
          </p:cNvPr>
          <p:cNvCxnSpPr/>
          <p:nvPr/>
        </p:nvCxnSpPr>
        <p:spPr>
          <a:xfrm rot="10800000" flipH="1" flipV="1">
            <a:off x="1485899" y="2916555"/>
            <a:ext cx="3552825" cy="1512570"/>
          </a:xfrm>
          <a:prstGeom prst="bentConnector3">
            <a:avLst>
              <a:gd name="adj1" fmla="val 12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EDB04D-9121-4A32-8A6A-DCB0F158F0C8}"/>
              </a:ext>
            </a:extLst>
          </p:cNvPr>
          <p:cNvGrpSpPr/>
          <p:nvPr/>
        </p:nvGrpSpPr>
        <p:grpSpPr>
          <a:xfrm>
            <a:off x="2933700" y="3429000"/>
            <a:ext cx="1097280" cy="1097280"/>
            <a:chOff x="8056245" y="3228976"/>
            <a:chExt cx="1097280" cy="109728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31646E-07DE-486E-866D-283ADA609061}"/>
                </a:ext>
              </a:extLst>
            </p:cNvPr>
            <p:cNvSpPr/>
            <p:nvPr/>
          </p:nvSpPr>
          <p:spPr>
            <a:xfrm>
              <a:off x="8056245" y="3228976"/>
              <a:ext cx="1097280" cy="1097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2348299-F15B-4C71-A81D-EDDA3109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60" y="3417191"/>
              <a:ext cx="720851" cy="720851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085CA94-1EF5-46F7-8288-BF307CADB351}"/>
              </a:ext>
            </a:extLst>
          </p:cNvPr>
          <p:cNvSpPr txBox="1"/>
          <p:nvPr/>
        </p:nvSpPr>
        <p:spPr>
          <a:xfrm flipH="1">
            <a:off x="7352434" y="2646573"/>
            <a:ext cx="19198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latin typeface="Arial" panose="020B0604020202020204" pitchFamily="34" charset="0"/>
                <a:rtl/>
              </a:rPr>
              <a:t>توفر قاعدة البيانات تحسين التخطيط بالمعلومات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CC9CF1-8DBA-46B7-9EE5-C9C28EB00233}"/>
              </a:ext>
            </a:extLst>
          </p:cNvPr>
          <p:cNvSpPr txBox="1"/>
          <p:nvPr/>
        </p:nvSpPr>
        <p:spPr>
          <a:xfrm flipH="1">
            <a:off x="2749231" y="2628900"/>
            <a:ext cx="23514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latin typeface="Arial" panose="020B0604020202020204" pitchFamily="34" charset="0"/>
                <a:rtl/>
              </a:rPr>
              <a:t>الموصل يترجم المعلومات بين </a:t>
            </a:r>
            <a:br>
              <a:rPr lang="en-US" sz="1200" dirty="0">
                <a:latin typeface="Arial" panose="020B0604020202020204" pitchFamily="34" charset="0"/>
                <a:rtl/>
              </a:rPr>
            </a:br>
            <a:r>
              <a:rPr lang="ar-sa" sz="1200" dirty="0">
                <a:latin typeface="Arial" panose="020B0604020202020204" pitchFamily="34" charset="0"/>
                <a:rtl/>
              </a:rPr>
              <a:t>قاعدة البيانات وتحسين التخطيط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E973E-0493-45CE-8279-3B4D7BA26185}"/>
              </a:ext>
            </a:extLst>
          </p:cNvPr>
          <p:cNvSpPr txBox="1"/>
          <p:nvPr/>
        </p:nvSpPr>
        <p:spPr>
          <a:xfrm flipH="1">
            <a:off x="7432358" y="4516755"/>
            <a:ext cx="18122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latin typeface="Arial" panose="020B0604020202020204" pitchFamily="34" charset="0"/>
                <a:rtl/>
              </a:rPr>
              <a:t>يتم إرسال نتائج التخطيط إلى قاعدة البيانات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EB7092-AC15-4D78-B4F5-8028D5E312FE}"/>
              </a:ext>
            </a:extLst>
          </p:cNvPr>
          <p:cNvSpPr txBox="1"/>
          <p:nvPr/>
        </p:nvSpPr>
        <p:spPr>
          <a:xfrm flipH="1">
            <a:off x="1505815" y="4543310"/>
            <a:ext cx="33076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latin typeface="Arial" panose="020B0604020202020204" pitchFamily="34" charset="0"/>
                <a:rtl/>
              </a:rPr>
              <a:t>يحتفظ "تحسين التخطيط" بالبيانات ذات الصلة بالتخطيط ويقوم بإجراء العمليات الحسابية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88CF59-4B17-47F9-A500-C41B8C542045}"/>
              </a:ext>
            </a:extLst>
          </p:cNvPr>
          <p:cNvCxnSpPr>
            <a:cxnSpLocks/>
          </p:cNvCxnSpPr>
          <p:nvPr/>
        </p:nvCxnSpPr>
        <p:spPr>
          <a:xfrm flipH="1">
            <a:off x="2971801" y="1437620"/>
            <a:ext cx="6334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DA214E-AB6A-4156-B8F1-BA6554ABA85A}"/>
              </a:ext>
            </a:extLst>
          </p:cNvPr>
          <p:cNvCxnSpPr>
            <a:cxnSpLocks/>
          </p:cNvCxnSpPr>
          <p:nvPr/>
        </p:nvCxnSpPr>
        <p:spPr>
          <a:xfrm>
            <a:off x="2990850" y="1742420"/>
            <a:ext cx="63169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BE9D71-0CF2-460B-981F-DAC332A2D953}"/>
              </a:ext>
            </a:extLst>
          </p:cNvPr>
          <p:cNvGrpSpPr/>
          <p:nvPr/>
        </p:nvGrpSpPr>
        <p:grpSpPr>
          <a:xfrm>
            <a:off x="5633085" y="990601"/>
            <a:ext cx="1097280" cy="1097280"/>
            <a:chOff x="5414963" y="990601"/>
            <a:chExt cx="1097280" cy="10972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9718F8-6EEE-4EBD-9FB5-691966A96F1B}"/>
                </a:ext>
              </a:extLst>
            </p:cNvPr>
            <p:cNvSpPr/>
            <p:nvPr/>
          </p:nvSpPr>
          <p:spPr>
            <a:xfrm>
              <a:off x="5414963" y="99060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6" name="Graphic 15" descr="Voice">
              <a:extLst>
                <a:ext uri="{FF2B5EF4-FFF2-40B4-BE49-F238E27FC236}">
                  <a16:creationId xmlns:a16="http://schemas.microsoft.com/office/drawing/2014/main" id="{9381B8AB-6B91-4E92-9A6C-6AD109ACF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06403" y="1082041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DFCFABD-A970-460C-90D5-E21B61AD653F}"/>
              </a:ext>
            </a:extLst>
          </p:cNvPr>
          <p:cNvSpPr txBox="1"/>
          <p:nvPr/>
        </p:nvSpPr>
        <p:spPr>
          <a:xfrm flipH="1">
            <a:off x="6718528" y="1133672"/>
            <a:ext cx="25698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latin typeface="Arial" panose="020B0604020202020204" pitchFamily="34" charset="0"/>
                <a:rtl/>
              </a:rPr>
              <a:t>يبدأ العميل عملية التخطيط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56D76-34FA-4C7D-89FC-184AB394C166}"/>
              </a:ext>
            </a:extLst>
          </p:cNvPr>
          <p:cNvSpPr txBox="1"/>
          <p:nvPr/>
        </p:nvSpPr>
        <p:spPr>
          <a:xfrm flipH="1">
            <a:off x="3119577" y="1726291"/>
            <a:ext cx="243982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latin typeface="Arial" panose="020B0604020202020204" pitchFamily="34" charset="0"/>
                <a:rtl/>
              </a:rPr>
              <a:t>يتلقى العميل رسائل من تحسين التخطيط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06149FA-BA3A-4364-B200-592E364411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02" y="1835452"/>
            <a:ext cx="977296" cy="9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DB89E8F-551C-4773-AEDD-AED88204C72F}"/>
              </a:ext>
            </a:extLst>
          </p:cNvPr>
          <p:cNvGrpSpPr/>
          <p:nvPr/>
        </p:nvGrpSpPr>
        <p:grpSpPr>
          <a:xfrm flipH="1">
            <a:off x="1937385" y="618832"/>
            <a:ext cx="9872876" cy="4920452"/>
            <a:chOff x="65453" y="618832"/>
            <a:chExt cx="9872876" cy="49204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AA152A-0D95-4440-AED6-86F397CBA1B1}"/>
                </a:ext>
              </a:extLst>
            </p:cNvPr>
            <p:cNvSpPr/>
            <p:nvPr/>
          </p:nvSpPr>
          <p:spPr>
            <a:xfrm>
              <a:off x="2429163" y="2092815"/>
              <a:ext cx="7370089" cy="10186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endParaRPr lang="en-US" sz="2800" dirty="0">
                <a:latin typeface="Arial" panose="020B0604020202020204" pitchFamily="34" charset="0"/>
              </a:endParaRPr>
            </a:p>
            <a:p>
              <a:pPr algn="ctr" rtl="1"/>
              <a:endParaRPr 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80CB5B-C291-4A48-9F35-869F6C7FAD31}"/>
                </a:ext>
              </a:extLst>
            </p:cNvPr>
            <p:cNvSpPr txBox="1"/>
            <p:nvPr/>
          </p:nvSpPr>
          <p:spPr>
            <a:xfrm>
              <a:off x="4852851" y="3280132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 val="0"/>
                </a:rPr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E2D867-7DA6-43C1-A9DA-40DDAD1AE2B3}"/>
                </a:ext>
              </a:extLst>
            </p:cNvPr>
            <p:cNvSpPr txBox="1"/>
            <p:nvPr/>
          </p:nvSpPr>
          <p:spPr>
            <a:xfrm>
              <a:off x="6690360" y="3809365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 val="0"/>
                </a:rPr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61707D-C60D-4922-80CC-08FEBCA2B2E8}"/>
                </a:ext>
              </a:extLst>
            </p:cNvPr>
            <p:cNvSpPr txBox="1"/>
            <p:nvPr/>
          </p:nvSpPr>
          <p:spPr>
            <a:xfrm>
              <a:off x="6690360" y="3280132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 val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E4312C-BE4B-415C-8AF3-E82E82B1DD0B}"/>
                </a:ext>
              </a:extLst>
            </p:cNvPr>
            <p:cNvSpPr txBox="1"/>
            <p:nvPr/>
          </p:nvSpPr>
          <p:spPr>
            <a:xfrm>
              <a:off x="8899869" y="4351393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 val="0"/>
                </a:rPr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8CC70-D802-4B84-9E88-E576F258626D}"/>
                </a:ext>
              </a:extLst>
            </p:cNvPr>
            <p:cNvSpPr txBox="1"/>
            <p:nvPr/>
          </p:nvSpPr>
          <p:spPr>
            <a:xfrm>
              <a:off x="8190114" y="3809365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rtl val="0"/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6E114-D081-4FA2-857B-C915BD5E8FE5}"/>
                </a:ext>
              </a:extLst>
            </p:cNvPr>
            <p:cNvSpPr txBox="1"/>
            <p:nvPr/>
          </p:nvSpPr>
          <p:spPr>
            <a:xfrm>
              <a:off x="8190114" y="3271696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rtl val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63A7-F061-4E36-88B5-CD51CB68CBB4}"/>
                </a:ext>
              </a:extLst>
            </p:cNvPr>
            <p:cNvSpPr txBox="1"/>
            <p:nvPr/>
          </p:nvSpPr>
          <p:spPr>
            <a:xfrm>
              <a:off x="4341615" y="2654264"/>
              <a:ext cx="1828800" cy="4572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400" dirty="0">
                  <a:solidFill>
                    <a:schemeClr val="bg1"/>
                  </a:solidFill>
                  <a:rtl val="0"/>
                </a:rPr>
                <a:t>  = A + 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D34583-3712-4A12-97C2-7490402D1F9C}"/>
                </a:ext>
              </a:extLst>
            </p:cNvPr>
            <p:cNvSpPr txBox="1"/>
            <p:nvPr/>
          </p:nvSpPr>
          <p:spPr>
            <a:xfrm>
              <a:off x="2503051" y="2682809"/>
              <a:ext cx="1810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  = 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B78B18-F889-4E7B-AF66-49C6A8309E8C}"/>
                </a:ext>
              </a:extLst>
            </p:cNvPr>
            <p:cNvSpPr txBox="1"/>
            <p:nvPr/>
          </p:nvSpPr>
          <p:spPr>
            <a:xfrm>
              <a:off x="6188361" y="2682809"/>
              <a:ext cx="1828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  = 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598B96-A83F-4C95-AE4F-AEC7DD4DDFB1}"/>
                </a:ext>
              </a:extLst>
            </p:cNvPr>
            <p:cNvSpPr txBox="1"/>
            <p:nvPr/>
          </p:nvSpPr>
          <p:spPr>
            <a:xfrm>
              <a:off x="8062812" y="2682809"/>
              <a:ext cx="18287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  = A + B + C</a:t>
              </a:r>
            </a:p>
          </p:txBody>
        </p:sp>
        <p:pic>
          <p:nvPicPr>
            <p:cNvPr id="18" name="Graphic 17" descr="Filter">
              <a:extLst>
                <a:ext uri="{FF2B5EF4-FFF2-40B4-BE49-F238E27FC236}">
                  <a16:creationId xmlns:a16="http://schemas.microsoft.com/office/drawing/2014/main" id="{C1AB937D-2F9B-427F-8632-A1A46BEA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692" y="2655151"/>
              <a:ext cx="472985" cy="47298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ABFD87-DABB-496C-904C-CBB507764275}"/>
                </a:ext>
              </a:extLst>
            </p:cNvPr>
            <p:cNvSpPr txBox="1"/>
            <p:nvPr/>
          </p:nvSpPr>
          <p:spPr>
            <a:xfrm>
              <a:off x="8899869" y="3809365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 val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8AE6A8-09CC-45FD-88D6-08931241E7A6}"/>
                </a:ext>
              </a:extLst>
            </p:cNvPr>
            <p:cNvSpPr txBox="1"/>
            <p:nvPr/>
          </p:nvSpPr>
          <p:spPr>
            <a:xfrm>
              <a:off x="8899869" y="3267338"/>
              <a:ext cx="64008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 anchor="ctr">
              <a:spAutoFit/>
            </a:bodyPr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 val="0"/>
                </a:rPr>
                <a:t>A</a:t>
              </a:r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63FAF6AB-881F-44FE-9AEC-C7120361848E}"/>
                </a:ext>
              </a:extLst>
            </p:cNvPr>
            <p:cNvSpPr/>
            <p:nvPr/>
          </p:nvSpPr>
          <p:spPr>
            <a:xfrm>
              <a:off x="8230394" y="3193043"/>
              <a:ext cx="548640" cy="548640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2CC9C21-163F-4C72-BD79-B180390BE511}"/>
                </a:ext>
              </a:extLst>
            </p:cNvPr>
            <p:cNvSpPr/>
            <p:nvPr/>
          </p:nvSpPr>
          <p:spPr>
            <a:xfrm>
              <a:off x="8233658" y="3737332"/>
              <a:ext cx="548640" cy="548640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23" name="Graphic 22" descr="Filter">
              <a:extLst>
                <a:ext uri="{FF2B5EF4-FFF2-40B4-BE49-F238E27FC236}">
                  <a16:creationId xmlns:a16="http://schemas.microsoft.com/office/drawing/2014/main" id="{0FF17BCB-ABEB-43D9-BADE-ED4A45ACF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8926" y="2655151"/>
              <a:ext cx="472985" cy="472985"/>
            </a:xfrm>
            <a:prstGeom prst="rect">
              <a:avLst/>
            </a:prstGeom>
          </p:spPr>
        </p:pic>
        <p:pic>
          <p:nvPicPr>
            <p:cNvPr id="24" name="Graphic 23" descr="Filter">
              <a:extLst>
                <a:ext uri="{FF2B5EF4-FFF2-40B4-BE49-F238E27FC236}">
                  <a16:creationId xmlns:a16="http://schemas.microsoft.com/office/drawing/2014/main" id="{5EB65218-6EEB-47DE-AF18-92FD40E1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28743" y="2655151"/>
              <a:ext cx="472985" cy="472985"/>
            </a:xfrm>
            <a:prstGeom prst="rect">
              <a:avLst/>
            </a:prstGeom>
          </p:spPr>
        </p:pic>
        <p:pic>
          <p:nvPicPr>
            <p:cNvPr id="25" name="Graphic 24" descr="Filter">
              <a:extLst>
                <a:ext uri="{FF2B5EF4-FFF2-40B4-BE49-F238E27FC236}">
                  <a16:creationId xmlns:a16="http://schemas.microsoft.com/office/drawing/2014/main" id="{B45C0E6C-08F0-48C0-81A4-CD9E32E7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77061" y="2655151"/>
              <a:ext cx="472985" cy="47298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9E3327-D757-42BC-8EB2-41E2FDAD3C52}"/>
                </a:ext>
              </a:extLst>
            </p:cNvPr>
            <p:cNvSpPr/>
            <p:nvPr/>
          </p:nvSpPr>
          <p:spPr>
            <a:xfrm>
              <a:off x="2411219" y="3128139"/>
              <a:ext cx="1828800" cy="1739419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6828E0-B9C2-4898-A16C-628E44DED044}"/>
                </a:ext>
              </a:extLst>
            </p:cNvPr>
            <p:cNvSpPr/>
            <p:nvPr/>
          </p:nvSpPr>
          <p:spPr>
            <a:xfrm>
              <a:off x="4258491" y="3128139"/>
              <a:ext cx="1828800" cy="173941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FF4693-667B-435F-8DEF-998C2BA84791}"/>
                </a:ext>
              </a:extLst>
            </p:cNvPr>
            <p:cNvSpPr/>
            <p:nvPr/>
          </p:nvSpPr>
          <p:spPr>
            <a:xfrm>
              <a:off x="7970453" y="3128139"/>
              <a:ext cx="1828800" cy="173941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4D1F17-8C3C-4CF6-8679-5807A618E9CC}"/>
                </a:ext>
              </a:extLst>
            </p:cNvPr>
            <p:cNvSpPr/>
            <p:nvPr/>
          </p:nvSpPr>
          <p:spPr>
            <a:xfrm>
              <a:off x="6114472" y="3128139"/>
              <a:ext cx="1828800" cy="173941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58D256-6B09-4BAE-B6C7-15AEFC7170E3}"/>
                </a:ext>
              </a:extLst>
            </p:cNvPr>
            <p:cNvCxnSpPr/>
            <p:nvPr/>
          </p:nvCxnSpPr>
          <p:spPr>
            <a:xfrm flipV="1">
              <a:off x="2411219" y="3128918"/>
              <a:ext cx="73880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7E21D8-8B62-4FDE-91B8-65264B4A9AEE}"/>
                </a:ext>
              </a:extLst>
            </p:cNvPr>
            <p:cNvSpPr txBox="1"/>
            <p:nvPr/>
          </p:nvSpPr>
          <p:spPr>
            <a:xfrm>
              <a:off x="2401981" y="2068947"/>
              <a:ext cx="1829327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sz="32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E29398-1671-42EE-9BF6-4C80480A95F2}"/>
                </a:ext>
              </a:extLst>
            </p:cNvPr>
            <p:cNvSpPr txBox="1"/>
            <p:nvPr/>
          </p:nvSpPr>
          <p:spPr>
            <a:xfrm>
              <a:off x="7974723" y="2068947"/>
              <a:ext cx="1829327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sz="32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F527E9-3735-438D-BAAC-D595086FBB9F}"/>
                </a:ext>
              </a:extLst>
            </p:cNvPr>
            <p:cNvSpPr txBox="1"/>
            <p:nvPr/>
          </p:nvSpPr>
          <p:spPr>
            <a:xfrm>
              <a:off x="6117143" y="2068947"/>
              <a:ext cx="1829327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sz="32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0817F6-4621-4A4D-A678-7569E0B294FD}"/>
                </a:ext>
              </a:extLst>
            </p:cNvPr>
            <p:cNvSpPr txBox="1"/>
            <p:nvPr/>
          </p:nvSpPr>
          <p:spPr>
            <a:xfrm>
              <a:off x="4259562" y="2068947"/>
              <a:ext cx="1829327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" sz="3200" dirty="0">
                  <a:solidFill>
                    <a:schemeClr val="bg1"/>
                  </a:solidFill>
                  <a:latin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3003F80-4D90-41AF-B5C7-9375289B4125}"/>
                </a:ext>
              </a:extLst>
            </p:cNvPr>
            <p:cNvSpPr/>
            <p:nvPr/>
          </p:nvSpPr>
          <p:spPr>
            <a:xfrm>
              <a:off x="2488850" y="618832"/>
              <a:ext cx="7315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3600" dirty="0">
                  <a:latin typeface="Arial" panose="020B0604020202020204" pitchFamily="34" charset="0"/>
                  <a:rtl/>
                </a:rPr>
                <a:t>عامل تصفية الخطة = </a:t>
              </a:r>
              <a:r>
                <a:rPr lang="ar-sa" sz="3600" dirty="0">
                  <a:latin typeface="Arial" panose="020B0604020202020204" pitchFamily="34" charset="0"/>
                  <a:rtl val="0"/>
                </a:rPr>
                <a:t>A</a:t>
              </a:r>
              <a:r>
                <a:rPr lang="ar-sa" sz="3600" dirty="0">
                  <a:latin typeface="Arial" panose="020B0604020202020204" pitchFamily="34" charset="0"/>
                  <a:rtl/>
                </a:rPr>
                <a:t>، و</a:t>
              </a:r>
              <a:r>
                <a:rPr lang="ar-sa" sz="3600" dirty="0">
                  <a:latin typeface="Arial" panose="020B0604020202020204" pitchFamily="34" charset="0"/>
                  <a:rtl val="0"/>
                </a:rPr>
                <a:t>B</a:t>
              </a:r>
              <a:r>
                <a:rPr lang="ar-sa" sz="3600" dirty="0">
                  <a:latin typeface="Arial" panose="020B0604020202020204" pitchFamily="34" charset="0"/>
                  <a:rtl/>
                </a:rPr>
                <a:t>، و</a:t>
              </a:r>
              <a:r>
                <a:rPr lang="ar-sa" sz="3600" dirty="0">
                  <a:latin typeface="Arial" panose="020B0604020202020204" pitchFamily="34" charset="0"/>
                  <a:rtl val="0"/>
                </a:rPr>
                <a:t>C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929028E-D76C-43C3-9E4B-9C7F9E7B2D49}"/>
                </a:ext>
              </a:extLst>
            </p:cNvPr>
            <p:cNvCxnSpPr>
              <a:stCxn id="41" idx="2"/>
              <a:endCxn id="37" idx="0"/>
            </p:cNvCxnSpPr>
            <p:nvPr/>
          </p:nvCxnSpPr>
          <p:spPr>
            <a:xfrm rot="5400000">
              <a:off x="4280811" y="203307"/>
              <a:ext cx="901475" cy="2829805"/>
            </a:xfrm>
            <a:prstGeom prst="bentConnector3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B180251-63F9-4290-8E48-3562243104E2}"/>
                </a:ext>
              </a:extLst>
            </p:cNvPr>
            <p:cNvCxnSpPr>
              <a:stCxn id="41" idx="2"/>
              <a:endCxn id="38" idx="0"/>
            </p:cNvCxnSpPr>
            <p:nvPr/>
          </p:nvCxnSpPr>
          <p:spPr>
            <a:xfrm rot="16200000" flipH="1">
              <a:off x="7067181" y="246740"/>
              <a:ext cx="901475" cy="2742937"/>
            </a:xfrm>
            <a:prstGeom prst="bentConnector3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F724705-8729-4581-A46B-A5876D279B0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74226" y="1607118"/>
              <a:ext cx="0" cy="46182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40CA444-792D-4B91-ABB8-1C844CB527EB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7010399" y="1607118"/>
              <a:ext cx="0" cy="46182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8AEE10-D5B5-4D3B-B9D2-3F2E9CE93FAE}"/>
                </a:ext>
              </a:extLst>
            </p:cNvPr>
            <p:cNvCxnSpPr/>
            <p:nvPr/>
          </p:nvCxnSpPr>
          <p:spPr>
            <a:xfrm>
              <a:off x="4249780" y="2068946"/>
              <a:ext cx="0" cy="10591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DC08F9-5E89-4BF0-85A4-D297820B9F17}"/>
                </a:ext>
              </a:extLst>
            </p:cNvPr>
            <p:cNvCxnSpPr/>
            <p:nvPr/>
          </p:nvCxnSpPr>
          <p:spPr>
            <a:xfrm>
              <a:off x="7948945" y="2068946"/>
              <a:ext cx="0" cy="10591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58A126-8085-4799-92C3-E2B5E9947ACF}"/>
                </a:ext>
              </a:extLst>
            </p:cNvPr>
            <p:cNvCxnSpPr/>
            <p:nvPr/>
          </p:nvCxnSpPr>
          <p:spPr>
            <a:xfrm>
              <a:off x="6096527" y="2068946"/>
              <a:ext cx="0" cy="10591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9C56BB-D45C-48AF-8420-AFAC1854082C}"/>
                </a:ext>
              </a:extLst>
            </p:cNvPr>
            <p:cNvSpPr txBox="1"/>
            <p:nvPr/>
          </p:nvSpPr>
          <p:spPr>
            <a:xfrm>
              <a:off x="6134575" y="4892953"/>
              <a:ext cx="179893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200" dirty="0">
                  <a:rtl/>
                </a:rPr>
                <a:t>سيقوم عامل تصفية وقت التشغيل على </a:t>
              </a:r>
              <a:r>
                <a:rPr lang="ar-sa" sz="1200" dirty="0">
                  <a:rtl val="0"/>
                </a:rPr>
                <a:t>B</a:t>
              </a:r>
              <a:r>
                <a:rPr lang="ar-sa" sz="1200" dirty="0">
                  <a:rtl/>
                </a:rPr>
                <a:t> بإرجاع النتائج مع </a:t>
              </a:r>
              <a:r>
                <a:rPr lang="ar-sa" sz="1200" dirty="0">
                  <a:rtl val="0"/>
                </a:rPr>
                <a:t>A</a:t>
              </a:r>
              <a:r>
                <a:rPr lang="ar-sa" sz="1200" dirty="0">
                  <a:rtl/>
                </a:rPr>
                <a:t> لأنه في عامل تصفية الخطة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1DF2A6-5485-4F62-A4DC-EFA706D8392D}"/>
                </a:ext>
              </a:extLst>
            </p:cNvPr>
            <p:cNvSpPr txBox="1"/>
            <p:nvPr/>
          </p:nvSpPr>
          <p:spPr>
            <a:xfrm>
              <a:off x="7933510" y="4892953"/>
              <a:ext cx="200481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200" dirty="0">
                  <a:rtl/>
                </a:rPr>
                <a:t>تتم الكتابة فوق "</a:t>
              </a:r>
              <a:r>
                <a:rPr lang="ar-sa" sz="1200" dirty="0">
                  <a:rtl val="0"/>
                </a:rPr>
                <a:t>A</a:t>
              </a:r>
              <a:r>
                <a:rPr lang="ar-sa" sz="1200" dirty="0">
                  <a:rtl/>
                </a:rPr>
                <a:t>" و"</a:t>
              </a:r>
              <a:r>
                <a:rPr lang="ar-sa" sz="1200" dirty="0">
                  <a:rtl val="0"/>
                </a:rPr>
                <a:t>B</a:t>
              </a:r>
              <a:r>
                <a:rPr lang="ar-sa" sz="1200" dirty="0">
                  <a:rtl/>
                </a:rPr>
                <a:t>" حيث تم تشغيلهما بالقيمة المحسوبة في التشغيل السابق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BE4222-1058-4961-BC67-FD12CF27F08C}"/>
                </a:ext>
              </a:extLst>
            </p:cNvPr>
            <p:cNvSpPr txBox="1"/>
            <p:nvPr/>
          </p:nvSpPr>
          <p:spPr>
            <a:xfrm>
              <a:off x="2388209" y="4892953"/>
              <a:ext cx="179893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200" dirty="0">
                  <a:rtl/>
                </a:rPr>
                <a:t>لا يقوم عامل تصفية وقت التشغيل على </a:t>
              </a:r>
              <a:r>
                <a:rPr lang="ar-sa" sz="1200" dirty="0">
                  <a:rtl val="0"/>
                </a:rPr>
                <a:t>D</a:t>
              </a:r>
              <a:r>
                <a:rPr lang="ar-sa" sz="1200" dirty="0">
                  <a:rtl/>
                </a:rPr>
                <a:t> بإرجاع نتائج نظرًا لأن </a:t>
              </a:r>
              <a:r>
                <a:rPr lang="ar-sa" sz="1200" dirty="0">
                  <a:rtl val="0"/>
                </a:rPr>
                <a:t>D</a:t>
              </a:r>
              <a:r>
                <a:rPr lang="ar-sa" sz="1200" dirty="0">
                  <a:rtl/>
                </a:rPr>
                <a:t> ليس في عامل تصفية الخطة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521273-0F10-4FED-92B0-B02C563D0F9F}"/>
                </a:ext>
              </a:extLst>
            </p:cNvPr>
            <p:cNvSpPr txBox="1"/>
            <p:nvPr/>
          </p:nvSpPr>
          <p:spPr>
            <a:xfrm>
              <a:off x="4258491" y="4884233"/>
              <a:ext cx="179893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200" dirty="0">
                  <a:rtl/>
                </a:rPr>
                <a:t>يقوم عامل تصفية وقت التشغيل في </a:t>
              </a:r>
              <a:r>
                <a:rPr lang="ar-sa" sz="1200" dirty="0">
                  <a:rtl val="0"/>
                </a:rPr>
                <a:t>A</a:t>
              </a:r>
              <a:r>
                <a:rPr lang="ar-sa" sz="1200" dirty="0">
                  <a:rtl/>
                </a:rPr>
                <a:t> و</a:t>
              </a:r>
              <a:r>
                <a:rPr lang="ar-sa" sz="1200" dirty="0">
                  <a:rtl val="0"/>
                </a:rPr>
                <a:t>D</a:t>
              </a:r>
              <a:r>
                <a:rPr lang="ar-sa" sz="1200" dirty="0">
                  <a:rtl/>
                </a:rPr>
                <a:t> بإرجاع </a:t>
              </a:r>
              <a:r>
                <a:rPr lang="ar-sa" sz="1200" dirty="0">
                  <a:rtl val="0"/>
                </a:rPr>
                <a:t>A</a:t>
              </a:r>
              <a:r>
                <a:rPr lang="ar-sa" sz="1200" dirty="0">
                  <a:rtl/>
                </a:rPr>
                <a:t> فقط لأن عامل تصفية الخطة لم يتضمن </a:t>
              </a:r>
              <a:r>
                <a:rPr lang="ar-sa" sz="1200" dirty="0">
                  <a:rtl val="0"/>
                </a:rPr>
                <a:t>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5EF652-3D19-4F62-8FD7-38DD35AC93FC}"/>
                </a:ext>
              </a:extLst>
            </p:cNvPr>
            <p:cNvSpPr/>
            <p:nvPr/>
          </p:nvSpPr>
          <p:spPr>
            <a:xfrm>
              <a:off x="65453" y="2524105"/>
              <a:ext cx="150031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2000" dirty="0">
                  <a:latin typeface="Arial" panose="020B0604020202020204" pitchFamily="34" charset="0"/>
                  <a:rtl/>
                </a:rPr>
                <a:t>عامل تصفية وقت التشغيل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A708D12-7BB9-4376-AB72-57342D836E49}"/>
                </a:ext>
              </a:extLst>
            </p:cNvPr>
            <p:cNvSpPr/>
            <p:nvPr/>
          </p:nvSpPr>
          <p:spPr>
            <a:xfrm>
              <a:off x="1714500" y="2717222"/>
              <a:ext cx="585889" cy="254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E87EB-6BBB-4D21-888D-42261AA271AF}"/>
              </a:ext>
            </a:extLst>
          </p:cNvPr>
          <p:cNvGrpSpPr/>
          <p:nvPr/>
        </p:nvGrpSpPr>
        <p:grpSpPr>
          <a:xfrm flipH="1">
            <a:off x="387916" y="1435211"/>
            <a:ext cx="11323318" cy="3355035"/>
            <a:chOff x="120067" y="502339"/>
            <a:chExt cx="11323318" cy="335503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FF4295-B45B-4175-AE6B-6AF0B93CB8E3}"/>
                </a:ext>
              </a:extLst>
            </p:cNvPr>
            <p:cNvSpPr/>
            <p:nvPr/>
          </p:nvSpPr>
          <p:spPr>
            <a:xfrm>
              <a:off x="53239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B4BA88-1BBE-425D-99A0-169C61825985}"/>
                </a:ext>
              </a:extLst>
            </p:cNvPr>
            <p:cNvSpPr/>
            <p:nvPr/>
          </p:nvSpPr>
          <p:spPr>
            <a:xfrm>
              <a:off x="166980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A335A4-04FF-478F-BDC8-64BA3A217E38}"/>
                </a:ext>
              </a:extLst>
            </p:cNvPr>
            <p:cNvSpPr/>
            <p:nvPr/>
          </p:nvSpPr>
          <p:spPr>
            <a:xfrm>
              <a:off x="244146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EG" sz="2000" b="1">
                  <a:latin typeface="Arial" panose="020B0604020202020204" pitchFamily="34" charset="0"/>
                  <a:rtl/>
                </a:rPr>
                <a:t>لا</a:t>
              </a:r>
              <a:endParaRPr lang="ar-EG" sz="2000" b="1" kern="1200">
                <a:latin typeface="Arial" panose="020B06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3D36B0-5C54-4208-8721-1E0446763B89}"/>
                </a:ext>
              </a:extLst>
            </p:cNvPr>
            <p:cNvSpPr/>
            <p:nvPr/>
          </p:nvSpPr>
          <p:spPr>
            <a:xfrm>
              <a:off x="357887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4D314C-BC75-4CC0-9990-58DF75E86052}"/>
                </a:ext>
              </a:extLst>
            </p:cNvPr>
            <p:cNvSpPr/>
            <p:nvPr/>
          </p:nvSpPr>
          <p:spPr>
            <a:xfrm>
              <a:off x="435053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/>
                </a:rPr>
                <a:t>لا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DE14C1-D517-4F6C-B85C-F66F51CBEE21}"/>
                </a:ext>
              </a:extLst>
            </p:cNvPr>
            <p:cNvSpPr/>
            <p:nvPr/>
          </p:nvSpPr>
          <p:spPr>
            <a:xfrm>
              <a:off x="548794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31E29B-C9F0-4465-A566-FA72E3A23402}"/>
                </a:ext>
              </a:extLst>
            </p:cNvPr>
            <p:cNvSpPr/>
            <p:nvPr/>
          </p:nvSpPr>
          <p:spPr>
            <a:xfrm>
              <a:off x="625960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223268-2AE7-4DE9-A490-26CF3F2F7F83}"/>
                </a:ext>
              </a:extLst>
            </p:cNvPr>
            <p:cNvSpPr/>
            <p:nvPr/>
          </p:nvSpPr>
          <p:spPr>
            <a:xfrm>
              <a:off x="739701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4C1198-F100-413A-932E-4C92D225599B}"/>
                </a:ext>
              </a:extLst>
            </p:cNvPr>
            <p:cNvSpPr/>
            <p:nvPr/>
          </p:nvSpPr>
          <p:spPr>
            <a:xfrm>
              <a:off x="816867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/>
                </a:rPr>
                <a:t>لا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007128-1FCF-4B91-B6E9-61E93F0A9AC4}"/>
                </a:ext>
              </a:extLst>
            </p:cNvPr>
            <p:cNvSpPr/>
            <p:nvPr/>
          </p:nvSpPr>
          <p:spPr>
            <a:xfrm>
              <a:off x="9287617" y="1320765"/>
              <a:ext cx="548640" cy="548640"/>
            </a:xfrm>
            <a:custGeom>
              <a:avLst/>
              <a:gdLst>
                <a:gd name="connsiteX0" fmla="*/ 102850 w 775930"/>
                <a:gd name="connsiteY0" fmla="*/ 159842 h 775930"/>
                <a:gd name="connsiteX1" fmla="*/ 673080 w 775930"/>
                <a:gd name="connsiteY1" fmla="*/ 159842 h 775930"/>
                <a:gd name="connsiteX2" fmla="*/ 673080 w 775930"/>
                <a:gd name="connsiteY2" fmla="*/ 342340 h 775930"/>
                <a:gd name="connsiteX3" fmla="*/ 102850 w 775930"/>
                <a:gd name="connsiteY3" fmla="*/ 342340 h 775930"/>
                <a:gd name="connsiteX4" fmla="*/ 102850 w 775930"/>
                <a:gd name="connsiteY4" fmla="*/ 159842 h 775930"/>
                <a:gd name="connsiteX5" fmla="*/ 102850 w 775930"/>
                <a:gd name="connsiteY5" fmla="*/ 433590 h 775930"/>
                <a:gd name="connsiteX6" fmla="*/ 673080 w 775930"/>
                <a:gd name="connsiteY6" fmla="*/ 433590 h 775930"/>
                <a:gd name="connsiteX7" fmla="*/ 673080 w 775930"/>
                <a:gd name="connsiteY7" fmla="*/ 616088 h 775930"/>
                <a:gd name="connsiteX8" fmla="*/ 102850 w 775930"/>
                <a:gd name="connsiteY8" fmla="*/ 616088 h 775930"/>
                <a:gd name="connsiteX9" fmla="*/ 102850 w 775930"/>
                <a:gd name="connsiteY9" fmla="*/ 433590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930" h="775930">
                  <a:moveTo>
                    <a:pt x="102850" y="159842"/>
                  </a:moveTo>
                  <a:lnTo>
                    <a:pt x="673080" y="159842"/>
                  </a:lnTo>
                  <a:lnTo>
                    <a:pt x="673080" y="342340"/>
                  </a:lnTo>
                  <a:lnTo>
                    <a:pt x="102850" y="342340"/>
                  </a:lnTo>
                  <a:lnTo>
                    <a:pt x="102850" y="159842"/>
                  </a:lnTo>
                  <a:close/>
                  <a:moveTo>
                    <a:pt x="102850" y="433590"/>
                  </a:moveTo>
                  <a:lnTo>
                    <a:pt x="673080" y="433590"/>
                  </a:lnTo>
                  <a:lnTo>
                    <a:pt x="673080" y="616088"/>
                  </a:lnTo>
                  <a:lnTo>
                    <a:pt x="102850" y="616088"/>
                  </a:lnTo>
                  <a:lnTo>
                    <a:pt x="102850" y="43359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159842" rIns="102850" bIns="159842" numCol="1" spcCol="1270" rtlCol="1" anchor="ctr" anchorCtr="0">
              <a:noAutofit/>
            </a:bodyPr>
            <a:lstStyle/>
            <a:p>
              <a:pPr marL="0" lvl="0" indent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32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07FA3C-F9B1-4BCA-8202-52DA480B29FE}"/>
                </a:ext>
              </a:extLst>
            </p:cNvPr>
            <p:cNvSpPr/>
            <p:nvPr/>
          </p:nvSpPr>
          <p:spPr>
            <a:xfrm>
              <a:off x="10139420" y="1064194"/>
              <a:ext cx="1097280" cy="10972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800" b="1" kern="1200">
                  <a:latin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F1CBAD-6CB3-49BC-AE8D-11798A33C3A1}"/>
                </a:ext>
              </a:extLst>
            </p:cNvPr>
            <p:cNvSpPr/>
            <p:nvPr/>
          </p:nvSpPr>
          <p:spPr>
            <a:xfrm>
              <a:off x="53239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C29806-A875-4C0A-8172-023E312249D3}"/>
                </a:ext>
              </a:extLst>
            </p:cNvPr>
            <p:cNvSpPr/>
            <p:nvPr/>
          </p:nvSpPr>
          <p:spPr>
            <a:xfrm>
              <a:off x="1669806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2D347-B072-4B41-8197-DF1A09CDD7D6}"/>
                </a:ext>
              </a:extLst>
            </p:cNvPr>
            <p:cNvSpPr/>
            <p:nvPr/>
          </p:nvSpPr>
          <p:spPr>
            <a:xfrm>
              <a:off x="244146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EG" sz="2000" b="1">
                  <a:latin typeface="Arial" panose="020B0604020202020204" pitchFamily="34" charset="0"/>
                  <a:rtl/>
                </a:rPr>
                <a:t>لا</a:t>
              </a:r>
              <a:endParaRPr lang="ar-EG" sz="2000" b="1" kern="1200">
                <a:latin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FEAFAD-F46F-41B7-A70B-3C686FBB5A48}"/>
                </a:ext>
              </a:extLst>
            </p:cNvPr>
            <p:cNvSpPr/>
            <p:nvPr/>
          </p:nvSpPr>
          <p:spPr>
            <a:xfrm>
              <a:off x="3578876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4E133A-380C-435B-AF2D-40EB4742906B}"/>
                </a:ext>
              </a:extLst>
            </p:cNvPr>
            <p:cNvSpPr/>
            <p:nvPr/>
          </p:nvSpPr>
          <p:spPr>
            <a:xfrm>
              <a:off x="435053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/>
                </a:rPr>
                <a:t>لا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4FF08B-A07E-4346-8912-F178DD226F5C}"/>
                </a:ext>
              </a:extLst>
            </p:cNvPr>
            <p:cNvSpPr/>
            <p:nvPr/>
          </p:nvSpPr>
          <p:spPr>
            <a:xfrm>
              <a:off x="5487946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0E513-7489-4DCE-AFAE-D49859736416}"/>
                </a:ext>
              </a:extLst>
            </p:cNvPr>
            <p:cNvSpPr/>
            <p:nvPr/>
          </p:nvSpPr>
          <p:spPr>
            <a:xfrm>
              <a:off x="625960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76623E-35AB-4694-ABBF-3A5F46536FA5}"/>
                </a:ext>
              </a:extLst>
            </p:cNvPr>
            <p:cNvSpPr/>
            <p:nvPr/>
          </p:nvSpPr>
          <p:spPr>
            <a:xfrm>
              <a:off x="7375451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rtlCol="1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13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D07119-99CE-42DA-91F6-2C142C95F0E3}"/>
                </a:ext>
              </a:extLst>
            </p:cNvPr>
            <p:cNvSpPr/>
            <p:nvPr/>
          </p:nvSpPr>
          <p:spPr>
            <a:xfrm>
              <a:off x="8174552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000" b="1" kern="1200">
                  <a:latin typeface="Arial" panose="020B0604020202020204" pitchFamily="34" charset="0"/>
                  <a:rtl/>
                </a:rPr>
                <a:t>نعم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274C5C-CBDB-4A01-938C-C93441A3C0E6}"/>
                </a:ext>
              </a:extLst>
            </p:cNvPr>
            <p:cNvSpPr/>
            <p:nvPr/>
          </p:nvSpPr>
          <p:spPr>
            <a:xfrm>
              <a:off x="9287617" y="3093713"/>
              <a:ext cx="548640" cy="548640"/>
            </a:xfrm>
            <a:custGeom>
              <a:avLst/>
              <a:gdLst>
                <a:gd name="connsiteX0" fmla="*/ 102850 w 775930"/>
                <a:gd name="connsiteY0" fmla="*/ 159842 h 775930"/>
                <a:gd name="connsiteX1" fmla="*/ 673080 w 775930"/>
                <a:gd name="connsiteY1" fmla="*/ 159842 h 775930"/>
                <a:gd name="connsiteX2" fmla="*/ 673080 w 775930"/>
                <a:gd name="connsiteY2" fmla="*/ 342340 h 775930"/>
                <a:gd name="connsiteX3" fmla="*/ 102850 w 775930"/>
                <a:gd name="connsiteY3" fmla="*/ 342340 h 775930"/>
                <a:gd name="connsiteX4" fmla="*/ 102850 w 775930"/>
                <a:gd name="connsiteY4" fmla="*/ 159842 h 775930"/>
                <a:gd name="connsiteX5" fmla="*/ 102850 w 775930"/>
                <a:gd name="connsiteY5" fmla="*/ 433590 h 775930"/>
                <a:gd name="connsiteX6" fmla="*/ 673080 w 775930"/>
                <a:gd name="connsiteY6" fmla="*/ 433590 h 775930"/>
                <a:gd name="connsiteX7" fmla="*/ 673080 w 775930"/>
                <a:gd name="connsiteY7" fmla="*/ 616088 h 775930"/>
                <a:gd name="connsiteX8" fmla="*/ 102850 w 775930"/>
                <a:gd name="connsiteY8" fmla="*/ 616088 h 775930"/>
                <a:gd name="connsiteX9" fmla="*/ 102850 w 775930"/>
                <a:gd name="connsiteY9" fmla="*/ 433590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930" h="775930">
                  <a:moveTo>
                    <a:pt x="102850" y="159842"/>
                  </a:moveTo>
                  <a:lnTo>
                    <a:pt x="673080" y="159842"/>
                  </a:lnTo>
                  <a:lnTo>
                    <a:pt x="673080" y="342340"/>
                  </a:lnTo>
                  <a:lnTo>
                    <a:pt x="102850" y="342340"/>
                  </a:lnTo>
                  <a:lnTo>
                    <a:pt x="102850" y="159842"/>
                  </a:lnTo>
                  <a:close/>
                  <a:moveTo>
                    <a:pt x="102850" y="433590"/>
                  </a:moveTo>
                  <a:lnTo>
                    <a:pt x="673080" y="433590"/>
                  </a:lnTo>
                  <a:lnTo>
                    <a:pt x="673080" y="616088"/>
                  </a:lnTo>
                  <a:lnTo>
                    <a:pt x="102850" y="616088"/>
                  </a:lnTo>
                  <a:lnTo>
                    <a:pt x="102850" y="43359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159842" rIns="102850" bIns="159842" numCol="1" spcCol="1270" rtlCol="1" anchor="ctr" anchorCtr="0">
              <a:noAutofit/>
            </a:bodyPr>
            <a:lstStyle/>
            <a:p>
              <a:pPr marL="0" lvl="0" indent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r-EG" sz="3200" kern="1200">
                <a:solidFill>
                  <a:srgbClr val="0C449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98DA0B4-5DF7-45B3-A806-0D76FD22DF5C}"/>
                </a:ext>
              </a:extLst>
            </p:cNvPr>
            <p:cNvSpPr/>
            <p:nvPr/>
          </p:nvSpPr>
          <p:spPr>
            <a:xfrm>
              <a:off x="10156482" y="2760094"/>
              <a:ext cx="1097280" cy="10972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rtlCol="1" anchor="ctr" anchorCtr="0">
              <a:noAutofit/>
            </a:bodyPr>
            <a:lstStyle/>
            <a:p>
              <a:pPr marL="228600" lvl="1" indent="-22860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ar-EG" sz="2800" b="1" kern="1200">
                  <a:latin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C351D8-386B-43C9-ADEA-75B1689D1FBE}"/>
                </a:ext>
              </a:extLst>
            </p:cNvPr>
            <p:cNvSpPr txBox="1"/>
            <p:nvPr/>
          </p:nvSpPr>
          <p:spPr>
            <a:xfrm>
              <a:off x="120067" y="511575"/>
              <a:ext cx="168323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200">
                  <a:latin typeface="Arial" panose="020B0604020202020204" pitchFamily="34" charset="0"/>
                  <a:rtl/>
                </a:rPr>
                <a:t>إعدادات الأوامر الافتراضية: </a:t>
              </a:r>
            </a:p>
            <a:p>
              <a:pPr algn="ctr" rtl="1"/>
              <a:r>
                <a:rPr lang="ar-EG" sz="1200" b="1">
                  <a:latin typeface="Arial" panose="020B0604020202020204" pitchFamily="34" charset="0"/>
                  <a:rtl/>
                </a:rPr>
                <a:t>وقت الإنتاج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71641A-9CD1-418B-8D8A-0A6F82B84C75}"/>
                </a:ext>
              </a:extLst>
            </p:cNvPr>
            <p:cNvSpPr txBox="1"/>
            <p:nvPr/>
          </p:nvSpPr>
          <p:spPr>
            <a:xfrm>
              <a:off x="7818952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200">
                  <a:latin typeface="Arial" panose="020B0604020202020204" pitchFamily="34" charset="0"/>
                  <a:rtl/>
                </a:rPr>
                <a:t>اتفاقية التجارة:</a:t>
              </a:r>
              <a:br>
                <a:rPr lang="ar-EG"/>
              </a:br>
              <a:r>
                <a:rPr lang="ar-EG" sz="1200" b="1">
                  <a:latin typeface="Arial" panose="020B0604020202020204" pitchFamily="34" charset="0"/>
                  <a:rtl/>
                </a:rPr>
                <a:t>تجاهل وقت الإنتاج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BA24AA-069B-40F4-B6E7-5333FE409A8E}"/>
                </a:ext>
              </a:extLst>
            </p:cNvPr>
            <p:cNvSpPr txBox="1"/>
            <p:nvPr/>
          </p:nvSpPr>
          <p:spPr>
            <a:xfrm>
              <a:off x="5912705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200">
                  <a:latin typeface="Arial" panose="020B0604020202020204" pitchFamily="34" charset="0"/>
                  <a:rtl/>
                </a:rPr>
                <a:t>اتفاقية التجارة:</a:t>
              </a:r>
              <a:br>
                <a:rPr lang="ar-EG"/>
              </a:br>
              <a:r>
                <a:rPr lang="ar-EG" sz="1200" b="1">
                  <a:latin typeface="Arial" panose="020B0604020202020204" pitchFamily="34" charset="0"/>
                  <a:rtl/>
                </a:rPr>
                <a:t>وقت الإنتاج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634416-3E72-4FF6-AAB0-94E757A6D28E}"/>
                </a:ext>
              </a:extLst>
            </p:cNvPr>
            <p:cNvSpPr txBox="1"/>
            <p:nvPr/>
          </p:nvSpPr>
          <p:spPr>
            <a:xfrm>
              <a:off x="4015692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200">
                  <a:latin typeface="Arial" panose="020B0604020202020204" pitchFamily="34" charset="0"/>
                  <a:rtl/>
                </a:rPr>
                <a:t>تغطية الصنف:</a:t>
              </a:r>
              <a:br>
                <a:rPr lang="ar-EG"/>
              </a:br>
              <a:r>
                <a:rPr lang="ar-EG" sz="1200" b="1">
                  <a:latin typeface="Arial" panose="020B0604020202020204" pitchFamily="34" charset="0"/>
                  <a:rtl/>
                </a:rPr>
                <a:t>تجاوز وقت الإنتاج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67D9BC-3C29-4C3B-B0D1-96975909EF89}"/>
                </a:ext>
              </a:extLst>
            </p:cNvPr>
            <p:cNvSpPr txBox="1"/>
            <p:nvPr/>
          </p:nvSpPr>
          <p:spPr>
            <a:xfrm>
              <a:off x="2090977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200">
                  <a:latin typeface="Arial" panose="020B0604020202020204" pitchFamily="34" charset="0"/>
                  <a:rtl/>
                </a:rPr>
                <a:t>تغطية الصنف:</a:t>
              </a:r>
              <a:br>
                <a:rPr lang="ar-EG"/>
              </a:br>
              <a:r>
                <a:rPr lang="ar-EG" sz="1200" b="1">
                  <a:latin typeface="Arial" panose="020B0604020202020204" pitchFamily="34" charset="0"/>
                  <a:rtl/>
                </a:rPr>
                <a:t>تجاوز المورد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397CB6-1BFA-4FA7-97D0-F893B9E3CBCC}"/>
                </a:ext>
              </a:extLst>
            </p:cNvPr>
            <p:cNvSpPr txBox="1"/>
            <p:nvPr/>
          </p:nvSpPr>
          <p:spPr>
            <a:xfrm>
              <a:off x="9836257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1200" b="1">
                  <a:latin typeface="Arial" panose="020B0604020202020204" pitchFamily="34" charset="0"/>
                  <a:rtl/>
                </a:rPr>
                <a:t>وقت الإنتاج </a:t>
              </a:r>
            </a:p>
            <a:p>
              <a:pPr algn="ctr" rtl="1"/>
              <a:r>
                <a:rPr lang="ar-EG" sz="1200" b="1">
                  <a:latin typeface="Arial" panose="020B0604020202020204" pitchFamily="34" charset="0"/>
                  <a:rtl/>
                </a:rPr>
                <a:t>الناتج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68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3085CF-F337-4E3B-9B69-C34F8A3BB8F4}"/>
              </a:ext>
            </a:extLst>
          </p:cNvPr>
          <p:cNvGrpSpPr/>
          <p:nvPr/>
        </p:nvGrpSpPr>
        <p:grpSpPr>
          <a:xfrm flipH="1">
            <a:off x="2614822" y="2463572"/>
            <a:ext cx="7666383" cy="1640665"/>
            <a:chOff x="2730731" y="2244632"/>
            <a:chExt cx="7666383" cy="164066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BD0F068-4F8F-44A7-BCD1-2E3137674FF3}"/>
                </a:ext>
              </a:extLst>
            </p:cNvPr>
            <p:cNvSpPr/>
            <p:nvPr/>
          </p:nvSpPr>
          <p:spPr>
            <a:xfrm>
              <a:off x="2730731" y="2244632"/>
              <a:ext cx="7666383" cy="132172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3C8175-2A16-4317-A2E4-A6BA2D5169F4}"/>
                </a:ext>
              </a:extLst>
            </p:cNvPr>
            <p:cNvGrpSpPr/>
            <p:nvPr/>
          </p:nvGrpSpPr>
          <p:grpSpPr>
            <a:xfrm>
              <a:off x="3200400" y="2569198"/>
              <a:ext cx="5843847" cy="672594"/>
              <a:chOff x="3200400" y="2569198"/>
              <a:chExt cx="5843847" cy="6725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A7AA76-D932-4429-A700-CDF8262C76F5}"/>
                  </a:ext>
                </a:extLst>
              </p:cNvPr>
              <p:cNvSpPr/>
              <p:nvPr/>
            </p:nvSpPr>
            <p:spPr>
              <a:xfrm>
                <a:off x="3200400" y="2569199"/>
                <a:ext cx="1463040" cy="6725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456C4E-8F04-4B59-9FB4-D8868A992667}"/>
                  </a:ext>
                </a:extLst>
              </p:cNvPr>
              <p:cNvSpPr/>
              <p:nvPr/>
            </p:nvSpPr>
            <p:spPr>
              <a:xfrm>
                <a:off x="4663440" y="2569199"/>
                <a:ext cx="1463040" cy="6725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5D8D50-CA66-48F6-AC53-C7CBD50949D2}"/>
                  </a:ext>
                </a:extLst>
              </p:cNvPr>
              <p:cNvSpPr/>
              <p:nvPr/>
            </p:nvSpPr>
            <p:spPr>
              <a:xfrm>
                <a:off x="6126480" y="2569198"/>
                <a:ext cx="1463040" cy="672593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50587F-9463-41A5-BD47-F1EF92FB4808}"/>
                  </a:ext>
                </a:extLst>
              </p:cNvPr>
              <p:cNvSpPr/>
              <p:nvPr/>
            </p:nvSpPr>
            <p:spPr>
              <a:xfrm>
                <a:off x="7581207" y="2569198"/>
                <a:ext cx="1463040" cy="67259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endParaRPr lang="ar-EG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B098C-3AEE-4C7A-A62A-0448BE116A34}"/>
                  </a:ext>
                </a:extLst>
              </p:cNvPr>
              <p:cNvSpPr txBox="1"/>
              <p:nvPr/>
            </p:nvSpPr>
            <p:spPr>
              <a:xfrm>
                <a:off x="3221182" y="2676592"/>
                <a:ext cx="146304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ar-EG" sz="1400">
                    <a:rtl/>
                  </a:rPr>
                  <a:t>هامش إعادة الطلب</a:t>
                </a:r>
              </a:p>
              <a:p>
                <a:pPr algn="ctr" rtl="1"/>
                <a:r>
                  <a:rPr lang="ar-EG" sz="1400">
                    <a:rtl/>
                  </a:rPr>
                  <a:t>يومان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849161-2E54-4FED-8442-C9C29B5485A2}"/>
                  </a:ext>
                </a:extLst>
              </p:cNvPr>
              <p:cNvSpPr txBox="1"/>
              <p:nvPr/>
            </p:nvSpPr>
            <p:spPr>
              <a:xfrm>
                <a:off x="4653741" y="2681418"/>
                <a:ext cx="13258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400">
                    <a:rtl/>
                  </a:rPr>
                  <a:t>وقت الإنتاج</a:t>
                </a:r>
              </a:p>
              <a:p>
                <a:pPr algn="ctr" rtl="1"/>
                <a:r>
                  <a:rPr lang="ar-EG" sz="1400">
                    <a:rtl val="0"/>
                  </a:rPr>
                  <a:t>5</a:t>
                </a:r>
                <a:r>
                  <a:rPr lang="ar-EG" sz="1400">
                    <a:rtl/>
                  </a:rPr>
                  <a:t> أيام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ECC0E-034D-45F8-BD7C-C7F0F81FFFEE}"/>
                  </a:ext>
                </a:extLst>
              </p:cNvPr>
              <p:cNvSpPr txBox="1"/>
              <p:nvPr/>
            </p:nvSpPr>
            <p:spPr>
              <a:xfrm>
                <a:off x="6143106" y="2660533"/>
                <a:ext cx="13258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400">
                    <a:rtl/>
                  </a:rPr>
                  <a:t>هامش الاستلام</a:t>
                </a:r>
              </a:p>
              <a:p>
                <a:pPr algn="ctr" rtl="1"/>
                <a:r>
                  <a:rPr lang="ar-EG" sz="1400">
                    <a:rtl/>
                  </a:rPr>
                  <a:t>يومان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43202F-A51F-4DC5-9C1F-20EB9DACC2AC}"/>
                  </a:ext>
                </a:extLst>
              </p:cNvPr>
              <p:cNvSpPr txBox="1"/>
              <p:nvPr/>
            </p:nvSpPr>
            <p:spPr>
              <a:xfrm>
                <a:off x="7622772" y="2660532"/>
                <a:ext cx="13258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400">
                    <a:rtl/>
                  </a:rPr>
                  <a:t>هامش الإصدار</a:t>
                </a:r>
              </a:p>
              <a:p>
                <a:pPr algn="ctr" rtl="1"/>
                <a:r>
                  <a:rPr lang="ar-EG" sz="1400">
                    <a:rtl val="0"/>
                  </a:rPr>
                  <a:t>3</a:t>
                </a:r>
                <a:r>
                  <a:rPr lang="ar-EG" sz="1400">
                    <a:rtl/>
                  </a:rPr>
                  <a:t> أيام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4D87AE-5FD8-4E65-98D5-B37873625F80}"/>
                </a:ext>
              </a:extLst>
            </p:cNvPr>
            <p:cNvGrpSpPr/>
            <p:nvPr/>
          </p:nvGrpSpPr>
          <p:grpSpPr>
            <a:xfrm>
              <a:off x="2730731" y="3271246"/>
              <a:ext cx="6892289" cy="614051"/>
              <a:chOff x="2730731" y="3271246"/>
              <a:chExt cx="6892289" cy="6140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565F12-CCE5-4AE9-B183-044CB1D908AB}"/>
                  </a:ext>
                </a:extLst>
              </p:cNvPr>
              <p:cNvSpPr txBox="1"/>
              <p:nvPr/>
            </p:nvSpPr>
            <p:spPr>
              <a:xfrm>
                <a:off x="2730731" y="3444200"/>
                <a:ext cx="939338" cy="4154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050">
                    <a:rtl/>
                  </a:rPr>
                  <a:t>تاريخ الأمر </a:t>
                </a:r>
              </a:p>
              <a:p>
                <a:pPr algn="ctr" rtl="1"/>
                <a:r>
                  <a:rPr lang="ar-EG" sz="1050">
                    <a:rtl val="0"/>
                  </a:rPr>
                  <a:t>1</a:t>
                </a:r>
                <a:r>
                  <a:rPr lang="ar-EG" sz="1050">
                    <a:rtl/>
                  </a:rPr>
                  <a:t> يوليو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76A2C6-1869-48A0-BF67-C0D4DFD7F5C4}"/>
                  </a:ext>
                </a:extLst>
              </p:cNvPr>
              <p:cNvSpPr txBox="1"/>
              <p:nvPr/>
            </p:nvSpPr>
            <p:spPr>
              <a:xfrm>
                <a:off x="4189614" y="3446715"/>
                <a:ext cx="939338" cy="4385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050">
                    <a:rtl/>
                  </a:rPr>
                  <a:t>تاريخ</a:t>
                </a:r>
                <a:r>
                  <a:rPr lang="ar-EG" sz="1200">
                    <a:rtl/>
                  </a:rPr>
                  <a:t> </a:t>
                </a:r>
                <a:r>
                  <a:rPr lang="ar-EG" sz="1050">
                    <a:rtl/>
                  </a:rPr>
                  <a:t>البدء</a:t>
                </a:r>
              </a:p>
              <a:p>
                <a:pPr algn="ctr" rtl="1"/>
                <a:r>
                  <a:rPr lang="ar-EG" sz="1050">
                    <a:rtl val="0"/>
                  </a:rPr>
                  <a:t>3</a:t>
                </a:r>
                <a:r>
                  <a:rPr lang="ar-EG" sz="1050">
                    <a:rtl/>
                  </a:rPr>
                  <a:t> يوليو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E5C396-ADAC-4EF2-A8A2-37851C3099A7}"/>
                  </a:ext>
                </a:extLst>
              </p:cNvPr>
              <p:cNvSpPr txBox="1"/>
              <p:nvPr/>
            </p:nvSpPr>
            <p:spPr>
              <a:xfrm>
                <a:off x="5584074" y="3455054"/>
                <a:ext cx="1084811" cy="4154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ctr">
                  <a:defRPr sz="1050"/>
                </a:lvl1pPr>
              </a:lstStyle>
              <a:p>
                <a:pPr algn="r" rtl="1"/>
                <a:r>
                  <a:rPr lang="ar-EG">
                    <a:rtl/>
                  </a:rPr>
                  <a:t>تاريخ التسليم</a:t>
                </a:r>
              </a:p>
              <a:p>
                <a:pPr algn="r" rtl="1"/>
                <a:r>
                  <a:rPr lang="ar-EG">
                    <a:rtl val="0"/>
                  </a:rPr>
                  <a:t>8</a:t>
                </a:r>
                <a:r>
                  <a:rPr lang="ar-EG">
                    <a:rtl/>
                  </a:rPr>
                  <a:t> يوليو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78E1C0-920C-4DA1-839B-766C7BBD5EC9}"/>
                  </a:ext>
                </a:extLst>
              </p:cNvPr>
              <p:cNvSpPr txBox="1"/>
              <p:nvPr/>
            </p:nvSpPr>
            <p:spPr>
              <a:xfrm>
                <a:off x="6998276" y="3444596"/>
                <a:ext cx="1165861" cy="4154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050">
                    <a:rtl/>
                  </a:rPr>
                  <a:t>تاريخ التوريد</a:t>
                </a:r>
              </a:p>
              <a:p>
                <a:pPr algn="ctr" rtl="1"/>
                <a:r>
                  <a:rPr lang="ar-EG" sz="1050">
                    <a:rtl val="0"/>
                  </a:rPr>
                  <a:t>10</a:t>
                </a:r>
                <a:r>
                  <a:rPr lang="ar-EG" sz="1050">
                    <a:rtl/>
                  </a:rPr>
                  <a:t> يوليو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D78E1-E134-4BFA-8FF4-213C76FA895E}"/>
                  </a:ext>
                </a:extLst>
              </p:cNvPr>
              <p:cNvSpPr txBox="1"/>
              <p:nvPr/>
            </p:nvSpPr>
            <p:spPr>
              <a:xfrm>
                <a:off x="8457159" y="3448047"/>
                <a:ext cx="1165861" cy="4154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050">
                    <a:rtl/>
                  </a:rPr>
                  <a:t>تاريخ الطلب</a:t>
                </a:r>
              </a:p>
              <a:p>
                <a:pPr algn="ctr" rtl="1"/>
                <a:r>
                  <a:rPr lang="ar-EG" sz="1050">
                    <a:rtl val="0"/>
                  </a:rPr>
                  <a:t>13</a:t>
                </a:r>
                <a:r>
                  <a:rPr lang="ar-EG" sz="1050">
                    <a:rtl/>
                  </a:rPr>
                  <a:t> يوليو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2F7480-736C-43B2-BFBD-52720DB08163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V="1">
                <a:off x="3200400" y="3277018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FE01422-E434-461C-970D-62BD5A27A925}"/>
                  </a:ext>
                </a:extLst>
              </p:cNvPr>
              <p:cNvCxnSpPr/>
              <p:nvPr/>
            </p:nvCxnSpPr>
            <p:spPr>
              <a:xfrm flipV="1">
                <a:off x="4653741" y="3271246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533D5E2-5543-47C4-91ED-F2FFE8D73ECD}"/>
                  </a:ext>
                </a:extLst>
              </p:cNvPr>
              <p:cNvCxnSpPr/>
              <p:nvPr/>
            </p:nvCxnSpPr>
            <p:spPr>
              <a:xfrm flipV="1">
                <a:off x="7586748" y="3278402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AB2D36C-44AA-4133-A58E-F1D847CF8556}"/>
                  </a:ext>
                </a:extLst>
              </p:cNvPr>
              <p:cNvCxnSpPr/>
              <p:nvPr/>
            </p:nvCxnSpPr>
            <p:spPr>
              <a:xfrm flipV="1">
                <a:off x="9056715" y="3279285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567DA9-31FE-44DF-BA3B-60AD66EC4E70}"/>
                  </a:ext>
                </a:extLst>
              </p:cNvPr>
              <p:cNvCxnSpPr/>
              <p:nvPr/>
            </p:nvCxnSpPr>
            <p:spPr>
              <a:xfrm flipV="1">
                <a:off x="6119553" y="3279559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89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7DA6-4C29-47E1-8B7A-7B7B5E23450A}"/>
              </a:ext>
            </a:extLst>
          </p:cNvPr>
          <p:cNvGrpSpPr/>
          <p:nvPr/>
        </p:nvGrpSpPr>
        <p:grpSpPr>
          <a:xfrm flipH="1">
            <a:off x="2033366" y="2523132"/>
            <a:ext cx="8125266" cy="1811734"/>
            <a:chOff x="2033366" y="2523132"/>
            <a:chExt cx="8125266" cy="181173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50E33D-E8A2-4BBE-B674-F03BC4025054}"/>
                </a:ext>
              </a:extLst>
            </p:cNvPr>
            <p:cNvSpPr/>
            <p:nvPr/>
          </p:nvSpPr>
          <p:spPr>
            <a:xfrm>
              <a:off x="2033366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992" tIns="291992" rIns="291992" bIns="29199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b="1" kern="1200" dirty="0">
                  <a:solidFill>
                    <a:schemeClr val="tx1"/>
                  </a:solidFill>
                  <a:cs typeface="+mn-cs"/>
                  <a:rtl/>
                </a:rPr>
                <a:t>طلبات الشراء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F4B07F-FCEA-43D9-B0FD-6232CFC47D33}"/>
                </a:ext>
              </a:extLst>
            </p:cNvPr>
            <p:cNvSpPr/>
            <p:nvPr/>
          </p:nvSpPr>
          <p:spPr>
            <a:xfrm>
              <a:off x="3992214" y="2903596"/>
              <a:ext cx="1050805" cy="1050805"/>
            </a:xfrm>
            <a:custGeom>
              <a:avLst/>
              <a:gdLst>
                <a:gd name="connsiteX0" fmla="*/ 139284 w 1050805"/>
                <a:gd name="connsiteY0" fmla="*/ 401828 h 1050805"/>
                <a:gd name="connsiteX1" fmla="*/ 401828 w 1050805"/>
                <a:gd name="connsiteY1" fmla="*/ 401828 h 1050805"/>
                <a:gd name="connsiteX2" fmla="*/ 401828 w 1050805"/>
                <a:gd name="connsiteY2" fmla="*/ 139284 h 1050805"/>
                <a:gd name="connsiteX3" fmla="*/ 648977 w 1050805"/>
                <a:gd name="connsiteY3" fmla="*/ 139284 h 1050805"/>
                <a:gd name="connsiteX4" fmla="*/ 648977 w 1050805"/>
                <a:gd name="connsiteY4" fmla="*/ 401828 h 1050805"/>
                <a:gd name="connsiteX5" fmla="*/ 911521 w 1050805"/>
                <a:gd name="connsiteY5" fmla="*/ 401828 h 1050805"/>
                <a:gd name="connsiteX6" fmla="*/ 911521 w 1050805"/>
                <a:gd name="connsiteY6" fmla="*/ 648977 h 1050805"/>
                <a:gd name="connsiteX7" fmla="*/ 648977 w 1050805"/>
                <a:gd name="connsiteY7" fmla="*/ 648977 h 1050805"/>
                <a:gd name="connsiteX8" fmla="*/ 648977 w 1050805"/>
                <a:gd name="connsiteY8" fmla="*/ 911521 h 1050805"/>
                <a:gd name="connsiteX9" fmla="*/ 401828 w 1050805"/>
                <a:gd name="connsiteY9" fmla="*/ 911521 h 1050805"/>
                <a:gd name="connsiteX10" fmla="*/ 401828 w 1050805"/>
                <a:gd name="connsiteY10" fmla="*/ 648977 h 1050805"/>
                <a:gd name="connsiteX11" fmla="*/ 139284 w 1050805"/>
                <a:gd name="connsiteY11" fmla="*/ 648977 h 1050805"/>
                <a:gd name="connsiteX12" fmla="*/ 139284 w 1050805"/>
                <a:gd name="connsiteY12" fmla="*/ 401828 h 10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0805" h="1050805">
                  <a:moveTo>
                    <a:pt x="139284" y="401828"/>
                  </a:moveTo>
                  <a:lnTo>
                    <a:pt x="401828" y="401828"/>
                  </a:lnTo>
                  <a:lnTo>
                    <a:pt x="401828" y="139284"/>
                  </a:lnTo>
                  <a:lnTo>
                    <a:pt x="648977" y="139284"/>
                  </a:lnTo>
                  <a:lnTo>
                    <a:pt x="648977" y="401828"/>
                  </a:lnTo>
                  <a:lnTo>
                    <a:pt x="911521" y="401828"/>
                  </a:lnTo>
                  <a:lnTo>
                    <a:pt x="911521" y="648977"/>
                  </a:lnTo>
                  <a:lnTo>
                    <a:pt x="648977" y="648977"/>
                  </a:lnTo>
                  <a:lnTo>
                    <a:pt x="648977" y="911521"/>
                  </a:lnTo>
                  <a:lnTo>
                    <a:pt x="401828" y="911521"/>
                  </a:lnTo>
                  <a:lnTo>
                    <a:pt x="401828" y="648977"/>
                  </a:lnTo>
                  <a:lnTo>
                    <a:pt x="139284" y="648977"/>
                  </a:lnTo>
                  <a:lnTo>
                    <a:pt x="139284" y="4018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284" tIns="401828" rIns="139284" bIns="4018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5D595C8-BFCD-4B40-90C5-13475AD82B01}"/>
                </a:ext>
              </a:extLst>
            </p:cNvPr>
            <p:cNvSpPr/>
            <p:nvPr/>
          </p:nvSpPr>
          <p:spPr>
            <a:xfrm>
              <a:off x="5190132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992" tIns="291992" rIns="291992" bIns="29199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b="1" kern="1200" dirty="0">
                  <a:solidFill>
                    <a:schemeClr val="tx1"/>
                  </a:solidFill>
                  <a:cs typeface="+mn-cs"/>
                  <a:rtl/>
                </a:rPr>
                <a:t>تحليل تحسين التخطيط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226001-54BD-4E41-9ADE-D0AD1ADBD1EF}"/>
                </a:ext>
              </a:extLst>
            </p:cNvPr>
            <p:cNvSpPr/>
            <p:nvPr/>
          </p:nvSpPr>
          <p:spPr>
            <a:xfrm>
              <a:off x="7148980" y="2903596"/>
              <a:ext cx="1050805" cy="1050805"/>
            </a:xfrm>
            <a:custGeom>
              <a:avLst/>
              <a:gdLst>
                <a:gd name="connsiteX0" fmla="*/ 139284 w 1050805"/>
                <a:gd name="connsiteY0" fmla="*/ 216466 h 1050805"/>
                <a:gd name="connsiteX1" fmla="*/ 911521 w 1050805"/>
                <a:gd name="connsiteY1" fmla="*/ 216466 h 1050805"/>
                <a:gd name="connsiteX2" fmla="*/ 911521 w 1050805"/>
                <a:gd name="connsiteY2" fmla="*/ 463615 h 1050805"/>
                <a:gd name="connsiteX3" fmla="*/ 139284 w 1050805"/>
                <a:gd name="connsiteY3" fmla="*/ 463615 h 1050805"/>
                <a:gd name="connsiteX4" fmla="*/ 139284 w 1050805"/>
                <a:gd name="connsiteY4" fmla="*/ 216466 h 1050805"/>
                <a:gd name="connsiteX5" fmla="*/ 139284 w 1050805"/>
                <a:gd name="connsiteY5" fmla="*/ 587190 h 1050805"/>
                <a:gd name="connsiteX6" fmla="*/ 911521 w 1050805"/>
                <a:gd name="connsiteY6" fmla="*/ 587190 h 1050805"/>
                <a:gd name="connsiteX7" fmla="*/ 911521 w 1050805"/>
                <a:gd name="connsiteY7" fmla="*/ 834339 h 1050805"/>
                <a:gd name="connsiteX8" fmla="*/ 139284 w 1050805"/>
                <a:gd name="connsiteY8" fmla="*/ 834339 h 1050805"/>
                <a:gd name="connsiteX9" fmla="*/ 139284 w 1050805"/>
                <a:gd name="connsiteY9" fmla="*/ 587190 h 105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805" h="1050805">
                  <a:moveTo>
                    <a:pt x="139284" y="216466"/>
                  </a:moveTo>
                  <a:lnTo>
                    <a:pt x="911521" y="216466"/>
                  </a:lnTo>
                  <a:lnTo>
                    <a:pt x="911521" y="463615"/>
                  </a:lnTo>
                  <a:lnTo>
                    <a:pt x="139284" y="463615"/>
                  </a:lnTo>
                  <a:lnTo>
                    <a:pt x="139284" y="216466"/>
                  </a:lnTo>
                  <a:close/>
                  <a:moveTo>
                    <a:pt x="139284" y="587190"/>
                  </a:moveTo>
                  <a:lnTo>
                    <a:pt x="911521" y="587190"/>
                  </a:lnTo>
                  <a:lnTo>
                    <a:pt x="911521" y="834339"/>
                  </a:lnTo>
                  <a:lnTo>
                    <a:pt x="139284" y="834339"/>
                  </a:lnTo>
                  <a:lnTo>
                    <a:pt x="139284" y="5871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284" tIns="216466" rIns="139284" bIns="216466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09757D-923B-48D6-92D6-09430F701722}"/>
                </a:ext>
              </a:extLst>
            </p:cNvPr>
            <p:cNvSpPr/>
            <p:nvPr/>
          </p:nvSpPr>
          <p:spPr>
            <a:xfrm>
              <a:off x="8346898" y="2523132"/>
              <a:ext cx="1811734" cy="1811734"/>
            </a:xfrm>
            <a:custGeom>
              <a:avLst/>
              <a:gdLst>
                <a:gd name="connsiteX0" fmla="*/ 0 w 1811734"/>
                <a:gd name="connsiteY0" fmla="*/ 905867 h 1811734"/>
                <a:gd name="connsiteX1" fmla="*/ 905867 w 1811734"/>
                <a:gd name="connsiteY1" fmla="*/ 0 h 1811734"/>
                <a:gd name="connsiteX2" fmla="*/ 1811734 w 1811734"/>
                <a:gd name="connsiteY2" fmla="*/ 905867 h 1811734"/>
                <a:gd name="connsiteX3" fmla="*/ 905867 w 1811734"/>
                <a:gd name="connsiteY3" fmla="*/ 1811734 h 1811734"/>
                <a:gd name="connsiteX4" fmla="*/ 0 w 1811734"/>
                <a:gd name="connsiteY4" fmla="*/ 905867 h 181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734" h="1811734">
                  <a:moveTo>
                    <a:pt x="0" y="905867"/>
                  </a:moveTo>
                  <a:cubicBezTo>
                    <a:pt x="0" y="405570"/>
                    <a:pt x="405570" y="0"/>
                    <a:pt x="905867" y="0"/>
                  </a:cubicBezTo>
                  <a:cubicBezTo>
                    <a:pt x="1406164" y="0"/>
                    <a:pt x="1811734" y="405570"/>
                    <a:pt x="1811734" y="905867"/>
                  </a:cubicBezTo>
                  <a:cubicBezTo>
                    <a:pt x="1811734" y="1406164"/>
                    <a:pt x="1406164" y="1811734"/>
                    <a:pt x="905867" y="1811734"/>
                  </a:cubicBezTo>
                  <a:cubicBezTo>
                    <a:pt x="405570" y="1811734"/>
                    <a:pt x="0" y="1406164"/>
                    <a:pt x="0" y="90586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992" tIns="291992" rIns="291992" bIns="29199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100" b="1" kern="1200" dirty="0">
                  <a:solidFill>
                    <a:schemeClr val="tx1"/>
                  </a:solidFill>
                  <a:cs typeface="+mn-cs"/>
                  <a:rtl/>
                </a:rPr>
                <a:t>أوامر الشراء المخططة التي تم إنشاؤها تلقائيًا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2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3F014142B264AA927EC131861AAE0" ma:contentTypeVersion="2" ma:contentTypeDescription="Create a new document." ma:contentTypeScope="" ma:versionID="f151bbe457c1b4e0c56fab4f0ff59868">
  <xsd:schema xmlns:xsd="http://www.w3.org/2001/XMLSchema" xmlns:xs="http://www.w3.org/2001/XMLSchema" xmlns:p="http://schemas.microsoft.com/office/2006/metadata/properties" xmlns:ns2="c943a2df-0573-4c41-928e-8dff30d55067" targetNamespace="http://schemas.microsoft.com/office/2006/metadata/properties" ma:root="true" ma:fieldsID="ab350bb762b127b4d065fef32cb7d91f" ns2:_="">
    <xsd:import namespace="c943a2df-0573-4c41-928e-8dff30d550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3a2df-0573-4c41-928e-8dff30d55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2EFD9-F5A2-45EA-A596-89D28D7710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055E3-ABDD-4C28-8D47-93619A665862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fce24a67-42e7-4e6c-8cb1-5817ab275f2e"/>
  </ds:schemaRefs>
</ds:datastoreItem>
</file>

<file path=customXml/itemProps3.xml><?xml version="1.0" encoding="utf-8"?>
<ds:datastoreItem xmlns:ds="http://schemas.openxmlformats.org/officeDocument/2006/customXml" ds:itemID="{8C8B39D2-14C2-4010-9720-00451F303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3a2df-0573-4c41-928e-8dff30d55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258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Ali Sayed</cp:lastModifiedBy>
  <cp:revision>37</cp:revision>
  <dcterms:created xsi:type="dcterms:W3CDTF">2020-11-02T14:39:38Z</dcterms:created>
  <dcterms:modified xsi:type="dcterms:W3CDTF">2021-10-20T01:40:35Z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0x010100B053F014142B264AA927EC131861AAE0</vt:lpwstr>
  </property>
</Properties>
</file>