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3C4A78"/>
    <a:srgbClr val="FFEEB7"/>
    <a:srgbClr val="FFE697"/>
    <a:srgbClr val="FFF5D5"/>
    <a:srgbClr val="C2DAF0"/>
    <a:srgbClr val="79ADDD"/>
    <a:srgbClr val="333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1626-DE23-4A49-AC36-7548FF7CFB6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54CC-6849-43D7-B312-969CCEC1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0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757406" y="1980878"/>
            <a:ext cx="989174" cy="578882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مركز العمل </a:t>
            </a:r>
            <a:endParaRPr lang="en-US" sz="1200" b="1" dirty="0">
              <a:solidFill>
                <a:schemeClr val="tx2"/>
              </a:solidFill>
            </a:endParaRPr>
          </a:p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“‏</a:t>
            </a:r>
            <a:r>
              <a:rPr lang="" sz="1200" b="1" dirty="0">
                <a:solidFill>
                  <a:schemeClr val="tx2"/>
                </a:solidFill>
                <a:rtl val="0"/>
              </a:rPr>
              <a:t>02-A</a:t>
            </a:r>
            <a:r>
              <a:rPr lang="ar-sa" sz="1200" b="1" dirty="0">
                <a:solidFill>
                  <a:schemeClr val="tx2"/>
                </a:solidFill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  <a:endParaRPr lang="en-US" sz="1000" i="1" dirty="0">
              <a:solidFill>
                <a:schemeClr val="accent2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62" y="314713"/>
            <a:ext cx="1114796" cy="11147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0767" y="78451"/>
            <a:ext cx="2020741" cy="739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b="1" dirty="0">
                <a:solidFill>
                  <a:schemeClr val="accent1"/>
                </a:solidFill>
                <a:rtl/>
              </a:rPr>
              <a:t>الموقع </a:t>
            </a:r>
            <a:r>
              <a:rPr lang="ar-sa" b="1" dirty="0">
                <a:solidFill>
                  <a:schemeClr val="accent1"/>
                </a:solidFill>
                <a:rtl val="0"/>
              </a:rPr>
              <a:t>A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</a:p>
          <a:p>
            <a:pPr algn="ctr" rtl="1"/>
            <a:r>
              <a:rPr lang="ar-sa" sz="1000" b="1" i="1" dirty="0">
                <a:solidFill>
                  <a:srgbClr val="00B050"/>
                </a:solidFill>
                <a:rtl/>
              </a:rPr>
              <a:t>نوع موقع العمل: المصنع</a:t>
            </a:r>
            <a:endParaRPr lang="en-US" sz="1000" b="1" i="1" dirty="0">
              <a:solidFill>
                <a:srgbClr val="00B05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00" y="468389"/>
            <a:ext cx="4276699" cy="6475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02" y="2866269"/>
            <a:ext cx="4308448" cy="647533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endCxn id="115" idx="1"/>
          </p:cNvCxnSpPr>
          <p:nvPr/>
        </p:nvCxnSpPr>
        <p:spPr>
          <a:xfrm>
            <a:off x="2421641" y="1342207"/>
            <a:ext cx="320867" cy="91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2742509" y="31751"/>
            <a:ext cx="2050832" cy="506508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EG" sz="1200" b="1" dirty="0">
                <a:solidFill>
                  <a:schemeClr val="tx2"/>
                </a:solidFill>
                <a:rtl/>
              </a:rPr>
              <a:t>خط الإنتاج </a:t>
            </a:r>
            <a:r>
              <a:rPr lang="ar-EG" sz="1200" b="1" dirty="0">
                <a:solidFill>
                  <a:schemeClr val="tx2"/>
                </a:solidFill>
                <a:rtl val="0"/>
              </a:rPr>
              <a:t>01</a:t>
            </a:r>
            <a:endParaRPr lang="ar-EG" sz="1200" b="1" dirty="0">
              <a:solidFill>
                <a:schemeClr val="accent2"/>
              </a:solidFill>
            </a:endParaRPr>
          </a:p>
          <a:p>
            <a:pPr algn="ctr" rtl="1"/>
            <a:r>
              <a:rPr lang="ar-EG" sz="1000" i="1" dirty="0">
                <a:solidFill>
                  <a:schemeClr val="accent2"/>
                </a:solidFill>
                <a:rtl/>
              </a:rPr>
              <a:t>موقع العمل</a:t>
            </a:r>
          </a:p>
          <a:p>
            <a:pPr algn="ctr" rtl="1"/>
            <a:r>
              <a:rPr lang="ar-EG" sz="1000" b="1" i="1" dirty="0">
                <a:solidFill>
                  <a:srgbClr val="00B050"/>
                </a:solidFill>
                <a:rtl/>
              </a:rPr>
              <a:t>نوع موقع العمل: المنطقة</a:t>
            </a:r>
            <a:endParaRPr lang="ar-EG" sz="1000" b="1" i="1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>
            <a:stCxn id="25" idx="2"/>
          </p:cNvCxnSpPr>
          <p:nvPr/>
        </p:nvCxnSpPr>
        <p:spPr>
          <a:xfrm flipH="1">
            <a:off x="3251201" y="2559760"/>
            <a:ext cx="792" cy="38193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06371" y="1989759"/>
            <a:ext cx="986971" cy="578882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مركز العمل </a:t>
            </a:r>
            <a:endParaRPr lang="en-US" sz="1200" b="1" dirty="0">
              <a:solidFill>
                <a:schemeClr val="tx2"/>
              </a:solidFill>
            </a:endParaRPr>
          </a:p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“‏</a:t>
            </a:r>
            <a:r>
              <a:rPr lang="" sz="1200" b="1" dirty="0">
                <a:solidFill>
                  <a:schemeClr val="tx2"/>
                </a:solidFill>
                <a:rtl val="0"/>
              </a:rPr>
              <a:t>02-B</a:t>
            </a:r>
            <a:r>
              <a:rPr lang="ar-sa" sz="1200" b="1" dirty="0">
                <a:solidFill>
                  <a:schemeClr val="tx2"/>
                </a:solidFill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  <a:endParaRPr lang="en-US" sz="1000" i="1" dirty="0">
              <a:solidFill>
                <a:schemeClr val="accent2"/>
              </a:solidFill>
            </a:endParaRPr>
          </a:p>
        </p:txBody>
      </p:sp>
      <p:cxnSp>
        <p:nvCxnSpPr>
          <p:cNvPr id="120" name="Straight Arrow Connector 119"/>
          <p:cNvCxnSpPr>
            <a:stCxn id="119" idx="2"/>
          </p:cNvCxnSpPr>
          <p:nvPr/>
        </p:nvCxnSpPr>
        <p:spPr>
          <a:xfrm flipH="1">
            <a:off x="4298951" y="2568641"/>
            <a:ext cx="906" cy="37305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213082" y="2730019"/>
            <a:ext cx="0" cy="136250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157960" y="2717319"/>
            <a:ext cx="0" cy="21167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665905" y="4289484"/>
            <a:ext cx="313701" cy="312739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9" y="4288863"/>
            <a:ext cx="377821" cy="376663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68" y="4282383"/>
            <a:ext cx="411212" cy="3781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76" y="4223178"/>
            <a:ext cx="611401" cy="522459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556567" y="3868490"/>
            <a:ext cx="656515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سلك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17" y="3868490"/>
            <a:ext cx="665347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الصمامات</a:t>
            </a:r>
          </a:p>
          <a:p>
            <a:pPr algn="ctr" rtl="1"/>
            <a:r>
              <a:rPr lang="ar-sa" sz="1000" b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018148" y="3860167"/>
            <a:ext cx="734853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فرن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530745" y="3868490"/>
            <a:ext cx="923533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r" rtl="1"/>
            <a:r>
              <a:rPr lang="ar-sa" sz="1200" b="1" dirty="0">
                <a:solidFill>
                  <a:schemeClr val="tx2"/>
                </a:solidFill>
                <a:rtl/>
              </a:rPr>
              <a:t>سير ناقلة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3967112" y="3660126"/>
            <a:ext cx="341" cy="20836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4882129" y="3677772"/>
            <a:ext cx="2022" cy="200979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36" idx="0"/>
          </p:cNvCxnSpPr>
          <p:nvPr/>
        </p:nvCxnSpPr>
        <p:spPr>
          <a:xfrm flipH="1">
            <a:off x="5627691" y="3660126"/>
            <a:ext cx="2364" cy="208364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173394" y="3476895"/>
            <a:ext cx="0" cy="195697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967453" y="3665696"/>
            <a:ext cx="2411883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375628" y="3672592"/>
            <a:ext cx="0" cy="183793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434474" y="575508"/>
            <a:ext cx="350917" cy="328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3205600" y="1806439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4346328" y="1814026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157960" y="1807125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5324440" y="1803153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05600" y="1806439"/>
            <a:ext cx="2957983" cy="46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3206361" y="1670884"/>
            <a:ext cx="0" cy="1355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830979" y="1982536"/>
            <a:ext cx="988342" cy="578882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مركز العمل </a:t>
            </a:r>
            <a:endParaRPr lang="en-US" sz="1200" b="1" dirty="0">
              <a:solidFill>
                <a:schemeClr val="tx2"/>
              </a:solidFill>
            </a:endParaRPr>
          </a:p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“‏</a:t>
            </a:r>
            <a:r>
              <a:rPr lang="" sz="1200" b="1" dirty="0">
                <a:solidFill>
                  <a:schemeClr val="tx2"/>
                </a:solidFill>
                <a:rtl val="0"/>
              </a:rPr>
              <a:t>02-C</a:t>
            </a:r>
            <a:r>
              <a:rPr lang="ar-sa" sz="1200" b="1" dirty="0">
                <a:solidFill>
                  <a:schemeClr val="tx2"/>
                </a:solidFill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  <a:endParaRPr lang="en-US" sz="1000" i="1" dirty="0">
              <a:solidFill>
                <a:schemeClr val="accent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79238" y="1989827"/>
            <a:ext cx="799148" cy="578882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التعبئة</a:t>
            </a:r>
            <a:endParaRPr lang="en-US" sz="1200" b="1" dirty="0">
              <a:solidFill>
                <a:schemeClr val="accent2"/>
              </a:solidFill>
            </a:endParaRPr>
          </a:p>
          <a:p>
            <a:pPr algn="ctr" rtl="1"/>
            <a:r>
              <a:rPr lang="ar-sa" sz="1200" b="1" dirty="0">
                <a:solidFill>
                  <a:srgbClr val="44546A"/>
                </a:solidFill>
                <a:rtl/>
              </a:rPr>
              <a:t>“‏</a:t>
            </a:r>
            <a:r>
              <a:rPr lang="" sz="1200" b="1" dirty="0">
                <a:solidFill>
                  <a:srgbClr val="44546A"/>
                </a:solidFill>
                <a:rtl val="0"/>
              </a:rPr>
              <a:t>02-D</a:t>
            </a:r>
            <a:r>
              <a:rPr lang="ar-sa" sz="1200" b="1" dirty="0">
                <a:solidFill>
                  <a:srgbClr val="44546A"/>
                </a:solidFill>
                <a:rtl/>
              </a:rPr>
              <a:t>”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  <a:endParaRPr lang="en-US" sz="1000" i="1" dirty="0">
              <a:solidFill>
                <a:schemeClr val="accent2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742508" y="1162345"/>
            <a:ext cx="2050833" cy="543119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EG" sz="1200" b="1" dirty="0">
                <a:solidFill>
                  <a:schemeClr val="tx2"/>
                </a:solidFill>
                <a:rtl/>
              </a:rPr>
              <a:t>خط الإنتاج </a:t>
            </a:r>
            <a:r>
              <a:rPr lang="ar-EG" sz="1200" b="1" dirty="0">
                <a:solidFill>
                  <a:schemeClr val="tx2"/>
                </a:solidFill>
                <a:rtl val="0"/>
              </a:rPr>
              <a:t>02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</a:p>
          <a:p>
            <a:pPr algn="ctr" rtl="1"/>
            <a:r>
              <a:rPr lang="ar-sa" sz="1000" b="1" i="1" dirty="0">
                <a:solidFill>
                  <a:srgbClr val="00B050"/>
                </a:solidFill>
                <a:rtl/>
              </a:rPr>
              <a:t>نوع موقع العمل: المنطقة</a:t>
            </a:r>
            <a:endParaRPr lang="en-US" sz="1000" b="1" i="1" dirty="0">
              <a:solidFill>
                <a:srgbClr val="00B05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530745" y="942477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rtl/>
              </a:rPr>
              <a:t>الأصول</a:t>
            </a:r>
            <a:endParaRPr 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24440" y="916825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rtl/>
              </a:rPr>
              <a:t>الأصول</a:t>
            </a:r>
            <a:endParaRPr 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73429" y="916825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rtl/>
              </a:rPr>
              <a:t>الأصول</a:t>
            </a:r>
            <a:endParaRPr 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45383" y="3333890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rtl/>
              </a:rPr>
              <a:t>الأصول</a:t>
            </a:r>
            <a:endParaRPr 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366701" y="3308087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rtl/>
              </a:rPr>
              <a:t>الأصول</a:t>
            </a:r>
            <a:endParaRPr 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481199" y="3308087"/>
            <a:ext cx="521975" cy="1386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000" i="1" dirty="0">
                <a:solidFill>
                  <a:schemeClr val="accent4">
                    <a:lumMod val="75000"/>
                  </a:schemeClr>
                </a:solidFill>
                <a:rtl/>
              </a:rPr>
              <a:t>الأصول</a:t>
            </a:r>
            <a:endParaRPr lang="en-US" sz="1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47" name="Picture 2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931" y="6040078"/>
            <a:ext cx="448738" cy="482393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1266" y="6133966"/>
            <a:ext cx="626022" cy="402032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1915" y="6056784"/>
            <a:ext cx="476807" cy="510521"/>
          </a:xfrm>
          <a:prstGeom prst="rect">
            <a:avLst/>
          </a:prstGeom>
        </p:spPr>
      </p:pic>
      <p:cxnSp>
        <p:nvCxnSpPr>
          <p:cNvPr id="110" name="Straight Arrow Connector 109"/>
          <p:cNvCxnSpPr/>
          <p:nvPr/>
        </p:nvCxnSpPr>
        <p:spPr>
          <a:xfrm>
            <a:off x="2819958" y="5485177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60686" y="5492764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772318" y="5485863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938798" y="5481891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819958" y="5485177"/>
            <a:ext cx="2957983" cy="46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643226" y="5669874"/>
            <a:ext cx="656515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المنصات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96651" y="5679571"/>
            <a:ext cx="665347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شاحنة</a:t>
            </a:r>
          </a:p>
          <a:p>
            <a:pPr algn="ctr" rtl="1"/>
            <a:r>
              <a:rPr lang="ar-sa" sz="1000" b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73534" y="5665507"/>
            <a:ext cx="923533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رافعة شوكية</a:t>
            </a:r>
          </a:p>
          <a:p>
            <a:pPr algn="ctr" rtl="1"/>
            <a:r>
              <a:rPr lang="ar-sa" sz="1000" b="1" i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394061" y="5667951"/>
            <a:ext cx="784489" cy="374571"/>
          </a:xfrm>
          <a:prstGeom prst="roundRect">
            <a:avLst/>
          </a:prstGeom>
          <a:solidFill>
            <a:srgbClr val="C2DAF0"/>
          </a:solidFill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رافعة المنصات</a:t>
            </a:r>
          </a:p>
          <a:p>
            <a:pPr algn="ctr" rtl="1"/>
            <a:r>
              <a:rPr lang="ar-sa" sz="1000" b="1" dirty="0">
                <a:solidFill>
                  <a:schemeClr val="accent4">
                    <a:lumMod val="75000"/>
                  </a:schemeClr>
                </a:solidFill>
                <a:rtl/>
              </a:rPr>
              <a:t>أصل</a:t>
            </a:r>
            <a:endParaRPr 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5988" y="6056784"/>
            <a:ext cx="482247" cy="469094"/>
          </a:xfrm>
          <a:prstGeom prst="rect">
            <a:avLst/>
          </a:prstGeom>
        </p:spPr>
      </p:pic>
      <p:cxnSp>
        <p:nvCxnSpPr>
          <p:cNvPr id="133" name="Straight Arrow Connector 132"/>
          <p:cNvCxnSpPr/>
          <p:nvPr/>
        </p:nvCxnSpPr>
        <p:spPr>
          <a:xfrm>
            <a:off x="3743078" y="5319226"/>
            <a:ext cx="1" cy="1744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2742507" y="4820352"/>
            <a:ext cx="2050833" cy="543119"/>
          </a:xfrm>
          <a:prstGeom prst="roundRect">
            <a:avLst/>
          </a:prstGeom>
          <a:solidFill>
            <a:srgbClr val="C2DA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 rtl="1"/>
            <a:r>
              <a:rPr lang="ar-sa" sz="1200" b="1" dirty="0">
                <a:solidFill>
                  <a:schemeClr val="tx2"/>
                </a:solidFill>
                <a:rtl/>
              </a:rPr>
              <a:t>النقل والتخزين -</a:t>
            </a:r>
            <a:r>
              <a:rPr lang="" sz="1200" b="1" dirty="0">
                <a:solidFill>
                  <a:schemeClr val="tx2"/>
                </a:solidFill>
                <a:rtl val="0"/>
              </a:rPr>
              <a:t>01</a:t>
            </a:r>
          </a:p>
          <a:p>
            <a:pPr algn="ctr" rtl="1"/>
            <a:r>
              <a:rPr lang="ar-sa" sz="1000" i="1" dirty="0">
                <a:solidFill>
                  <a:schemeClr val="accent2"/>
                </a:solidFill>
                <a:rtl/>
              </a:rPr>
              <a:t>موقع العمل</a:t>
            </a:r>
          </a:p>
          <a:p>
            <a:pPr algn="ctr" rtl="1"/>
            <a:r>
              <a:rPr lang="ar-sa" sz="1000" b="1" i="1" dirty="0">
                <a:solidFill>
                  <a:srgbClr val="00B050"/>
                </a:solidFill>
                <a:rtl/>
              </a:rPr>
              <a:t>نوع موقع العمل: الياردة</a:t>
            </a:r>
            <a:endParaRPr lang="en-US" sz="1000" b="1" i="1" dirty="0">
              <a:solidFill>
                <a:srgbClr val="00B050"/>
              </a:solidFill>
            </a:endParaRPr>
          </a:p>
        </p:txBody>
      </p:sp>
      <p:cxnSp>
        <p:nvCxnSpPr>
          <p:cNvPr id="101" name="Straight Arrow Connector 100"/>
          <p:cNvCxnSpPr>
            <a:stCxn id="26" idx="2"/>
          </p:cNvCxnSpPr>
          <p:nvPr/>
        </p:nvCxnSpPr>
        <p:spPr>
          <a:xfrm>
            <a:off x="1894060" y="1429509"/>
            <a:ext cx="870315" cy="3466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6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DAC059-3BAD-4582-B521-3F87F3AD3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92FB3-8398-44E6-BE6C-F8093EF1B5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CD42A-C1AB-4689-A2F7-7DFC2D647729}">
  <ds:schemaRefs>
    <ds:schemaRef ds:uri="c1d41322-cfbd-4e6a-be1a-fbfd92ccb5d9"/>
    <ds:schemaRef ds:uri="http://schemas.microsoft.com/office/2006/documentManagement/types"/>
    <ds:schemaRef ds:uri="http://purl.org/dc/elements/1.1/"/>
    <ds:schemaRef ds:uri="http://schemas.microsoft.com/office/2006/metadata/properties"/>
    <ds:schemaRef ds:uri="0231ce3f-da5b-4a8c-b6d4-0ce70353f982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96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Ali Sayed</cp:lastModifiedBy>
  <cp:revision>105</cp:revision>
  <dcterms:created xsi:type="dcterms:W3CDTF">2019-12-10T19:56:24Z</dcterms:created>
  <dcterms:modified xsi:type="dcterms:W3CDTF">2021-10-20T01:41:53Z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</Properties>
</file>