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0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C323-F864-4671-9568-8F41C86087F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09D9-6AC0-406C-BFC9-F1A3E41C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0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0FA70C-B27C-4D1D-880C-D8CAD6A43E60}"/>
              </a:ext>
            </a:extLst>
          </p:cNvPr>
          <p:cNvGrpSpPr/>
          <p:nvPr/>
        </p:nvGrpSpPr>
        <p:grpSpPr>
          <a:xfrm flipH="1">
            <a:off x="404684" y="2095877"/>
            <a:ext cx="7137177" cy="2803839"/>
            <a:chOff x="404684" y="2095877"/>
            <a:chExt cx="7137177" cy="28038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559" y="2422904"/>
              <a:ext cx="1193861" cy="12129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722" y="2447395"/>
              <a:ext cx="1063761" cy="11884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3196" y="2503054"/>
              <a:ext cx="655402" cy="11859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5811" y="2095877"/>
              <a:ext cx="487695" cy="6705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/>
            <a:srcRect l="5122"/>
            <a:stretch/>
          </p:blipFill>
          <p:spPr>
            <a:xfrm>
              <a:off x="7173506" y="2217439"/>
              <a:ext cx="368355" cy="40717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/>
            <a:srcRect b="7909"/>
            <a:stretch/>
          </p:blipFill>
          <p:spPr>
            <a:xfrm>
              <a:off x="6701282" y="2791857"/>
              <a:ext cx="588829" cy="59739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5811" y="3394888"/>
              <a:ext cx="471542" cy="640585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2363828" y="2608911"/>
              <a:ext cx="671472" cy="878443"/>
            </a:xfrm>
            <a:prstGeom prst="rightArrow">
              <a:avLst>
                <a:gd name="adj1" fmla="val 58234"/>
                <a:gd name="adj2" fmla="val 6656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649679" y="2608911"/>
              <a:ext cx="671472" cy="878443"/>
            </a:xfrm>
            <a:prstGeom prst="rightArrow">
              <a:avLst>
                <a:gd name="adj1" fmla="val 58234"/>
                <a:gd name="adj2" fmla="val 6656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cxnSp>
          <p:nvCxnSpPr>
            <p:cNvPr id="17" name="Straight Connector 16"/>
            <p:cNvCxnSpPr>
              <a:endCxn id="10" idx="1"/>
            </p:cNvCxnSpPr>
            <p:nvPr/>
          </p:nvCxnSpPr>
          <p:spPr>
            <a:xfrm flipV="1">
              <a:off x="6332098" y="2431167"/>
              <a:ext cx="353713" cy="335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3"/>
              <a:endCxn id="12" idx="1"/>
            </p:cNvCxnSpPr>
            <p:nvPr/>
          </p:nvCxnSpPr>
          <p:spPr>
            <a:xfrm flipV="1">
              <a:off x="6268598" y="3090557"/>
              <a:ext cx="432684" cy="5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3" idx="1"/>
            </p:cNvCxnSpPr>
            <p:nvPr/>
          </p:nvCxnSpPr>
          <p:spPr>
            <a:xfrm>
              <a:off x="6268598" y="3487354"/>
              <a:ext cx="417213" cy="2278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04684" y="4181120"/>
              <a:ext cx="1932029" cy="718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rtl/>
                </a:rPr>
                <a:t>طلب الصيانة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02933" y="4181120"/>
              <a:ext cx="1932029" cy="718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rtl/>
                </a:rPr>
                <a:t>مراجعة المخطط أو المدير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5324" y="4181121"/>
              <a:ext cx="2316537" cy="718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rtl/>
                </a:rPr>
                <a:t>أمر العمل الذي تم إنشاؤه وتعيينه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01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Jenkins, Kathy</dc:creator>
  <cp:lastModifiedBy>Ali Sayed</cp:lastModifiedBy>
  <cp:revision>3</cp:revision>
  <dcterms:created xsi:type="dcterms:W3CDTF">2020-01-15T19:42:19Z</dcterms:created>
  <dcterms:modified xsi:type="dcterms:W3CDTF">2021-10-20T01:42:25Z</dcterms:modified>
</cp:coreProperties>
</file>