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2"/>
  </p:notesMasterIdLst>
  <p:handoutMasterIdLst>
    <p:handoutMasterId r:id="rId23"/>
  </p:handoutMasterIdLst>
  <p:sldIdLst>
    <p:sldId id="1720" r:id="rId6"/>
    <p:sldId id="264" r:id="rId7"/>
    <p:sldId id="601" r:id="rId8"/>
    <p:sldId id="606" r:id="rId9"/>
    <p:sldId id="605" r:id="rId10"/>
    <p:sldId id="1721" r:id="rId11"/>
    <p:sldId id="637" r:id="rId12"/>
    <p:sldId id="292" r:id="rId13"/>
    <p:sldId id="585" r:id="rId14"/>
    <p:sldId id="294" r:id="rId15"/>
    <p:sldId id="279" r:id="rId16"/>
    <p:sldId id="1722" r:id="rId17"/>
    <p:sldId id="266" r:id="rId18"/>
    <p:sldId id="280" r:id="rId19"/>
    <p:sldId id="282" r:id="rId20"/>
    <p:sldId id="278"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20"/>
            <p14:sldId id="264"/>
          </p14:sldIdLst>
        </p14:section>
        <p14:section name="To be Deleted" id="{F26A2E8A-F64C-4800-B444-9108FACED5B0}">
          <p14:sldIdLst>
            <p14:sldId id="601"/>
            <p14:sldId id="606"/>
            <p14:sldId id="605"/>
            <p14:sldId id="1721"/>
            <p14:sldId id="637"/>
            <p14:sldId id="292"/>
            <p14:sldId id="585"/>
            <p14:sldId id="294"/>
            <p14:sldId id="279"/>
            <p14:sldId id="1722"/>
            <p14:sldId id="266"/>
            <p14:sldId id="280"/>
            <p14:sldId id="282"/>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77" autoAdjust="0"/>
    <p:restoredTop sz="92109" autoAdjust="0"/>
  </p:normalViewPr>
  <p:slideViewPr>
    <p:cSldViewPr snapToGrid="0">
      <p:cViewPr varScale="1">
        <p:scale>
          <a:sx n="108" d="100"/>
          <a:sy n="108" d="100"/>
        </p:scale>
        <p:origin x="78" y="11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53C1C2-EEC0-41D0-95BD-E61D670C4BB5}" type="doc">
      <dgm:prSet loTypeId="urn:microsoft.com/office/officeart/2005/8/layout/hierarchy4" loCatId="list" qsTypeId="urn:microsoft.com/office/officeart/2005/8/quickstyle/simple1" qsCatId="simple" csTypeId="urn:microsoft.com/office/officeart/2005/8/colors/colorful2" csCatId="colorful" phldr="1"/>
      <dgm:spPr/>
      <dgm:t>
        <a:bodyPr/>
        <a:lstStyle/>
        <a:p>
          <a:endParaRPr lang="en-US"/>
        </a:p>
      </dgm:t>
    </dgm:pt>
    <dgm:pt modelId="{D174DE97-9F06-4B12-912C-200346F1A596}">
      <dgm:prSet phldrT="[Text]"/>
      <dgm:spPr/>
      <dgm:t>
        <a:bodyPr/>
        <a:lstStyle/>
        <a:p>
          <a:r>
            <a:rPr lang="ar-sa" dirty="0">
              <a:rtl/>
            </a:rPr>
            <a:t>إدارة معلومات المنتج</a:t>
          </a:r>
        </a:p>
      </dgm:t>
    </dgm:pt>
    <dgm:pt modelId="{DEF98391-25FC-412D-B015-709FAAA881B8}" type="parTrans" cxnId="{ACA2BC93-D43F-46B2-B8D7-0DFA17464821}">
      <dgm:prSet/>
      <dgm:spPr/>
      <dgm:t>
        <a:bodyPr/>
        <a:lstStyle/>
        <a:p>
          <a:endParaRPr lang="en-US"/>
        </a:p>
      </dgm:t>
    </dgm:pt>
    <dgm:pt modelId="{0D26B3C3-BE03-419E-A852-766E92096F18}" type="sibTrans" cxnId="{ACA2BC93-D43F-46B2-B8D7-0DFA17464821}">
      <dgm:prSet/>
      <dgm:spPr/>
      <dgm:t>
        <a:bodyPr/>
        <a:lstStyle/>
        <a:p>
          <a:endParaRPr lang="en-US"/>
        </a:p>
      </dgm:t>
    </dgm:pt>
    <dgm:pt modelId="{FBCABD96-5F73-417C-8F2F-9C0E7A2632F8}">
      <dgm:prSet phldrT="[Text]"/>
      <dgm:spPr/>
      <dgm:t>
        <a:bodyPr/>
        <a:lstStyle/>
        <a:p>
          <a:r>
            <a:rPr lang="ar-sa" dirty="0">
              <a:rtl/>
            </a:rPr>
            <a:t>تحتاج إلى فهم إنشاء وميزات المنتجات التي سيتم تخزينها في المستودع</a:t>
          </a:r>
        </a:p>
      </dgm:t>
    </dgm:pt>
    <dgm:pt modelId="{B776583E-A65A-43AB-A7C3-56BE3AFBF81C}" type="parTrans" cxnId="{E728E37E-81C7-4092-AB99-2096C1ED9E1F}">
      <dgm:prSet/>
      <dgm:spPr/>
      <dgm:t>
        <a:bodyPr/>
        <a:lstStyle/>
        <a:p>
          <a:endParaRPr lang="en-US"/>
        </a:p>
      </dgm:t>
    </dgm:pt>
    <dgm:pt modelId="{7F6FD78B-1870-473D-A2B4-B25A6A625B8C}" type="sibTrans" cxnId="{E728E37E-81C7-4092-AB99-2096C1ED9E1F}">
      <dgm:prSet/>
      <dgm:spPr/>
      <dgm:t>
        <a:bodyPr/>
        <a:lstStyle/>
        <a:p>
          <a:endParaRPr lang="en-US"/>
        </a:p>
      </dgm:t>
    </dgm:pt>
    <dgm:pt modelId="{647C63BD-4FC0-47C3-B27E-42DB9FFB3D73}">
      <dgm:prSet phldrT="[Text]"/>
      <dgm:spPr/>
      <dgm:t>
        <a:bodyPr/>
        <a:lstStyle/>
        <a:p>
          <a:r>
            <a:rPr lang="ar-sa" dirty="0">
              <a:rtl/>
            </a:rPr>
            <a:t>أبعاد التخزين</a:t>
          </a:r>
        </a:p>
      </dgm:t>
    </dgm:pt>
    <dgm:pt modelId="{260D40A8-0F56-4D28-AB56-96C06E6D5572}" type="parTrans" cxnId="{BA261F67-AB2A-490A-9C37-2D365D58FA2C}">
      <dgm:prSet/>
      <dgm:spPr/>
      <dgm:t>
        <a:bodyPr/>
        <a:lstStyle/>
        <a:p>
          <a:endParaRPr lang="en-US"/>
        </a:p>
      </dgm:t>
    </dgm:pt>
    <dgm:pt modelId="{D7E5A1B2-63A0-4156-B9E5-878A775AE917}" type="sibTrans" cxnId="{BA261F67-AB2A-490A-9C37-2D365D58FA2C}">
      <dgm:prSet/>
      <dgm:spPr/>
      <dgm:t>
        <a:bodyPr/>
        <a:lstStyle/>
        <a:p>
          <a:endParaRPr lang="en-US"/>
        </a:p>
      </dgm:t>
    </dgm:pt>
    <dgm:pt modelId="{5B1BCB67-46F4-4332-A157-68CCB9C373B3}">
      <dgm:prSet phldrT="[Text]"/>
      <dgm:spPr/>
      <dgm:t>
        <a:bodyPr/>
        <a:lstStyle/>
        <a:p>
          <a:r>
            <a:rPr lang="ar-sa" dirty="0">
              <a:rtl/>
            </a:rPr>
            <a:t>المعلومات التي يتم تسجيلها عند وضع أحد الأصناف في مستودع</a:t>
          </a:r>
        </a:p>
      </dgm:t>
    </dgm:pt>
    <dgm:pt modelId="{A6AA3D63-18F0-4519-AAB0-BAA56386C7BF}" type="parTrans" cxnId="{CDEA79B9-B633-4EE9-9593-EE6602DC1246}">
      <dgm:prSet/>
      <dgm:spPr/>
      <dgm:t>
        <a:bodyPr/>
        <a:lstStyle/>
        <a:p>
          <a:endParaRPr lang="en-US"/>
        </a:p>
      </dgm:t>
    </dgm:pt>
    <dgm:pt modelId="{53C3DA33-0389-4BD5-A87B-2BEC829CB1C2}" type="sibTrans" cxnId="{CDEA79B9-B633-4EE9-9593-EE6602DC1246}">
      <dgm:prSet/>
      <dgm:spPr/>
      <dgm:t>
        <a:bodyPr/>
        <a:lstStyle/>
        <a:p>
          <a:endParaRPr lang="en-US"/>
        </a:p>
      </dgm:t>
    </dgm:pt>
    <dgm:pt modelId="{775FB31B-A479-4CA1-8FEC-939A8755D789}">
      <dgm:prSet phldrT="[Text]"/>
      <dgm:spPr/>
      <dgm:t>
        <a:bodyPr/>
        <a:lstStyle/>
        <a:p>
          <a:r>
            <a:rPr lang="ar-sa" dirty="0">
              <a:rtl/>
            </a:rPr>
            <a:t>المعلومات الاختيارية والمطلوبة</a:t>
          </a:r>
        </a:p>
      </dgm:t>
    </dgm:pt>
    <dgm:pt modelId="{C3472DC6-9721-4A5B-B59B-06E1F6D60ACE}" type="parTrans" cxnId="{F089F103-DAD6-4DCE-B7ED-A90B6FB8CC19}">
      <dgm:prSet/>
      <dgm:spPr/>
      <dgm:t>
        <a:bodyPr/>
        <a:lstStyle/>
        <a:p>
          <a:endParaRPr lang="en-US"/>
        </a:p>
      </dgm:t>
    </dgm:pt>
    <dgm:pt modelId="{ADBE301E-FCA7-412F-8B82-396428DB7CCA}" type="sibTrans" cxnId="{F089F103-DAD6-4DCE-B7ED-A90B6FB8CC19}">
      <dgm:prSet/>
      <dgm:spPr/>
      <dgm:t>
        <a:bodyPr/>
        <a:lstStyle/>
        <a:p>
          <a:endParaRPr lang="en-US"/>
        </a:p>
      </dgm:t>
    </dgm:pt>
    <dgm:pt modelId="{5F5AFA07-EF18-4DA8-931F-CDA9C82B3556}">
      <dgm:prSet phldrT="[Text]"/>
      <dgm:spPr/>
      <dgm:t>
        <a:bodyPr/>
        <a:lstStyle/>
        <a:p>
          <a:r>
            <a:rPr lang="ar-sa" dirty="0">
              <a:rtl/>
            </a:rPr>
            <a:t>أبعاد التعقب</a:t>
          </a:r>
        </a:p>
      </dgm:t>
    </dgm:pt>
    <dgm:pt modelId="{D44DD136-2B00-469E-A7F1-AADF89D7554E}" type="parTrans" cxnId="{57EF299C-7C81-4440-B0FD-AD02A57F74E6}">
      <dgm:prSet/>
      <dgm:spPr/>
      <dgm:t>
        <a:bodyPr/>
        <a:lstStyle/>
        <a:p>
          <a:endParaRPr lang="en-US"/>
        </a:p>
      </dgm:t>
    </dgm:pt>
    <dgm:pt modelId="{8793A7CD-C285-413C-8C07-A33C8C1552C4}" type="sibTrans" cxnId="{57EF299C-7C81-4440-B0FD-AD02A57F74E6}">
      <dgm:prSet/>
      <dgm:spPr/>
      <dgm:t>
        <a:bodyPr/>
        <a:lstStyle/>
        <a:p>
          <a:endParaRPr lang="en-US"/>
        </a:p>
      </dgm:t>
    </dgm:pt>
    <dgm:pt modelId="{BFEBD0BE-E2DC-429B-A7C9-7693EFAD86F1}">
      <dgm:prSet phldrT="[Text]"/>
      <dgm:spPr/>
      <dgm:t>
        <a:bodyPr/>
        <a:lstStyle/>
        <a:p>
          <a:r>
            <a:rPr lang="ar-sa" dirty="0">
              <a:rtl/>
            </a:rPr>
            <a:t>المفاهيم الكامنة وراء استخدام الأرقام التسلسلية و/أو أرقام الدُفعات على المنتج</a:t>
          </a:r>
        </a:p>
      </dgm:t>
    </dgm:pt>
    <dgm:pt modelId="{51F3126C-4172-4F4B-956C-37B557BCEE1E}" type="parTrans" cxnId="{5DD29E2A-6394-46EB-B0F1-7015767DAEF8}">
      <dgm:prSet/>
      <dgm:spPr/>
      <dgm:t>
        <a:bodyPr/>
        <a:lstStyle/>
        <a:p>
          <a:endParaRPr lang="en-US"/>
        </a:p>
      </dgm:t>
    </dgm:pt>
    <dgm:pt modelId="{D91A7965-8748-4E54-94B5-A47C16DF7EE3}" type="sibTrans" cxnId="{5DD29E2A-6394-46EB-B0F1-7015767DAEF8}">
      <dgm:prSet/>
      <dgm:spPr/>
      <dgm:t>
        <a:bodyPr/>
        <a:lstStyle/>
        <a:p>
          <a:endParaRPr lang="en-US"/>
        </a:p>
      </dgm:t>
    </dgm:pt>
    <dgm:pt modelId="{6BF0DD52-5741-4253-BDD5-DB8D2846F59C}">
      <dgm:prSet phldrT="[Text]"/>
      <dgm:spPr/>
      <dgm:t>
        <a:bodyPr/>
        <a:lstStyle/>
        <a:p>
          <a:r>
            <a:rPr lang="ar-sa" dirty="0">
              <a:rtl/>
            </a:rPr>
            <a:t>إعداد المستودع والموقع </a:t>
          </a:r>
        </a:p>
      </dgm:t>
    </dgm:pt>
    <dgm:pt modelId="{2D355689-F409-4D5F-859F-59430FF5C810}" type="parTrans" cxnId="{7742982C-770E-40F6-9E71-262A1895D70F}">
      <dgm:prSet/>
      <dgm:spPr/>
      <dgm:t>
        <a:bodyPr/>
        <a:lstStyle/>
        <a:p>
          <a:endParaRPr lang="en-US"/>
        </a:p>
      </dgm:t>
    </dgm:pt>
    <dgm:pt modelId="{5305E024-D308-4E6B-99D4-D32A5E7349F4}" type="sibTrans" cxnId="{7742982C-770E-40F6-9E71-262A1895D70F}">
      <dgm:prSet/>
      <dgm:spPr/>
      <dgm:t>
        <a:bodyPr/>
        <a:lstStyle/>
        <a:p>
          <a:endParaRPr lang="en-US"/>
        </a:p>
      </dgm:t>
    </dgm:pt>
    <dgm:pt modelId="{D51A15AE-42CC-492C-B832-992CD436BB4E}">
      <dgm:prSet phldrT="[Text]"/>
      <dgm:spPr/>
      <dgm:t>
        <a:bodyPr/>
        <a:lstStyle/>
        <a:p>
          <a:r>
            <a:rPr lang="ar-sa" dirty="0">
              <a:rtl/>
            </a:rPr>
            <a:t>المفاهيم المتعلقة بالمستودعات والمواقع الافتراضية والمادية وخيارات الإعداد المتنوعة</a:t>
          </a:r>
        </a:p>
      </dgm:t>
    </dgm:pt>
    <dgm:pt modelId="{8400206A-70FE-46FB-AEBC-D4B117FC4BA8}" type="parTrans" cxnId="{3B3B9966-2E31-4569-989B-69AFBC0D5DCF}">
      <dgm:prSet/>
      <dgm:spPr/>
      <dgm:t>
        <a:bodyPr/>
        <a:lstStyle/>
        <a:p>
          <a:endParaRPr lang="en-US"/>
        </a:p>
      </dgm:t>
    </dgm:pt>
    <dgm:pt modelId="{3FEBF4E2-B823-44A7-9ADA-76A00A9ED035}" type="sibTrans" cxnId="{3B3B9966-2E31-4569-989B-69AFBC0D5DCF}">
      <dgm:prSet/>
      <dgm:spPr/>
      <dgm:t>
        <a:bodyPr/>
        <a:lstStyle/>
        <a:p>
          <a:endParaRPr lang="en-US"/>
        </a:p>
      </dgm:t>
    </dgm:pt>
    <dgm:pt modelId="{3EF764C0-25B0-43E6-A5C2-92926019DD99}" type="pres">
      <dgm:prSet presAssocID="{1753C1C2-EEC0-41D0-95BD-E61D670C4BB5}" presName="Name0" presStyleCnt="0">
        <dgm:presLayoutVars>
          <dgm:chPref val="1"/>
          <dgm:dir/>
          <dgm:animOne val="branch"/>
          <dgm:animLvl val="lvl"/>
          <dgm:resizeHandles/>
        </dgm:presLayoutVars>
      </dgm:prSet>
      <dgm:spPr/>
    </dgm:pt>
    <dgm:pt modelId="{D351B772-D769-4B2C-A1E0-3B60A5E1EF05}" type="pres">
      <dgm:prSet presAssocID="{D174DE97-9F06-4B12-912C-200346F1A596}" presName="vertOne" presStyleCnt="0"/>
      <dgm:spPr/>
    </dgm:pt>
    <dgm:pt modelId="{158A8021-80AE-4AE8-840D-BDE087B245FB}" type="pres">
      <dgm:prSet presAssocID="{D174DE97-9F06-4B12-912C-200346F1A596}" presName="txOne" presStyleLbl="node0" presStyleIdx="0" presStyleCnt="4">
        <dgm:presLayoutVars>
          <dgm:chPref val="3"/>
        </dgm:presLayoutVars>
      </dgm:prSet>
      <dgm:spPr/>
    </dgm:pt>
    <dgm:pt modelId="{76ECFAD4-B164-422D-9E88-3FBBAD2E5E0B}" type="pres">
      <dgm:prSet presAssocID="{D174DE97-9F06-4B12-912C-200346F1A596}" presName="parTransOne" presStyleCnt="0"/>
      <dgm:spPr/>
    </dgm:pt>
    <dgm:pt modelId="{813379B4-96C0-4F7A-9437-8E4089C1F0BA}" type="pres">
      <dgm:prSet presAssocID="{D174DE97-9F06-4B12-912C-200346F1A596}" presName="horzOne" presStyleCnt="0"/>
      <dgm:spPr/>
    </dgm:pt>
    <dgm:pt modelId="{E94BA964-2621-49FD-B3C1-77DEB2763D77}" type="pres">
      <dgm:prSet presAssocID="{FBCABD96-5F73-417C-8F2F-9C0E7A2632F8}" presName="vertTwo" presStyleCnt="0"/>
      <dgm:spPr/>
    </dgm:pt>
    <dgm:pt modelId="{44A17A98-854E-4750-8125-083685BD98D3}" type="pres">
      <dgm:prSet presAssocID="{FBCABD96-5F73-417C-8F2F-9C0E7A2632F8}" presName="txTwo" presStyleLbl="node2" presStyleIdx="0" presStyleCnt="5">
        <dgm:presLayoutVars>
          <dgm:chPref val="3"/>
        </dgm:presLayoutVars>
      </dgm:prSet>
      <dgm:spPr/>
    </dgm:pt>
    <dgm:pt modelId="{448FBD85-85D2-472C-B042-78C19468E823}" type="pres">
      <dgm:prSet presAssocID="{FBCABD96-5F73-417C-8F2F-9C0E7A2632F8}" presName="horzTwo" presStyleCnt="0"/>
      <dgm:spPr/>
    </dgm:pt>
    <dgm:pt modelId="{B29CAD29-DD7B-4181-837D-70EF72759486}" type="pres">
      <dgm:prSet presAssocID="{0D26B3C3-BE03-419E-A852-766E92096F18}" presName="sibSpaceOne" presStyleCnt="0"/>
      <dgm:spPr/>
    </dgm:pt>
    <dgm:pt modelId="{67383467-1A8D-43A9-A5B7-5B8EBC4D9DE0}" type="pres">
      <dgm:prSet presAssocID="{647C63BD-4FC0-47C3-B27E-42DB9FFB3D73}" presName="vertOne" presStyleCnt="0"/>
      <dgm:spPr/>
    </dgm:pt>
    <dgm:pt modelId="{BBCC5317-B7C9-407D-925C-D05D8108A142}" type="pres">
      <dgm:prSet presAssocID="{647C63BD-4FC0-47C3-B27E-42DB9FFB3D73}" presName="txOne" presStyleLbl="node0" presStyleIdx="1" presStyleCnt="4">
        <dgm:presLayoutVars>
          <dgm:chPref val="3"/>
        </dgm:presLayoutVars>
      </dgm:prSet>
      <dgm:spPr/>
    </dgm:pt>
    <dgm:pt modelId="{23BE569B-B55B-4320-8219-8D41357227CC}" type="pres">
      <dgm:prSet presAssocID="{647C63BD-4FC0-47C3-B27E-42DB9FFB3D73}" presName="parTransOne" presStyleCnt="0"/>
      <dgm:spPr/>
    </dgm:pt>
    <dgm:pt modelId="{E9E415C7-ABF9-4D33-A313-63D9CCC217FF}" type="pres">
      <dgm:prSet presAssocID="{647C63BD-4FC0-47C3-B27E-42DB9FFB3D73}" presName="horzOne" presStyleCnt="0"/>
      <dgm:spPr/>
    </dgm:pt>
    <dgm:pt modelId="{D2874B4D-DE2C-4632-B5E7-0674ED0998C3}" type="pres">
      <dgm:prSet presAssocID="{5B1BCB67-46F4-4332-A157-68CCB9C373B3}" presName="vertTwo" presStyleCnt="0"/>
      <dgm:spPr/>
    </dgm:pt>
    <dgm:pt modelId="{D8504F37-37F7-4AA0-9A24-D1F1D89FE299}" type="pres">
      <dgm:prSet presAssocID="{5B1BCB67-46F4-4332-A157-68CCB9C373B3}" presName="txTwo" presStyleLbl="node2" presStyleIdx="1" presStyleCnt="5">
        <dgm:presLayoutVars>
          <dgm:chPref val="3"/>
        </dgm:presLayoutVars>
      </dgm:prSet>
      <dgm:spPr/>
    </dgm:pt>
    <dgm:pt modelId="{C2305AFA-535D-499D-B4BD-D8DCAEF26B20}" type="pres">
      <dgm:prSet presAssocID="{5B1BCB67-46F4-4332-A157-68CCB9C373B3}" presName="horzTwo" presStyleCnt="0"/>
      <dgm:spPr/>
    </dgm:pt>
    <dgm:pt modelId="{46497690-40B7-4BA7-8360-577B8C61FB0B}" type="pres">
      <dgm:prSet presAssocID="{53C3DA33-0389-4BD5-A87B-2BEC829CB1C2}" presName="sibSpaceTwo" presStyleCnt="0"/>
      <dgm:spPr/>
    </dgm:pt>
    <dgm:pt modelId="{7B2C8642-5573-434F-BABA-9D96F106295B}" type="pres">
      <dgm:prSet presAssocID="{775FB31B-A479-4CA1-8FEC-939A8755D789}" presName="vertTwo" presStyleCnt="0"/>
      <dgm:spPr/>
    </dgm:pt>
    <dgm:pt modelId="{2B944484-E378-4C01-955B-7A47EB483C04}" type="pres">
      <dgm:prSet presAssocID="{775FB31B-A479-4CA1-8FEC-939A8755D789}" presName="txTwo" presStyleLbl="node2" presStyleIdx="2" presStyleCnt="5">
        <dgm:presLayoutVars>
          <dgm:chPref val="3"/>
        </dgm:presLayoutVars>
      </dgm:prSet>
      <dgm:spPr/>
    </dgm:pt>
    <dgm:pt modelId="{4A63467B-3AA0-45FF-B2C6-3AF1FEECF032}" type="pres">
      <dgm:prSet presAssocID="{775FB31B-A479-4CA1-8FEC-939A8755D789}" presName="horzTwo" presStyleCnt="0"/>
      <dgm:spPr/>
    </dgm:pt>
    <dgm:pt modelId="{445E8C3D-E9E7-4A72-B075-A3B5686902E0}" type="pres">
      <dgm:prSet presAssocID="{D7E5A1B2-63A0-4156-B9E5-878A775AE917}" presName="sibSpaceOne" presStyleCnt="0"/>
      <dgm:spPr/>
    </dgm:pt>
    <dgm:pt modelId="{FAFB08FB-0119-4D80-AABF-549B1B6A1109}" type="pres">
      <dgm:prSet presAssocID="{5F5AFA07-EF18-4DA8-931F-CDA9C82B3556}" presName="vertOne" presStyleCnt="0"/>
      <dgm:spPr/>
    </dgm:pt>
    <dgm:pt modelId="{C85278CA-1DE0-43B3-9E90-894C5ACB0AC8}" type="pres">
      <dgm:prSet presAssocID="{5F5AFA07-EF18-4DA8-931F-CDA9C82B3556}" presName="txOne" presStyleLbl="node0" presStyleIdx="2" presStyleCnt="4">
        <dgm:presLayoutVars>
          <dgm:chPref val="3"/>
        </dgm:presLayoutVars>
      </dgm:prSet>
      <dgm:spPr/>
    </dgm:pt>
    <dgm:pt modelId="{CED69B9A-63D9-4780-A0CE-E187F509C639}" type="pres">
      <dgm:prSet presAssocID="{5F5AFA07-EF18-4DA8-931F-CDA9C82B3556}" presName="parTransOne" presStyleCnt="0"/>
      <dgm:spPr/>
    </dgm:pt>
    <dgm:pt modelId="{C30C75DD-EFA2-472C-AB01-F7AA385100C7}" type="pres">
      <dgm:prSet presAssocID="{5F5AFA07-EF18-4DA8-931F-CDA9C82B3556}" presName="horzOne" presStyleCnt="0"/>
      <dgm:spPr/>
    </dgm:pt>
    <dgm:pt modelId="{5B9C75B8-D79D-486B-8C40-83517C048302}" type="pres">
      <dgm:prSet presAssocID="{BFEBD0BE-E2DC-429B-A7C9-7693EFAD86F1}" presName="vertTwo" presStyleCnt="0"/>
      <dgm:spPr/>
    </dgm:pt>
    <dgm:pt modelId="{25DFF9D0-2249-46ED-81EC-769D96D186C4}" type="pres">
      <dgm:prSet presAssocID="{BFEBD0BE-E2DC-429B-A7C9-7693EFAD86F1}" presName="txTwo" presStyleLbl="node2" presStyleIdx="3" presStyleCnt="5">
        <dgm:presLayoutVars>
          <dgm:chPref val="3"/>
        </dgm:presLayoutVars>
      </dgm:prSet>
      <dgm:spPr/>
    </dgm:pt>
    <dgm:pt modelId="{85D732FF-2007-4738-A57B-FFB8A0104BF3}" type="pres">
      <dgm:prSet presAssocID="{BFEBD0BE-E2DC-429B-A7C9-7693EFAD86F1}" presName="horzTwo" presStyleCnt="0"/>
      <dgm:spPr/>
    </dgm:pt>
    <dgm:pt modelId="{0B3AD31A-BCB9-4583-B80C-B7C9EEAEA521}" type="pres">
      <dgm:prSet presAssocID="{8793A7CD-C285-413C-8C07-A33C8C1552C4}" presName="sibSpaceOne" presStyleCnt="0"/>
      <dgm:spPr/>
    </dgm:pt>
    <dgm:pt modelId="{EB96EEE5-01EF-4316-93F0-61DF13170A27}" type="pres">
      <dgm:prSet presAssocID="{6BF0DD52-5741-4253-BDD5-DB8D2846F59C}" presName="vertOne" presStyleCnt="0"/>
      <dgm:spPr/>
    </dgm:pt>
    <dgm:pt modelId="{8762D90F-BCEE-476F-87A7-A8F70F80FF0D}" type="pres">
      <dgm:prSet presAssocID="{6BF0DD52-5741-4253-BDD5-DB8D2846F59C}" presName="txOne" presStyleLbl="node0" presStyleIdx="3" presStyleCnt="4">
        <dgm:presLayoutVars>
          <dgm:chPref val="3"/>
        </dgm:presLayoutVars>
      </dgm:prSet>
      <dgm:spPr/>
    </dgm:pt>
    <dgm:pt modelId="{67269489-6D02-4A67-9A0A-4E6A6AA74838}" type="pres">
      <dgm:prSet presAssocID="{6BF0DD52-5741-4253-BDD5-DB8D2846F59C}" presName="parTransOne" presStyleCnt="0"/>
      <dgm:spPr/>
    </dgm:pt>
    <dgm:pt modelId="{7A17A0D0-E082-4335-93F0-BA69A4F78C5D}" type="pres">
      <dgm:prSet presAssocID="{6BF0DD52-5741-4253-BDD5-DB8D2846F59C}" presName="horzOne" presStyleCnt="0"/>
      <dgm:spPr/>
    </dgm:pt>
    <dgm:pt modelId="{C1027AEF-E2FB-4E22-A424-141024144155}" type="pres">
      <dgm:prSet presAssocID="{D51A15AE-42CC-492C-B832-992CD436BB4E}" presName="vertTwo" presStyleCnt="0"/>
      <dgm:spPr/>
    </dgm:pt>
    <dgm:pt modelId="{3F55FFB9-9A29-4366-9B28-2EC17CCE6D95}" type="pres">
      <dgm:prSet presAssocID="{D51A15AE-42CC-492C-B832-992CD436BB4E}" presName="txTwo" presStyleLbl="node2" presStyleIdx="4" presStyleCnt="5">
        <dgm:presLayoutVars>
          <dgm:chPref val="3"/>
        </dgm:presLayoutVars>
      </dgm:prSet>
      <dgm:spPr/>
    </dgm:pt>
    <dgm:pt modelId="{5BF2A543-30E5-463A-8CA6-EE12C408BC7F}" type="pres">
      <dgm:prSet presAssocID="{D51A15AE-42CC-492C-B832-992CD436BB4E}" presName="horzTwo" presStyleCnt="0"/>
      <dgm:spPr/>
    </dgm:pt>
  </dgm:ptLst>
  <dgm:cxnLst>
    <dgm:cxn modelId="{F089F103-DAD6-4DCE-B7ED-A90B6FB8CC19}" srcId="{647C63BD-4FC0-47C3-B27E-42DB9FFB3D73}" destId="{775FB31B-A479-4CA1-8FEC-939A8755D789}" srcOrd="1" destOrd="0" parTransId="{C3472DC6-9721-4A5B-B59B-06E1F6D60ACE}" sibTransId="{ADBE301E-FCA7-412F-8B82-396428DB7CCA}"/>
    <dgm:cxn modelId="{0152A005-D6C3-47DA-B8CC-C7694AEF92EC}" type="presOf" srcId="{BFEBD0BE-E2DC-429B-A7C9-7693EFAD86F1}" destId="{25DFF9D0-2249-46ED-81EC-769D96D186C4}" srcOrd="0" destOrd="0" presId="urn:microsoft.com/office/officeart/2005/8/layout/hierarchy4"/>
    <dgm:cxn modelId="{5DD29E2A-6394-46EB-B0F1-7015767DAEF8}" srcId="{5F5AFA07-EF18-4DA8-931F-CDA9C82B3556}" destId="{BFEBD0BE-E2DC-429B-A7C9-7693EFAD86F1}" srcOrd="0" destOrd="0" parTransId="{51F3126C-4172-4F4B-956C-37B557BCEE1E}" sibTransId="{D91A7965-8748-4E54-94B5-A47C16DF7EE3}"/>
    <dgm:cxn modelId="{7742982C-770E-40F6-9E71-262A1895D70F}" srcId="{1753C1C2-EEC0-41D0-95BD-E61D670C4BB5}" destId="{6BF0DD52-5741-4253-BDD5-DB8D2846F59C}" srcOrd="3" destOrd="0" parTransId="{2D355689-F409-4D5F-859F-59430FF5C810}" sibTransId="{5305E024-D308-4E6B-99D4-D32A5E7349F4}"/>
    <dgm:cxn modelId="{1741BE3A-18A6-48E6-BA9A-21FD184D738F}" type="presOf" srcId="{FBCABD96-5F73-417C-8F2F-9C0E7A2632F8}" destId="{44A17A98-854E-4750-8125-083685BD98D3}" srcOrd="0" destOrd="0" presId="urn:microsoft.com/office/officeart/2005/8/layout/hierarchy4"/>
    <dgm:cxn modelId="{3B3B9966-2E31-4569-989B-69AFBC0D5DCF}" srcId="{6BF0DD52-5741-4253-BDD5-DB8D2846F59C}" destId="{D51A15AE-42CC-492C-B832-992CD436BB4E}" srcOrd="0" destOrd="0" parTransId="{8400206A-70FE-46FB-AEBC-D4B117FC4BA8}" sibTransId="{3FEBF4E2-B823-44A7-9ADA-76A00A9ED035}"/>
    <dgm:cxn modelId="{BA261F67-AB2A-490A-9C37-2D365D58FA2C}" srcId="{1753C1C2-EEC0-41D0-95BD-E61D670C4BB5}" destId="{647C63BD-4FC0-47C3-B27E-42DB9FFB3D73}" srcOrd="1" destOrd="0" parTransId="{260D40A8-0F56-4D28-AB56-96C06E6D5572}" sibTransId="{D7E5A1B2-63A0-4156-B9E5-878A775AE917}"/>
    <dgm:cxn modelId="{88CDC468-ADF2-40EE-AB38-8A015D2AF6E5}" type="presOf" srcId="{6BF0DD52-5741-4253-BDD5-DB8D2846F59C}" destId="{8762D90F-BCEE-476F-87A7-A8F70F80FF0D}" srcOrd="0" destOrd="0" presId="urn:microsoft.com/office/officeart/2005/8/layout/hierarchy4"/>
    <dgm:cxn modelId="{BAEC827B-F11F-4192-910F-0C27E8DFB33C}" type="presOf" srcId="{5B1BCB67-46F4-4332-A157-68CCB9C373B3}" destId="{D8504F37-37F7-4AA0-9A24-D1F1D89FE299}" srcOrd="0" destOrd="0" presId="urn:microsoft.com/office/officeart/2005/8/layout/hierarchy4"/>
    <dgm:cxn modelId="{E728E37E-81C7-4092-AB99-2096C1ED9E1F}" srcId="{D174DE97-9F06-4B12-912C-200346F1A596}" destId="{FBCABD96-5F73-417C-8F2F-9C0E7A2632F8}" srcOrd="0" destOrd="0" parTransId="{B776583E-A65A-43AB-A7C3-56BE3AFBF81C}" sibTransId="{7F6FD78B-1870-473D-A2B4-B25A6A625B8C}"/>
    <dgm:cxn modelId="{ACA2BC93-D43F-46B2-B8D7-0DFA17464821}" srcId="{1753C1C2-EEC0-41D0-95BD-E61D670C4BB5}" destId="{D174DE97-9F06-4B12-912C-200346F1A596}" srcOrd="0" destOrd="0" parTransId="{DEF98391-25FC-412D-B015-709FAAA881B8}" sibTransId="{0D26B3C3-BE03-419E-A852-766E92096F18}"/>
    <dgm:cxn modelId="{57EF299C-7C81-4440-B0FD-AD02A57F74E6}" srcId="{1753C1C2-EEC0-41D0-95BD-E61D670C4BB5}" destId="{5F5AFA07-EF18-4DA8-931F-CDA9C82B3556}" srcOrd="2" destOrd="0" parTransId="{D44DD136-2B00-469E-A7F1-AADF89D7554E}" sibTransId="{8793A7CD-C285-413C-8C07-A33C8C1552C4}"/>
    <dgm:cxn modelId="{CC3289A3-4BC4-4C64-9697-32CD811A3058}" type="presOf" srcId="{D51A15AE-42CC-492C-B832-992CD436BB4E}" destId="{3F55FFB9-9A29-4366-9B28-2EC17CCE6D95}" srcOrd="0" destOrd="0" presId="urn:microsoft.com/office/officeart/2005/8/layout/hierarchy4"/>
    <dgm:cxn modelId="{CDEA79B9-B633-4EE9-9593-EE6602DC1246}" srcId="{647C63BD-4FC0-47C3-B27E-42DB9FFB3D73}" destId="{5B1BCB67-46F4-4332-A157-68CCB9C373B3}" srcOrd="0" destOrd="0" parTransId="{A6AA3D63-18F0-4519-AAB0-BAA56386C7BF}" sibTransId="{53C3DA33-0389-4BD5-A87B-2BEC829CB1C2}"/>
    <dgm:cxn modelId="{D54EECBD-542D-4A4B-934E-A94868BD30CA}" type="presOf" srcId="{D174DE97-9F06-4B12-912C-200346F1A596}" destId="{158A8021-80AE-4AE8-840D-BDE087B245FB}" srcOrd="0" destOrd="0" presId="urn:microsoft.com/office/officeart/2005/8/layout/hierarchy4"/>
    <dgm:cxn modelId="{F25A44D0-29B3-4CB1-B640-20D4E9C204E8}" type="presOf" srcId="{1753C1C2-EEC0-41D0-95BD-E61D670C4BB5}" destId="{3EF764C0-25B0-43E6-A5C2-92926019DD99}" srcOrd="0" destOrd="0" presId="urn:microsoft.com/office/officeart/2005/8/layout/hierarchy4"/>
    <dgm:cxn modelId="{A69071E6-68CA-479D-9BD8-325872C5A648}" type="presOf" srcId="{775FB31B-A479-4CA1-8FEC-939A8755D789}" destId="{2B944484-E378-4C01-955B-7A47EB483C04}" srcOrd="0" destOrd="0" presId="urn:microsoft.com/office/officeart/2005/8/layout/hierarchy4"/>
    <dgm:cxn modelId="{998D31E9-CBB5-4F08-B136-50DD0ECA2C43}" type="presOf" srcId="{647C63BD-4FC0-47C3-B27E-42DB9FFB3D73}" destId="{BBCC5317-B7C9-407D-925C-D05D8108A142}" srcOrd="0" destOrd="0" presId="urn:microsoft.com/office/officeart/2005/8/layout/hierarchy4"/>
    <dgm:cxn modelId="{997F5CF7-CE87-4960-ACB3-0747A8D323D5}" type="presOf" srcId="{5F5AFA07-EF18-4DA8-931F-CDA9C82B3556}" destId="{C85278CA-1DE0-43B3-9E90-894C5ACB0AC8}" srcOrd="0" destOrd="0" presId="urn:microsoft.com/office/officeart/2005/8/layout/hierarchy4"/>
    <dgm:cxn modelId="{C2CC3B97-ACFD-46EF-BEE1-23018E458FDE}" type="presParOf" srcId="{3EF764C0-25B0-43E6-A5C2-92926019DD99}" destId="{D351B772-D769-4B2C-A1E0-3B60A5E1EF05}" srcOrd="0" destOrd="0" presId="urn:microsoft.com/office/officeart/2005/8/layout/hierarchy4"/>
    <dgm:cxn modelId="{9D681FF2-032F-483A-BD1D-F61A48D3FCE8}" type="presParOf" srcId="{D351B772-D769-4B2C-A1E0-3B60A5E1EF05}" destId="{158A8021-80AE-4AE8-840D-BDE087B245FB}" srcOrd="0" destOrd="0" presId="urn:microsoft.com/office/officeart/2005/8/layout/hierarchy4"/>
    <dgm:cxn modelId="{2E26DFAD-A757-4E44-8EE5-6F43243A1320}" type="presParOf" srcId="{D351B772-D769-4B2C-A1E0-3B60A5E1EF05}" destId="{76ECFAD4-B164-422D-9E88-3FBBAD2E5E0B}" srcOrd="1" destOrd="0" presId="urn:microsoft.com/office/officeart/2005/8/layout/hierarchy4"/>
    <dgm:cxn modelId="{1361E277-3BB2-481C-83E9-13C7240EE749}" type="presParOf" srcId="{D351B772-D769-4B2C-A1E0-3B60A5E1EF05}" destId="{813379B4-96C0-4F7A-9437-8E4089C1F0BA}" srcOrd="2" destOrd="0" presId="urn:microsoft.com/office/officeart/2005/8/layout/hierarchy4"/>
    <dgm:cxn modelId="{6A6F2AE5-8A84-465A-8011-C26DFE4BEFBD}" type="presParOf" srcId="{813379B4-96C0-4F7A-9437-8E4089C1F0BA}" destId="{E94BA964-2621-49FD-B3C1-77DEB2763D77}" srcOrd="0" destOrd="0" presId="urn:microsoft.com/office/officeart/2005/8/layout/hierarchy4"/>
    <dgm:cxn modelId="{9E6DC88B-C857-4CF3-9322-1345FDE5800A}" type="presParOf" srcId="{E94BA964-2621-49FD-B3C1-77DEB2763D77}" destId="{44A17A98-854E-4750-8125-083685BD98D3}" srcOrd="0" destOrd="0" presId="urn:microsoft.com/office/officeart/2005/8/layout/hierarchy4"/>
    <dgm:cxn modelId="{0E347B73-48FF-46B6-92A1-46AB8D8C1A1D}" type="presParOf" srcId="{E94BA964-2621-49FD-B3C1-77DEB2763D77}" destId="{448FBD85-85D2-472C-B042-78C19468E823}" srcOrd="1" destOrd="0" presId="urn:microsoft.com/office/officeart/2005/8/layout/hierarchy4"/>
    <dgm:cxn modelId="{813C1DF2-D3FB-4085-BE6A-93846D71215C}" type="presParOf" srcId="{3EF764C0-25B0-43E6-A5C2-92926019DD99}" destId="{B29CAD29-DD7B-4181-837D-70EF72759486}" srcOrd="1" destOrd="0" presId="urn:microsoft.com/office/officeart/2005/8/layout/hierarchy4"/>
    <dgm:cxn modelId="{35DF3B7F-61CE-47D4-A72B-8FD2FA704955}" type="presParOf" srcId="{3EF764C0-25B0-43E6-A5C2-92926019DD99}" destId="{67383467-1A8D-43A9-A5B7-5B8EBC4D9DE0}" srcOrd="2" destOrd="0" presId="urn:microsoft.com/office/officeart/2005/8/layout/hierarchy4"/>
    <dgm:cxn modelId="{0A82927A-2C6E-4468-A7FC-A9537FA39652}" type="presParOf" srcId="{67383467-1A8D-43A9-A5B7-5B8EBC4D9DE0}" destId="{BBCC5317-B7C9-407D-925C-D05D8108A142}" srcOrd="0" destOrd="0" presId="urn:microsoft.com/office/officeart/2005/8/layout/hierarchy4"/>
    <dgm:cxn modelId="{127E8213-CBDE-4F38-95AF-7E3E1AC60DAF}" type="presParOf" srcId="{67383467-1A8D-43A9-A5B7-5B8EBC4D9DE0}" destId="{23BE569B-B55B-4320-8219-8D41357227CC}" srcOrd="1" destOrd="0" presId="urn:microsoft.com/office/officeart/2005/8/layout/hierarchy4"/>
    <dgm:cxn modelId="{E7DF2A11-35CE-4883-BECD-988702CF5780}" type="presParOf" srcId="{67383467-1A8D-43A9-A5B7-5B8EBC4D9DE0}" destId="{E9E415C7-ABF9-4D33-A313-63D9CCC217FF}" srcOrd="2" destOrd="0" presId="urn:microsoft.com/office/officeart/2005/8/layout/hierarchy4"/>
    <dgm:cxn modelId="{324DDB13-19F2-44A4-8239-3AF8B481223C}" type="presParOf" srcId="{E9E415C7-ABF9-4D33-A313-63D9CCC217FF}" destId="{D2874B4D-DE2C-4632-B5E7-0674ED0998C3}" srcOrd="0" destOrd="0" presId="urn:microsoft.com/office/officeart/2005/8/layout/hierarchy4"/>
    <dgm:cxn modelId="{C849A5B2-F92B-4095-9C7C-9DD7F8135EF8}" type="presParOf" srcId="{D2874B4D-DE2C-4632-B5E7-0674ED0998C3}" destId="{D8504F37-37F7-4AA0-9A24-D1F1D89FE299}" srcOrd="0" destOrd="0" presId="urn:microsoft.com/office/officeart/2005/8/layout/hierarchy4"/>
    <dgm:cxn modelId="{9B7F15D2-982E-44F1-A04D-14BF2D27C99C}" type="presParOf" srcId="{D2874B4D-DE2C-4632-B5E7-0674ED0998C3}" destId="{C2305AFA-535D-499D-B4BD-D8DCAEF26B20}" srcOrd="1" destOrd="0" presId="urn:microsoft.com/office/officeart/2005/8/layout/hierarchy4"/>
    <dgm:cxn modelId="{27E73AD3-7DEE-4A4C-931D-A2F2DD793006}" type="presParOf" srcId="{E9E415C7-ABF9-4D33-A313-63D9CCC217FF}" destId="{46497690-40B7-4BA7-8360-577B8C61FB0B}" srcOrd="1" destOrd="0" presId="urn:microsoft.com/office/officeart/2005/8/layout/hierarchy4"/>
    <dgm:cxn modelId="{690DF34A-E0B5-44F5-854E-B0640D2791B0}" type="presParOf" srcId="{E9E415C7-ABF9-4D33-A313-63D9CCC217FF}" destId="{7B2C8642-5573-434F-BABA-9D96F106295B}" srcOrd="2" destOrd="0" presId="urn:microsoft.com/office/officeart/2005/8/layout/hierarchy4"/>
    <dgm:cxn modelId="{9BDBE587-38B0-4EB6-9348-586806BE6314}" type="presParOf" srcId="{7B2C8642-5573-434F-BABA-9D96F106295B}" destId="{2B944484-E378-4C01-955B-7A47EB483C04}" srcOrd="0" destOrd="0" presId="urn:microsoft.com/office/officeart/2005/8/layout/hierarchy4"/>
    <dgm:cxn modelId="{C0CF9E34-FE12-4E5C-B1DA-72A5CE84C618}" type="presParOf" srcId="{7B2C8642-5573-434F-BABA-9D96F106295B}" destId="{4A63467B-3AA0-45FF-B2C6-3AF1FEECF032}" srcOrd="1" destOrd="0" presId="urn:microsoft.com/office/officeart/2005/8/layout/hierarchy4"/>
    <dgm:cxn modelId="{41BF0D62-7E4C-4CBA-90CF-4EFEA6A10D2A}" type="presParOf" srcId="{3EF764C0-25B0-43E6-A5C2-92926019DD99}" destId="{445E8C3D-E9E7-4A72-B075-A3B5686902E0}" srcOrd="3" destOrd="0" presId="urn:microsoft.com/office/officeart/2005/8/layout/hierarchy4"/>
    <dgm:cxn modelId="{B37602C8-AC7C-4443-A68F-500AC67E29BF}" type="presParOf" srcId="{3EF764C0-25B0-43E6-A5C2-92926019DD99}" destId="{FAFB08FB-0119-4D80-AABF-549B1B6A1109}" srcOrd="4" destOrd="0" presId="urn:microsoft.com/office/officeart/2005/8/layout/hierarchy4"/>
    <dgm:cxn modelId="{5FA32E89-A3C9-47C3-95FB-97A82CC31145}" type="presParOf" srcId="{FAFB08FB-0119-4D80-AABF-549B1B6A1109}" destId="{C85278CA-1DE0-43B3-9E90-894C5ACB0AC8}" srcOrd="0" destOrd="0" presId="urn:microsoft.com/office/officeart/2005/8/layout/hierarchy4"/>
    <dgm:cxn modelId="{18E05C72-37D8-4CEF-B75B-07D81E9BD6C7}" type="presParOf" srcId="{FAFB08FB-0119-4D80-AABF-549B1B6A1109}" destId="{CED69B9A-63D9-4780-A0CE-E187F509C639}" srcOrd="1" destOrd="0" presId="urn:microsoft.com/office/officeart/2005/8/layout/hierarchy4"/>
    <dgm:cxn modelId="{B6DDB6D8-D9DA-457C-937E-BCF90FDAD27D}" type="presParOf" srcId="{FAFB08FB-0119-4D80-AABF-549B1B6A1109}" destId="{C30C75DD-EFA2-472C-AB01-F7AA385100C7}" srcOrd="2" destOrd="0" presId="urn:microsoft.com/office/officeart/2005/8/layout/hierarchy4"/>
    <dgm:cxn modelId="{7E8B7E61-1720-4711-8B8B-26FA3A206475}" type="presParOf" srcId="{C30C75DD-EFA2-472C-AB01-F7AA385100C7}" destId="{5B9C75B8-D79D-486B-8C40-83517C048302}" srcOrd="0" destOrd="0" presId="urn:microsoft.com/office/officeart/2005/8/layout/hierarchy4"/>
    <dgm:cxn modelId="{56E64924-19C9-4E4B-A0E0-3362F917CD7F}" type="presParOf" srcId="{5B9C75B8-D79D-486B-8C40-83517C048302}" destId="{25DFF9D0-2249-46ED-81EC-769D96D186C4}" srcOrd="0" destOrd="0" presId="urn:microsoft.com/office/officeart/2005/8/layout/hierarchy4"/>
    <dgm:cxn modelId="{C8EAA852-91E4-44DD-92A7-7B9ADE11941F}" type="presParOf" srcId="{5B9C75B8-D79D-486B-8C40-83517C048302}" destId="{85D732FF-2007-4738-A57B-FFB8A0104BF3}" srcOrd="1" destOrd="0" presId="urn:microsoft.com/office/officeart/2005/8/layout/hierarchy4"/>
    <dgm:cxn modelId="{B8BB4EFE-E944-48C1-8CD8-BBF190185A25}" type="presParOf" srcId="{3EF764C0-25B0-43E6-A5C2-92926019DD99}" destId="{0B3AD31A-BCB9-4583-B80C-B7C9EEAEA521}" srcOrd="5" destOrd="0" presId="urn:microsoft.com/office/officeart/2005/8/layout/hierarchy4"/>
    <dgm:cxn modelId="{42251D8B-8A9A-49D8-9D6F-3A3608C7345D}" type="presParOf" srcId="{3EF764C0-25B0-43E6-A5C2-92926019DD99}" destId="{EB96EEE5-01EF-4316-93F0-61DF13170A27}" srcOrd="6" destOrd="0" presId="urn:microsoft.com/office/officeart/2005/8/layout/hierarchy4"/>
    <dgm:cxn modelId="{973E4E98-9F13-44CA-82D2-3CF849458C27}" type="presParOf" srcId="{EB96EEE5-01EF-4316-93F0-61DF13170A27}" destId="{8762D90F-BCEE-476F-87A7-A8F70F80FF0D}" srcOrd="0" destOrd="0" presId="urn:microsoft.com/office/officeart/2005/8/layout/hierarchy4"/>
    <dgm:cxn modelId="{1320BA30-CA72-4795-9CB0-D9D550E16E00}" type="presParOf" srcId="{EB96EEE5-01EF-4316-93F0-61DF13170A27}" destId="{67269489-6D02-4A67-9A0A-4E6A6AA74838}" srcOrd="1" destOrd="0" presId="urn:microsoft.com/office/officeart/2005/8/layout/hierarchy4"/>
    <dgm:cxn modelId="{31D38C2B-FC1A-4BDD-B8C6-3CCE0FBBF30F}" type="presParOf" srcId="{EB96EEE5-01EF-4316-93F0-61DF13170A27}" destId="{7A17A0D0-E082-4335-93F0-BA69A4F78C5D}" srcOrd="2" destOrd="0" presId="urn:microsoft.com/office/officeart/2005/8/layout/hierarchy4"/>
    <dgm:cxn modelId="{6F0BA2AB-A0F8-415A-94E7-CF67C314CE2D}" type="presParOf" srcId="{7A17A0D0-E082-4335-93F0-BA69A4F78C5D}" destId="{C1027AEF-E2FB-4E22-A424-141024144155}" srcOrd="0" destOrd="0" presId="urn:microsoft.com/office/officeart/2005/8/layout/hierarchy4"/>
    <dgm:cxn modelId="{54CB470C-2B46-4C7D-A9CC-724488858FB2}" type="presParOf" srcId="{C1027AEF-E2FB-4E22-A424-141024144155}" destId="{3F55FFB9-9A29-4366-9B28-2EC17CCE6D95}" srcOrd="0" destOrd="0" presId="urn:microsoft.com/office/officeart/2005/8/layout/hierarchy4"/>
    <dgm:cxn modelId="{29E7D14C-57EB-40DC-9611-92E9BC979775}" type="presParOf" srcId="{C1027AEF-E2FB-4E22-A424-141024144155}" destId="{5BF2A543-30E5-463A-8CA6-EE12C408BC7F}"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A2C9C55-09B5-408A-8D33-98F30A8A1161}" type="doc">
      <dgm:prSet loTypeId="urn:microsoft.com/office/officeart/2005/8/layout/process4" loCatId="process" qsTypeId="urn:microsoft.com/office/officeart/2005/8/quickstyle/simple1" qsCatId="simple" csTypeId="urn:microsoft.com/office/officeart/2005/8/colors/accent1_2" csCatId="accent1" phldr="1"/>
      <dgm:spPr/>
    </dgm:pt>
    <dgm:pt modelId="{4F21A68A-AF50-4FDB-A285-80D20B8E220F}">
      <dgm:prSet phldrT="[Text]"/>
      <dgm:spPr/>
      <dgm:t>
        <a:bodyPr/>
        <a:lstStyle/>
        <a:p>
          <a:pPr algn="ctr" rtl="1"/>
          <a:r>
            <a:rPr lang="ar-sa">
              <a:rtl/>
            </a:rPr>
            <a:t>العاملون</a:t>
          </a:r>
          <a:endParaRPr lang="en-US" dirty="0"/>
        </a:p>
      </dgm:t>
    </dgm:pt>
    <dgm:pt modelId="{963EF66D-C01B-49D5-B090-7107460EE046}" type="parTrans" cxnId="{BAD7586E-4D86-437D-BF46-4D1F9EAF426D}">
      <dgm:prSet/>
      <dgm:spPr/>
      <dgm:t>
        <a:bodyPr/>
        <a:lstStyle/>
        <a:p>
          <a:pPr algn="ctr" rtl="1"/>
          <a:endParaRPr lang="en-US"/>
        </a:p>
      </dgm:t>
    </dgm:pt>
    <dgm:pt modelId="{E75903CD-6C4E-4D09-9DA0-AAD50C9F4D2A}" type="sibTrans" cxnId="{BAD7586E-4D86-437D-BF46-4D1F9EAF426D}">
      <dgm:prSet/>
      <dgm:spPr/>
      <dgm:t>
        <a:bodyPr/>
        <a:lstStyle/>
        <a:p>
          <a:pPr algn="ctr" rtl="1"/>
          <a:endParaRPr lang="en-US"/>
        </a:p>
      </dgm:t>
    </dgm:pt>
    <dgm:pt modelId="{9F50B8BD-8B40-4520-A685-5A860A11120F}">
      <dgm:prSet phldrT="[Text]"/>
      <dgm:spPr/>
      <dgm:t>
        <a:bodyPr/>
        <a:lstStyle/>
        <a:p>
          <a:pPr algn="ctr" rtl="1"/>
          <a:r>
            <a:rPr lang="ar-sa">
              <a:rtl/>
            </a:rPr>
            <a:t>أوعية العمل</a:t>
          </a:r>
          <a:endParaRPr lang="en-US" dirty="0"/>
        </a:p>
      </dgm:t>
    </dgm:pt>
    <dgm:pt modelId="{259540B5-0114-4BFA-972A-872F02631D0C}" type="parTrans" cxnId="{48EEEA11-DC43-4A60-B29F-FA0896030B98}">
      <dgm:prSet/>
      <dgm:spPr/>
      <dgm:t>
        <a:bodyPr/>
        <a:lstStyle/>
        <a:p>
          <a:pPr algn="ctr" rtl="1"/>
          <a:endParaRPr lang="en-US"/>
        </a:p>
      </dgm:t>
    </dgm:pt>
    <dgm:pt modelId="{D65CDE6E-767E-4BC1-BD5D-15C16828BC38}" type="sibTrans" cxnId="{48EEEA11-DC43-4A60-B29F-FA0896030B98}">
      <dgm:prSet/>
      <dgm:spPr/>
      <dgm:t>
        <a:bodyPr/>
        <a:lstStyle/>
        <a:p>
          <a:pPr algn="ctr" rtl="1"/>
          <a:endParaRPr lang="en-US"/>
        </a:p>
      </dgm:t>
    </dgm:pt>
    <dgm:pt modelId="{431F4EF9-8E83-4F7F-AFDE-7FE44987BC67}">
      <dgm:prSet phldrT="[Text]"/>
      <dgm:spPr/>
      <dgm:t>
        <a:bodyPr/>
        <a:lstStyle/>
        <a:p>
          <a:pPr algn="ctr" rtl="1"/>
          <a:r>
            <a:rPr lang="ar-sa">
              <a:rtl/>
            </a:rPr>
            <a:t>أصناف قائمة الأجهزة المحمولة</a:t>
          </a:r>
          <a:endParaRPr lang="en-US" dirty="0"/>
        </a:p>
      </dgm:t>
      <dgm:extLst>
        <a:ext uri="{E40237B7-FDA0-4F09-8148-C483321AD2D9}">
          <dgm14:cNvPr xmlns:dgm14="http://schemas.microsoft.com/office/drawing/2010/diagram" id="0" name="" descr="&quot;&quot;" title="&quot;&quot;"/>
        </a:ext>
      </dgm:extLst>
    </dgm:pt>
    <dgm:pt modelId="{38554F1E-D6D0-421E-86CF-01428C916567}" type="parTrans" cxnId="{54D358EF-D7DC-4F44-BD6C-F7FB6B8463F9}">
      <dgm:prSet/>
      <dgm:spPr/>
      <dgm:t>
        <a:bodyPr/>
        <a:lstStyle/>
        <a:p>
          <a:pPr algn="ctr" rtl="1"/>
          <a:endParaRPr lang="en-US"/>
        </a:p>
      </dgm:t>
    </dgm:pt>
    <dgm:pt modelId="{A19D2A74-75E6-4518-9A26-2CC8B0E0EEE7}" type="sibTrans" cxnId="{54D358EF-D7DC-4F44-BD6C-F7FB6B8463F9}">
      <dgm:prSet/>
      <dgm:spPr/>
      <dgm:t>
        <a:bodyPr/>
        <a:lstStyle/>
        <a:p>
          <a:pPr algn="ctr" rtl="1"/>
          <a:endParaRPr lang="en-US"/>
        </a:p>
      </dgm:t>
    </dgm:pt>
    <dgm:pt modelId="{61F0D328-519E-42C6-885F-A5F198A344F9}">
      <dgm:prSet phldrT="[Text]"/>
      <dgm:spPr/>
      <dgm:t>
        <a:bodyPr/>
        <a:lstStyle/>
        <a:p>
          <a:pPr algn="ctr" rtl="1"/>
          <a:r>
            <a:rPr lang="ar-sa">
              <a:rtl/>
            </a:rPr>
            <a:t>إعدادات ملف تعريف الموقع</a:t>
          </a:r>
          <a:endParaRPr lang="en-US" dirty="0"/>
        </a:p>
      </dgm:t>
    </dgm:pt>
    <dgm:pt modelId="{5BA063F4-79A1-42AC-963A-D3D3975931A2}" type="parTrans" cxnId="{A4A89DAD-FDC9-41BA-AAB6-0FB5C5A59838}">
      <dgm:prSet/>
      <dgm:spPr/>
      <dgm:t>
        <a:bodyPr/>
        <a:lstStyle/>
        <a:p>
          <a:pPr algn="ctr" rtl="1"/>
          <a:endParaRPr lang="en-US"/>
        </a:p>
      </dgm:t>
    </dgm:pt>
    <dgm:pt modelId="{1AAC2CAF-6F6F-4500-BF1C-A933721C953E}" type="sibTrans" cxnId="{A4A89DAD-FDC9-41BA-AAB6-0FB5C5A59838}">
      <dgm:prSet/>
      <dgm:spPr/>
      <dgm:t>
        <a:bodyPr/>
        <a:lstStyle/>
        <a:p>
          <a:pPr algn="ctr" rtl="1"/>
          <a:endParaRPr lang="en-US"/>
        </a:p>
      </dgm:t>
    </dgm:pt>
    <dgm:pt modelId="{EB933E05-C374-4E9F-A69C-B3DDA41D5D24}">
      <dgm:prSet phldrT="[Text]"/>
      <dgm:spPr/>
      <dgm:t>
        <a:bodyPr/>
        <a:lstStyle/>
        <a:p>
          <a:pPr algn="ctr" rtl="1"/>
          <a:r>
            <a:rPr lang="ar-sa">
              <a:rtl/>
            </a:rPr>
            <a:t>معلمات إدارة المستودعات</a:t>
          </a:r>
          <a:endParaRPr lang="en-US" dirty="0"/>
        </a:p>
      </dgm:t>
    </dgm:pt>
    <dgm:pt modelId="{DF06DE98-6BF3-493C-8DD9-005EF0730F66}" type="parTrans" cxnId="{87F3EF8B-322F-4C7D-85FE-6364F874691F}">
      <dgm:prSet/>
      <dgm:spPr/>
      <dgm:t>
        <a:bodyPr/>
        <a:lstStyle/>
        <a:p>
          <a:pPr algn="ctr" rtl="1"/>
          <a:endParaRPr lang="en-US"/>
        </a:p>
      </dgm:t>
    </dgm:pt>
    <dgm:pt modelId="{0DA3E382-AF6A-4052-82CF-33BB3A5BEB44}" type="sibTrans" cxnId="{87F3EF8B-322F-4C7D-85FE-6364F874691F}">
      <dgm:prSet/>
      <dgm:spPr/>
      <dgm:t>
        <a:bodyPr/>
        <a:lstStyle/>
        <a:p>
          <a:pPr algn="ctr" rtl="1"/>
          <a:endParaRPr lang="en-US"/>
        </a:p>
      </dgm:t>
    </dgm:pt>
    <dgm:pt modelId="{A756FE7A-DA12-4A0A-955B-7FCA94433B38}" type="pres">
      <dgm:prSet presAssocID="{FA2C9C55-09B5-408A-8D33-98F30A8A1161}" presName="Name0" presStyleCnt="0">
        <dgm:presLayoutVars>
          <dgm:dir/>
          <dgm:animLvl val="lvl"/>
          <dgm:resizeHandles val="exact"/>
        </dgm:presLayoutVars>
      </dgm:prSet>
      <dgm:spPr/>
    </dgm:pt>
    <dgm:pt modelId="{3CC7B4D7-AE62-4461-A9AD-767661D6A308}" type="pres">
      <dgm:prSet presAssocID="{EB933E05-C374-4E9F-A69C-B3DDA41D5D24}" presName="boxAndChildren" presStyleCnt="0"/>
      <dgm:spPr/>
    </dgm:pt>
    <dgm:pt modelId="{6B07CEF2-BEAC-421D-930B-FFA605B322C0}" type="pres">
      <dgm:prSet presAssocID="{EB933E05-C374-4E9F-A69C-B3DDA41D5D24}" presName="parentTextBox" presStyleLbl="node1" presStyleIdx="0" presStyleCnt="5"/>
      <dgm:spPr/>
    </dgm:pt>
    <dgm:pt modelId="{84ACA173-D2B3-477D-8FF9-884AEF8CC8E9}" type="pres">
      <dgm:prSet presAssocID="{1AAC2CAF-6F6F-4500-BF1C-A933721C953E}" presName="sp" presStyleCnt="0"/>
      <dgm:spPr/>
    </dgm:pt>
    <dgm:pt modelId="{CE4808D5-1D47-4024-AF94-747B4C80A7E4}" type="pres">
      <dgm:prSet presAssocID="{61F0D328-519E-42C6-885F-A5F198A344F9}" presName="arrowAndChildren" presStyleCnt="0"/>
      <dgm:spPr/>
    </dgm:pt>
    <dgm:pt modelId="{174BFD74-30A6-4A79-A915-80B83A871D34}" type="pres">
      <dgm:prSet presAssocID="{61F0D328-519E-42C6-885F-A5F198A344F9}" presName="parentTextArrow" presStyleLbl="node1" presStyleIdx="1" presStyleCnt="5"/>
      <dgm:spPr/>
    </dgm:pt>
    <dgm:pt modelId="{792F8F7D-ED2C-4ACF-90C0-550F1CC53860}" type="pres">
      <dgm:prSet presAssocID="{A19D2A74-75E6-4518-9A26-2CC8B0E0EEE7}" presName="sp" presStyleCnt="0"/>
      <dgm:spPr/>
    </dgm:pt>
    <dgm:pt modelId="{243C6303-78EC-415D-B1F0-BFD033211F7B}" type="pres">
      <dgm:prSet presAssocID="{431F4EF9-8E83-4F7F-AFDE-7FE44987BC67}" presName="arrowAndChildren" presStyleCnt="0"/>
      <dgm:spPr/>
    </dgm:pt>
    <dgm:pt modelId="{DCAA57F4-2B00-4E72-98DC-9738390613F0}" type="pres">
      <dgm:prSet presAssocID="{431F4EF9-8E83-4F7F-AFDE-7FE44987BC67}" presName="parentTextArrow" presStyleLbl="node1" presStyleIdx="2" presStyleCnt="5" custLinFactNeighborX="1738" custLinFactNeighborY="-3004"/>
      <dgm:spPr/>
    </dgm:pt>
    <dgm:pt modelId="{0D8ACA71-C3BC-44EA-A9E1-EFCA7704FC72}" type="pres">
      <dgm:prSet presAssocID="{D65CDE6E-767E-4BC1-BD5D-15C16828BC38}" presName="sp" presStyleCnt="0"/>
      <dgm:spPr/>
    </dgm:pt>
    <dgm:pt modelId="{65AB1FB0-859F-4A8C-B670-8BA94702DF21}" type="pres">
      <dgm:prSet presAssocID="{9F50B8BD-8B40-4520-A685-5A860A11120F}" presName="arrowAndChildren" presStyleCnt="0"/>
      <dgm:spPr/>
    </dgm:pt>
    <dgm:pt modelId="{EB60BAF6-53DF-4275-B702-2E4A8CF4C7C4}" type="pres">
      <dgm:prSet presAssocID="{9F50B8BD-8B40-4520-A685-5A860A11120F}" presName="parentTextArrow" presStyleLbl="node1" presStyleIdx="3" presStyleCnt="5"/>
      <dgm:spPr/>
    </dgm:pt>
    <dgm:pt modelId="{D5CA7FD3-BDEE-4404-A9DF-4AA66FC5D525}" type="pres">
      <dgm:prSet presAssocID="{E75903CD-6C4E-4D09-9DA0-AAD50C9F4D2A}" presName="sp" presStyleCnt="0"/>
      <dgm:spPr/>
    </dgm:pt>
    <dgm:pt modelId="{15B3D1D6-993F-4420-BC33-1004DCBDF868}" type="pres">
      <dgm:prSet presAssocID="{4F21A68A-AF50-4FDB-A285-80D20B8E220F}" presName="arrowAndChildren" presStyleCnt="0"/>
      <dgm:spPr/>
    </dgm:pt>
    <dgm:pt modelId="{54B30EDE-283F-445D-883C-17FD0807C73C}" type="pres">
      <dgm:prSet presAssocID="{4F21A68A-AF50-4FDB-A285-80D20B8E220F}" presName="parentTextArrow" presStyleLbl="node1" presStyleIdx="4" presStyleCnt="5"/>
      <dgm:spPr/>
    </dgm:pt>
  </dgm:ptLst>
  <dgm:cxnLst>
    <dgm:cxn modelId="{48EEEA11-DC43-4A60-B29F-FA0896030B98}" srcId="{FA2C9C55-09B5-408A-8D33-98F30A8A1161}" destId="{9F50B8BD-8B40-4520-A685-5A860A11120F}" srcOrd="1" destOrd="0" parTransId="{259540B5-0114-4BFA-972A-872F02631D0C}" sibTransId="{D65CDE6E-767E-4BC1-BD5D-15C16828BC38}"/>
    <dgm:cxn modelId="{FCAD7240-67D6-4395-8578-EAFD63A6600E}" type="presOf" srcId="{4F21A68A-AF50-4FDB-A285-80D20B8E220F}" destId="{54B30EDE-283F-445D-883C-17FD0807C73C}" srcOrd="0" destOrd="0" presId="urn:microsoft.com/office/officeart/2005/8/layout/process4"/>
    <dgm:cxn modelId="{B6229243-8B9E-45B4-B851-0872318D664A}" type="presOf" srcId="{EB933E05-C374-4E9F-A69C-B3DDA41D5D24}" destId="{6B07CEF2-BEAC-421D-930B-FFA605B322C0}" srcOrd="0" destOrd="0" presId="urn:microsoft.com/office/officeart/2005/8/layout/process4"/>
    <dgm:cxn modelId="{730DCA65-032B-4CF3-8618-46E6DE076499}" type="presOf" srcId="{9F50B8BD-8B40-4520-A685-5A860A11120F}" destId="{EB60BAF6-53DF-4275-B702-2E4A8CF4C7C4}" srcOrd="0" destOrd="0" presId="urn:microsoft.com/office/officeart/2005/8/layout/process4"/>
    <dgm:cxn modelId="{39762148-BB05-4591-9287-33CB8AF43024}" type="presOf" srcId="{FA2C9C55-09B5-408A-8D33-98F30A8A1161}" destId="{A756FE7A-DA12-4A0A-955B-7FCA94433B38}" srcOrd="0" destOrd="0" presId="urn:microsoft.com/office/officeart/2005/8/layout/process4"/>
    <dgm:cxn modelId="{BAD7586E-4D86-437D-BF46-4D1F9EAF426D}" srcId="{FA2C9C55-09B5-408A-8D33-98F30A8A1161}" destId="{4F21A68A-AF50-4FDB-A285-80D20B8E220F}" srcOrd="0" destOrd="0" parTransId="{963EF66D-C01B-49D5-B090-7107460EE046}" sibTransId="{E75903CD-6C4E-4D09-9DA0-AAD50C9F4D2A}"/>
    <dgm:cxn modelId="{87F3EF8B-322F-4C7D-85FE-6364F874691F}" srcId="{FA2C9C55-09B5-408A-8D33-98F30A8A1161}" destId="{EB933E05-C374-4E9F-A69C-B3DDA41D5D24}" srcOrd="4" destOrd="0" parTransId="{DF06DE98-6BF3-493C-8DD9-005EF0730F66}" sibTransId="{0DA3E382-AF6A-4052-82CF-33BB3A5BEB44}"/>
    <dgm:cxn modelId="{F8CC3F90-25B4-4B9A-B3AE-7E78EFDA087B}" type="presOf" srcId="{61F0D328-519E-42C6-885F-A5F198A344F9}" destId="{174BFD74-30A6-4A79-A915-80B83A871D34}" srcOrd="0" destOrd="0" presId="urn:microsoft.com/office/officeart/2005/8/layout/process4"/>
    <dgm:cxn modelId="{A4A89DAD-FDC9-41BA-AAB6-0FB5C5A59838}" srcId="{FA2C9C55-09B5-408A-8D33-98F30A8A1161}" destId="{61F0D328-519E-42C6-885F-A5F198A344F9}" srcOrd="3" destOrd="0" parTransId="{5BA063F4-79A1-42AC-963A-D3D3975931A2}" sibTransId="{1AAC2CAF-6F6F-4500-BF1C-A933721C953E}"/>
    <dgm:cxn modelId="{54D358EF-D7DC-4F44-BD6C-F7FB6B8463F9}" srcId="{FA2C9C55-09B5-408A-8D33-98F30A8A1161}" destId="{431F4EF9-8E83-4F7F-AFDE-7FE44987BC67}" srcOrd="2" destOrd="0" parTransId="{38554F1E-D6D0-421E-86CF-01428C916567}" sibTransId="{A19D2A74-75E6-4518-9A26-2CC8B0E0EEE7}"/>
    <dgm:cxn modelId="{D1A54AF8-E339-4FED-991D-E49470016229}" type="presOf" srcId="{431F4EF9-8E83-4F7F-AFDE-7FE44987BC67}" destId="{DCAA57F4-2B00-4E72-98DC-9738390613F0}" srcOrd="0" destOrd="0" presId="urn:microsoft.com/office/officeart/2005/8/layout/process4"/>
    <dgm:cxn modelId="{1715A4E6-60C2-4E88-9EE3-95765D03DB71}" type="presParOf" srcId="{A756FE7A-DA12-4A0A-955B-7FCA94433B38}" destId="{3CC7B4D7-AE62-4461-A9AD-767661D6A308}" srcOrd="0" destOrd="0" presId="urn:microsoft.com/office/officeart/2005/8/layout/process4"/>
    <dgm:cxn modelId="{7FBEA676-3F90-4AFB-9561-A9B7A7EC870C}" type="presParOf" srcId="{3CC7B4D7-AE62-4461-A9AD-767661D6A308}" destId="{6B07CEF2-BEAC-421D-930B-FFA605B322C0}" srcOrd="0" destOrd="0" presId="urn:microsoft.com/office/officeart/2005/8/layout/process4"/>
    <dgm:cxn modelId="{60D7A7EA-8D12-48E4-B9AC-95B75722905D}" type="presParOf" srcId="{A756FE7A-DA12-4A0A-955B-7FCA94433B38}" destId="{84ACA173-D2B3-477D-8FF9-884AEF8CC8E9}" srcOrd="1" destOrd="0" presId="urn:microsoft.com/office/officeart/2005/8/layout/process4"/>
    <dgm:cxn modelId="{6E6AC835-5279-4819-89A0-F61109968699}" type="presParOf" srcId="{A756FE7A-DA12-4A0A-955B-7FCA94433B38}" destId="{CE4808D5-1D47-4024-AF94-747B4C80A7E4}" srcOrd="2" destOrd="0" presId="urn:microsoft.com/office/officeart/2005/8/layout/process4"/>
    <dgm:cxn modelId="{1BA2377A-71AF-4D3D-B381-A574696355F3}" type="presParOf" srcId="{CE4808D5-1D47-4024-AF94-747B4C80A7E4}" destId="{174BFD74-30A6-4A79-A915-80B83A871D34}" srcOrd="0" destOrd="0" presId="urn:microsoft.com/office/officeart/2005/8/layout/process4"/>
    <dgm:cxn modelId="{92776702-4B28-4706-8647-09EDF7558FA2}" type="presParOf" srcId="{A756FE7A-DA12-4A0A-955B-7FCA94433B38}" destId="{792F8F7D-ED2C-4ACF-90C0-550F1CC53860}" srcOrd="3" destOrd="0" presId="urn:microsoft.com/office/officeart/2005/8/layout/process4"/>
    <dgm:cxn modelId="{7CC9400B-2446-4353-A4A0-09D0069E02A8}" type="presParOf" srcId="{A756FE7A-DA12-4A0A-955B-7FCA94433B38}" destId="{243C6303-78EC-415D-B1F0-BFD033211F7B}" srcOrd="4" destOrd="0" presId="urn:microsoft.com/office/officeart/2005/8/layout/process4"/>
    <dgm:cxn modelId="{253FEB2F-447F-4229-9013-653AB7D9F943}" type="presParOf" srcId="{243C6303-78EC-415D-B1F0-BFD033211F7B}" destId="{DCAA57F4-2B00-4E72-98DC-9738390613F0}" srcOrd="0" destOrd="0" presId="urn:microsoft.com/office/officeart/2005/8/layout/process4"/>
    <dgm:cxn modelId="{8279F831-0E2E-41E4-BA49-78E7E1557DA5}" type="presParOf" srcId="{A756FE7A-DA12-4A0A-955B-7FCA94433B38}" destId="{0D8ACA71-C3BC-44EA-A9E1-EFCA7704FC72}" srcOrd="5" destOrd="0" presId="urn:microsoft.com/office/officeart/2005/8/layout/process4"/>
    <dgm:cxn modelId="{34BAFD80-2BA2-44B0-8447-1795F66AF0FB}" type="presParOf" srcId="{A756FE7A-DA12-4A0A-955B-7FCA94433B38}" destId="{65AB1FB0-859F-4A8C-B670-8BA94702DF21}" srcOrd="6" destOrd="0" presId="urn:microsoft.com/office/officeart/2005/8/layout/process4"/>
    <dgm:cxn modelId="{AB966A96-57F4-411A-9C4D-D57DC94BC6DA}" type="presParOf" srcId="{65AB1FB0-859F-4A8C-B670-8BA94702DF21}" destId="{EB60BAF6-53DF-4275-B702-2E4A8CF4C7C4}" srcOrd="0" destOrd="0" presId="urn:microsoft.com/office/officeart/2005/8/layout/process4"/>
    <dgm:cxn modelId="{6C4CAC8E-8576-4FBD-90FA-F838D393215B}" type="presParOf" srcId="{A756FE7A-DA12-4A0A-955B-7FCA94433B38}" destId="{D5CA7FD3-BDEE-4404-A9DF-4AA66FC5D525}" srcOrd="7" destOrd="0" presId="urn:microsoft.com/office/officeart/2005/8/layout/process4"/>
    <dgm:cxn modelId="{561515C8-5A77-44AC-94DE-4E44A71A090E}" type="presParOf" srcId="{A756FE7A-DA12-4A0A-955B-7FCA94433B38}" destId="{15B3D1D6-993F-4420-BC33-1004DCBDF868}" srcOrd="8" destOrd="0" presId="urn:microsoft.com/office/officeart/2005/8/layout/process4"/>
    <dgm:cxn modelId="{B3C86E45-9877-44CA-AF8E-CB79CF5BE0E2}" type="presParOf" srcId="{15B3D1D6-993F-4420-BC33-1004DCBDF868}" destId="{54B30EDE-283F-445D-883C-17FD0807C73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6F82546-68E9-4BCB-9B0A-348463CDFE73}" type="doc">
      <dgm:prSet loTypeId="urn:microsoft.com/office/officeart/2005/8/layout/vProcess5" loCatId="process" qsTypeId="urn:microsoft.com/office/officeart/2005/8/quickstyle/simple1" qsCatId="simple" csTypeId="urn:microsoft.com/office/officeart/2005/8/colors/accent1_2" csCatId="accent1" phldr="1"/>
      <dgm:spPr/>
    </dgm:pt>
    <dgm:pt modelId="{9F81AEFB-82C1-46FA-84F7-0AFF68CA7FBA}">
      <dgm:prSet phldrT="[Text]"/>
      <dgm:spPr/>
      <dgm:t>
        <a:bodyPr/>
        <a:lstStyle/>
        <a:p>
          <a:r>
            <a:rPr lang="ar-sa" dirty="0">
              <a:rtl/>
            </a:rPr>
            <a:t>إنشاء عمل جرد دوري</a:t>
          </a:r>
        </a:p>
      </dgm:t>
    </dgm:pt>
    <dgm:pt modelId="{775CDD26-32B2-440F-908C-4CBA7F76F5C3}" type="parTrans" cxnId="{AD2E20F5-AC80-4E18-B74F-CE8CE748A00A}">
      <dgm:prSet/>
      <dgm:spPr/>
      <dgm:t>
        <a:bodyPr/>
        <a:lstStyle/>
        <a:p>
          <a:endParaRPr lang="en-US"/>
        </a:p>
      </dgm:t>
    </dgm:pt>
    <dgm:pt modelId="{297C9E75-AB51-452D-8844-D2987E302437}" type="sibTrans" cxnId="{AD2E20F5-AC80-4E18-B74F-CE8CE748A00A}">
      <dgm:prSet/>
      <dgm:spPr/>
      <dgm:t>
        <a:bodyPr/>
        <a:lstStyle/>
        <a:p>
          <a:endParaRPr lang="en-US" dirty="0"/>
        </a:p>
      </dgm:t>
    </dgm:pt>
    <dgm:pt modelId="{6316ED80-5309-4A2A-9AB4-CBDED8C3D482}">
      <dgm:prSet phldrT="[Text]"/>
      <dgm:spPr/>
      <dgm:t>
        <a:bodyPr/>
        <a:lstStyle/>
        <a:p>
          <a:r>
            <a:rPr lang="ar-sa" dirty="0">
              <a:rtl/>
            </a:rPr>
            <a:t>التحقق من إنشاء العمل</a:t>
          </a:r>
        </a:p>
      </dgm:t>
      <dgm:extLst>
        <a:ext uri="{E40237B7-FDA0-4F09-8148-C483321AD2D9}">
          <dgm14:cNvPr xmlns:dgm14="http://schemas.microsoft.com/office/drawing/2010/diagram" id="0" name="" descr="&quot;&quot;" title="&quot;&quot;"/>
        </a:ext>
      </dgm:extLst>
    </dgm:pt>
    <dgm:pt modelId="{2E0F8DF2-B7BB-4264-B0D7-557A7AD0A24A}" type="parTrans" cxnId="{3B383BFA-96F5-453C-AA2C-EEA78F60D8B9}">
      <dgm:prSet/>
      <dgm:spPr/>
      <dgm:t>
        <a:bodyPr/>
        <a:lstStyle/>
        <a:p>
          <a:endParaRPr lang="en-US"/>
        </a:p>
      </dgm:t>
    </dgm:pt>
    <dgm:pt modelId="{68494615-C40F-4272-A91A-7720ADDB23BE}" type="sibTrans" cxnId="{3B383BFA-96F5-453C-AA2C-EEA78F60D8B9}">
      <dgm:prSet/>
      <dgm:spPr/>
      <dgm:t>
        <a:bodyPr/>
        <a:lstStyle/>
        <a:p>
          <a:endParaRPr lang="en-US" dirty="0"/>
        </a:p>
      </dgm:t>
    </dgm:pt>
    <dgm:pt modelId="{D8F266F6-9604-40A4-8B8C-3EC4C805C810}">
      <dgm:prSet phldrT="[Text]"/>
      <dgm:spPr/>
      <dgm:t>
        <a:bodyPr/>
        <a:lstStyle/>
        <a:p>
          <a:r>
            <a:rPr lang="ar-sa">
              <a:rtl/>
            </a:rPr>
            <a:t>تنفيذ عملية جرد دوري</a:t>
          </a:r>
          <a:endParaRPr lang="en-US" dirty="0"/>
        </a:p>
      </dgm:t>
    </dgm:pt>
    <dgm:pt modelId="{B8A62BDB-A5F7-475D-BBFE-18387494C5BE}" type="parTrans" cxnId="{0283C037-699A-4A5A-A117-D4ACF5FCFEB6}">
      <dgm:prSet/>
      <dgm:spPr/>
      <dgm:t>
        <a:bodyPr/>
        <a:lstStyle/>
        <a:p>
          <a:endParaRPr lang="en-US"/>
        </a:p>
      </dgm:t>
    </dgm:pt>
    <dgm:pt modelId="{C5778D56-AAEC-4E75-928B-B0222BF8E804}" type="sibTrans" cxnId="{0283C037-699A-4A5A-A117-D4ACF5FCFEB6}">
      <dgm:prSet/>
      <dgm:spPr/>
      <dgm:t>
        <a:bodyPr/>
        <a:lstStyle/>
        <a:p>
          <a:endParaRPr lang="en-US" dirty="0"/>
        </a:p>
      </dgm:t>
    </dgm:pt>
    <dgm:pt modelId="{E9E23C16-2B1E-4131-844F-80A72D5B0546}">
      <dgm:prSet phldrT="[Text]"/>
      <dgm:spPr/>
      <dgm:t>
        <a:bodyPr/>
        <a:lstStyle/>
        <a:p>
          <a:r>
            <a:rPr lang="ar-sa">
              <a:rtl/>
            </a:rPr>
            <a:t>الموافقة على عمل الجرد الدوري</a:t>
          </a:r>
          <a:endParaRPr lang="en-US" dirty="0"/>
        </a:p>
      </dgm:t>
    </dgm:pt>
    <dgm:pt modelId="{3FFA0383-0776-441D-898C-D9DEF9028F1F}" type="parTrans" cxnId="{84583C19-C354-4266-95B2-02D51C5724D2}">
      <dgm:prSet/>
      <dgm:spPr/>
      <dgm:t>
        <a:bodyPr/>
        <a:lstStyle/>
        <a:p>
          <a:endParaRPr lang="en-US"/>
        </a:p>
      </dgm:t>
    </dgm:pt>
    <dgm:pt modelId="{B7E657AC-2018-4D4C-B2EE-DF19945CE213}" type="sibTrans" cxnId="{84583C19-C354-4266-95B2-02D51C5724D2}">
      <dgm:prSet/>
      <dgm:spPr/>
      <dgm:t>
        <a:bodyPr/>
        <a:lstStyle/>
        <a:p>
          <a:endParaRPr lang="en-US" dirty="0"/>
        </a:p>
      </dgm:t>
    </dgm:pt>
    <dgm:pt modelId="{5F700D17-2D6C-4527-AF39-B6B9E833E756}">
      <dgm:prSet phldrT="[Text]"/>
      <dgm:spPr/>
      <dgm:t>
        <a:bodyPr/>
        <a:lstStyle/>
        <a:p>
          <a:r>
            <a:rPr lang="ar-sa">
              <a:rtl/>
            </a:rPr>
            <a:t>مراجعة عمل الجرد الدوري</a:t>
          </a:r>
          <a:endParaRPr lang="en-US" dirty="0"/>
        </a:p>
      </dgm:t>
      <dgm:extLst>
        <a:ext uri="{E40237B7-FDA0-4F09-8148-C483321AD2D9}">
          <dgm14:cNvPr xmlns:dgm14="http://schemas.microsoft.com/office/drawing/2010/diagram" id="0" name="" descr="&quot;&quot;" title="&quot;&quot;"/>
        </a:ext>
      </dgm:extLst>
    </dgm:pt>
    <dgm:pt modelId="{DEC8E1CC-527D-437B-96E8-8E5CFE273507}" type="parTrans" cxnId="{90C61EA1-763F-4B84-9EF8-FDE69AE76247}">
      <dgm:prSet/>
      <dgm:spPr/>
      <dgm:t>
        <a:bodyPr/>
        <a:lstStyle/>
        <a:p>
          <a:endParaRPr lang="en-US"/>
        </a:p>
      </dgm:t>
    </dgm:pt>
    <dgm:pt modelId="{C7EA2146-0BE8-44FF-A61E-DB46F1783310}" type="sibTrans" cxnId="{90C61EA1-763F-4B84-9EF8-FDE69AE76247}">
      <dgm:prSet/>
      <dgm:spPr/>
      <dgm:t>
        <a:bodyPr/>
        <a:lstStyle/>
        <a:p>
          <a:endParaRPr lang="en-US"/>
        </a:p>
      </dgm:t>
    </dgm:pt>
    <dgm:pt modelId="{5C036462-4F96-45AE-964C-00249E2BDDC7}" type="pres">
      <dgm:prSet presAssocID="{06F82546-68E9-4BCB-9B0A-348463CDFE73}" presName="outerComposite" presStyleCnt="0">
        <dgm:presLayoutVars>
          <dgm:chMax val="5"/>
          <dgm:dir/>
          <dgm:resizeHandles val="exact"/>
        </dgm:presLayoutVars>
      </dgm:prSet>
      <dgm:spPr/>
    </dgm:pt>
    <dgm:pt modelId="{B1FB4F0D-E085-48E3-A3C6-99664B9E5D47}" type="pres">
      <dgm:prSet presAssocID="{06F82546-68E9-4BCB-9B0A-348463CDFE73}" presName="dummyMaxCanvas" presStyleCnt="0">
        <dgm:presLayoutVars/>
      </dgm:prSet>
      <dgm:spPr/>
    </dgm:pt>
    <dgm:pt modelId="{79645DBF-322B-4252-B8D9-38EF699AE899}" type="pres">
      <dgm:prSet presAssocID="{06F82546-68E9-4BCB-9B0A-348463CDFE73}" presName="FiveNodes_1" presStyleLbl="node1" presStyleIdx="0" presStyleCnt="5">
        <dgm:presLayoutVars>
          <dgm:bulletEnabled val="1"/>
        </dgm:presLayoutVars>
      </dgm:prSet>
      <dgm:spPr/>
    </dgm:pt>
    <dgm:pt modelId="{161D6258-2A58-446B-823D-8F153716CD17}" type="pres">
      <dgm:prSet presAssocID="{06F82546-68E9-4BCB-9B0A-348463CDFE73}" presName="FiveNodes_2" presStyleLbl="node1" presStyleIdx="1" presStyleCnt="5">
        <dgm:presLayoutVars>
          <dgm:bulletEnabled val="1"/>
        </dgm:presLayoutVars>
      </dgm:prSet>
      <dgm:spPr/>
    </dgm:pt>
    <dgm:pt modelId="{1E3EA7B8-029B-49A5-A4B8-5123BC203B5C}" type="pres">
      <dgm:prSet presAssocID="{06F82546-68E9-4BCB-9B0A-348463CDFE73}" presName="FiveNodes_3" presStyleLbl="node1" presStyleIdx="2" presStyleCnt="5">
        <dgm:presLayoutVars>
          <dgm:bulletEnabled val="1"/>
        </dgm:presLayoutVars>
      </dgm:prSet>
      <dgm:spPr/>
    </dgm:pt>
    <dgm:pt modelId="{93192D27-3207-46D8-AEA6-76A36030F345}" type="pres">
      <dgm:prSet presAssocID="{06F82546-68E9-4BCB-9B0A-348463CDFE73}" presName="FiveNodes_4" presStyleLbl="node1" presStyleIdx="3" presStyleCnt="5">
        <dgm:presLayoutVars>
          <dgm:bulletEnabled val="1"/>
        </dgm:presLayoutVars>
      </dgm:prSet>
      <dgm:spPr/>
    </dgm:pt>
    <dgm:pt modelId="{563790BE-2EAD-40F8-B3ED-A7A33C9B6121}" type="pres">
      <dgm:prSet presAssocID="{06F82546-68E9-4BCB-9B0A-348463CDFE73}" presName="FiveNodes_5" presStyleLbl="node1" presStyleIdx="4" presStyleCnt="5">
        <dgm:presLayoutVars>
          <dgm:bulletEnabled val="1"/>
        </dgm:presLayoutVars>
      </dgm:prSet>
      <dgm:spPr/>
    </dgm:pt>
    <dgm:pt modelId="{5B4BB34E-8ED1-4C98-93FE-7DC9FB449C16}" type="pres">
      <dgm:prSet presAssocID="{06F82546-68E9-4BCB-9B0A-348463CDFE73}" presName="FiveConn_1-2" presStyleLbl="fgAccFollowNode1" presStyleIdx="0" presStyleCnt="4">
        <dgm:presLayoutVars>
          <dgm:bulletEnabled val="1"/>
        </dgm:presLayoutVars>
      </dgm:prSet>
      <dgm:spPr/>
    </dgm:pt>
    <dgm:pt modelId="{9AF1B071-2BD0-4228-8F7D-34ABFFAE7AE3}" type="pres">
      <dgm:prSet presAssocID="{06F82546-68E9-4BCB-9B0A-348463CDFE73}" presName="FiveConn_2-3" presStyleLbl="fgAccFollowNode1" presStyleIdx="1" presStyleCnt="4">
        <dgm:presLayoutVars>
          <dgm:bulletEnabled val="1"/>
        </dgm:presLayoutVars>
      </dgm:prSet>
      <dgm:spPr/>
    </dgm:pt>
    <dgm:pt modelId="{389D628D-23D9-4313-9BC3-D283326EFFF4}" type="pres">
      <dgm:prSet presAssocID="{06F82546-68E9-4BCB-9B0A-348463CDFE73}" presName="FiveConn_3-4" presStyleLbl="fgAccFollowNode1" presStyleIdx="2" presStyleCnt="4">
        <dgm:presLayoutVars>
          <dgm:bulletEnabled val="1"/>
        </dgm:presLayoutVars>
      </dgm:prSet>
      <dgm:spPr/>
    </dgm:pt>
    <dgm:pt modelId="{F7013B6E-0892-49FD-B17D-F375ABC9F94F}" type="pres">
      <dgm:prSet presAssocID="{06F82546-68E9-4BCB-9B0A-348463CDFE73}" presName="FiveConn_4-5" presStyleLbl="fgAccFollowNode1" presStyleIdx="3" presStyleCnt="4">
        <dgm:presLayoutVars>
          <dgm:bulletEnabled val="1"/>
        </dgm:presLayoutVars>
      </dgm:prSet>
      <dgm:spPr/>
    </dgm:pt>
    <dgm:pt modelId="{E2470D26-C76E-4DD9-90E4-34A874482E9A}" type="pres">
      <dgm:prSet presAssocID="{06F82546-68E9-4BCB-9B0A-348463CDFE73}" presName="FiveNodes_1_text" presStyleLbl="node1" presStyleIdx="4" presStyleCnt="5">
        <dgm:presLayoutVars>
          <dgm:bulletEnabled val="1"/>
        </dgm:presLayoutVars>
      </dgm:prSet>
      <dgm:spPr/>
    </dgm:pt>
    <dgm:pt modelId="{7D4A1F07-450C-4645-91DD-AE7E035B8345}" type="pres">
      <dgm:prSet presAssocID="{06F82546-68E9-4BCB-9B0A-348463CDFE73}" presName="FiveNodes_2_text" presStyleLbl="node1" presStyleIdx="4" presStyleCnt="5">
        <dgm:presLayoutVars>
          <dgm:bulletEnabled val="1"/>
        </dgm:presLayoutVars>
      </dgm:prSet>
      <dgm:spPr/>
    </dgm:pt>
    <dgm:pt modelId="{FED99B6F-6CCA-4864-A18D-1731E4741BA6}" type="pres">
      <dgm:prSet presAssocID="{06F82546-68E9-4BCB-9B0A-348463CDFE73}" presName="FiveNodes_3_text" presStyleLbl="node1" presStyleIdx="4" presStyleCnt="5">
        <dgm:presLayoutVars>
          <dgm:bulletEnabled val="1"/>
        </dgm:presLayoutVars>
      </dgm:prSet>
      <dgm:spPr/>
    </dgm:pt>
    <dgm:pt modelId="{F0FCB19D-DE07-4F51-A195-611F303493D1}" type="pres">
      <dgm:prSet presAssocID="{06F82546-68E9-4BCB-9B0A-348463CDFE73}" presName="FiveNodes_4_text" presStyleLbl="node1" presStyleIdx="4" presStyleCnt="5">
        <dgm:presLayoutVars>
          <dgm:bulletEnabled val="1"/>
        </dgm:presLayoutVars>
      </dgm:prSet>
      <dgm:spPr/>
    </dgm:pt>
    <dgm:pt modelId="{7E04AC63-C589-4D24-8477-81778B9DE6DB}" type="pres">
      <dgm:prSet presAssocID="{06F82546-68E9-4BCB-9B0A-348463CDFE73}" presName="FiveNodes_5_text" presStyleLbl="node1" presStyleIdx="4" presStyleCnt="5">
        <dgm:presLayoutVars>
          <dgm:bulletEnabled val="1"/>
        </dgm:presLayoutVars>
      </dgm:prSet>
      <dgm:spPr/>
    </dgm:pt>
  </dgm:ptLst>
  <dgm:cxnLst>
    <dgm:cxn modelId="{DC77700E-9E77-47DD-986C-6F172DDDEC8E}" type="presOf" srcId="{68494615-C40F-4272-A91A-7720ADDB23BE}" destId="{9AF1B071-2BD0-4228-8F7D-34ABFFAE7AE3}" srcOrd="0" destOrd="0" presId="urn:microsoft.com/office/officeart/2005/8/layout/vProcess5"/>
    <dgm:cxn modelId="{6604E913-CBC1-4F19-988E-1F842C77E8AA}" type="presOf" srcId="{E9E23C16-2B1E-4131-844F-80A72D5B0546}" destId="{F0FCB19D-DE07-4F51-A195-611F303493D1}" srcOrd="1" destOrd="0" presId="urn:microsoft.com/office/officeart/2005/8/layout/vProcess5"/>
    <dgm:cxn modelId="{84583C19-C354-4266-95B2-02D51C5724D2}" srcId="{06F82546-68E9-4BCB-9B0A-348463CDFE73}" destId="{E9E23C16-2B1E-4131-844F-80A72D5B0546}" srcOrd="3" destOrd="0" parTransId="{3FFA0383-0776-441D-898C-D9DEF9028F1F}" sibTransId="{B7E657AC-2018-4D4C-B2EE-DF19945CE213}"/>
    <dgm:cxn modelId="{C870181B-770A-4803-8DB4-49F1A7F1A5C5}" type="presOf" srcId="{6316ED80-5309-4A2A-9AB4-CBDED8C3D482}" destId="{7D4A1F07-450C-4645-91DD-AE7E035B8345}" srcOrd="1" destOrd="0" presId="urn:microsoft.com/office/officeart/2005/8/layout/vProcess5"/>
    <dgm:cxn modelId="{438F3A33-08DF-4AFB-94C4-F0334373B54B}" type="presOf" srcId="{5F700D17-2D6C-4527-AF39-B6B9E833E756}" destId="{563790BE-2EAD-40F8-B3ED-A7A33C9B6121}" srcOrd="0" destOrd="0" presId="urn:microsoft.com/office/officeart/2005/8/layout/vProcess5"/>
    <dgm:cxn modelId="{7355DE35-EB6D-4C74-BFE6-8560101C0388}" type="presOf" srcId="{9F81AEFB-82C1-46FA-84F7-0AFF68CA7FBA}" destId="{79645DBF-322B-4252-B8D9-38EF699AE899}" srcOrd="0" destOrd="0" presId="urn:microsoft.com/office/officeart/2005/8/layout/vProcess5"/>
    <dgm:cxn modelId="{0283C037-699A-4A5A-A117-D4ACF5FCFEB6}" srcId="{06F82546-68E9-4BCB-9B0A-348463CDFE73}" destId="{D8F266F6-9604-40A4-8B8C-3EC4C805C810}" srcOrd="2" destOrd="0" parTransId="{B8A62BDB-A5F7-475D-BBFE-18387494C5BE}" sibTransId="{C5778D56-AAEC-4E75-928B-B0222BF8E804}"/>
    <dgm:cxn modelId="{23931E78-B06B-4833-B17F-448F9B5856C1}" type="presOf" srcId="{D8F266F6-9604-40A4-8B8C-3EC4C805C810}" destId="{FED99B6F-6CCA-4864-A18D-1731E4741BA6}" srcOrd="1" destOrd="0" presId="urn:microsoft.com/office/officeart/2005/8/layout/vProcess5"/>
    <dgm:cxn modelId="{A42B0089-58A7-4763-B492-37C68621FCB0}" type="presOf" srcId="{B7E657AC-2018-4D4C-B2EE-DF19945CE213}" destId="{F7013B6E-0892-49FD-B17D-F375ABC9F94F}" srcOrd="0" destOrd="0" presId="urn:microsoft.com/office/officeart/2005/8/layout/vProcess5"/>
    <dgm:cxn modelId="{93D24989-4354-4825-AC4C-A62FFB112CC2}" type="presOf" srcId="{297C9E75-AB51-452D-8844-D2987E302437}" destId="{5B4BB34E-8ED1-4C98-93FE-7DC9FB449C16}" srcOrd="0" destOrd="0" presId="urn:microsoft.com/office/officeart/2005/8/layout/vProcess5"/>
    <dgm:cxn modelId="{90C61EA1-763F-4B84-9EF8-FDE69AE76247}" srcId="{06F82546-68E9-4BCB-9B0A-348463CDFE73}" destId="{5F700D17-2D6C-4527-AF39-B6B9E833E756}" srcOrd="4" destOrd="0" parTransId="{DEC8E1CC-527D-437B-96E8-8E5CFE273507}" sibTransId="{C7EA2146-0BE8-44FF-A61E-DB46F1783310}"/>
    <dgm:cxn modelId="{62F778B5-8E07-44A3-953C-FC3F67EAD033}" type="presOf" srcId="{5F700D17-2D6C-4527-AF39-B6B9E833E756}" destId="{7E04AC63-C589-4D24-8477-81778B9DE6DB}" srcOrd="1" destOrd="0" presId="urn:microsoft.com/office/officeart/2005/8/layout/vProcess5"/>
    <dgm:cxn modelId="{F0D3BEBA-52B2-4FE3-9439-ABB449E61941}" type="presOf" srcId="{06F82546-68E9-4BCB-9B0A-348463CDFE73}" destId="{5C036462-4F96-45AE-964C-00249E2BDDC7}" srcOrd="0" destOrd="0" presId="urn:microsoft.com/office/officeart/2005/8/layout/vProcess5"/>
    <dgm:cxn modelId="{0503B0BE-F2B1-439D-BB7C-FC12693B8346}" type="presOf" srcId="{E9E23C16-2B1E-4131-844F-80A72D5B0546}" destId="{93192D27-3207-46D8-AEA6-76A36030F345}" srcOrd="0" destOrd="0" presId="urn:microsoft.com/office/officeart/2005/8/layout/vProcess5"/>
    <dgm:cxn modelId="{945770BF-1E42-4C84-BD92-5C22D7D60305}" type="presOf" srcId="{6316ED80-5309-4A2A-9AB4-CBDED8C3D482}" destId="{161D6258-2A58-446B-823D-8F153716CD17}" srcOrd="0" destOrd="0" presId="urn:microsoft.com/office/officeart/2005/8/layout/vProcess5"/>
    <dgm:cxn modelId="{05E246E0-08BA-49AE-A7F8-26FC4FD8A1B2}" type="presOf" srcId="{9F81AEFB-82C1-46FA-84F7-0AFF68CA7FBA}" destId="{E2470D26-C76E-4DD9-90E4-34A874482E9A}" srcOrd="1" destOrd="0" presId="urn:microsoft.com/office/officeart/2005/8/layout/vProcess5"/>
    <dgm:cxn modelId="{AD2E20F5-AC80-4E18-B74F-CE8CE748A00A}" srcId="{06F82546-68E9-4BCB-9B0A-348463CDFE73}" destId="{9F81AEFB-82C1-46FA-84F7-0AFF68CA7FBA}" srcOrd="0" destOrd="0" parTransId="{775CDD26-32B2-440F-908C-4CBA7F76F5C3}" sibTransId="{297C9E75-AB51-452D-8844-D2987E302437}"/>
    <dgm:cxn modelId="{3B383BFA-96F5-453C-AA2C-EEA78F60D8B9}" srcId="{06F82546-68E9-4BCB-9B0A-348463CDFE73}" destId="{6316ED80-5309-4A2A-9AB4-CBDED8C3D482}" srcOrd="1" destOrd="0" parTransId="{2E0F8DF2-B7BB-4264-B0D7-557A7AD0A24A}" sibTransId="{68494615-C40F-4272-A91A-7720ADDB23BE}"/>
    <dgm:cxn modelId="{70369FFF-AA86-4C81-AAE6-F5819B0D4B03}" type="presOf" srcId="{D8F266F6-9604-40A4-8B8C-3EC4C805C810}" destId="{1E3EA7B8-029B-49A5-A4B8-5123BC203B5C}" srcOrd="0" destOrd="0" presId="urn:microsoft.com/office/officeart/2005/8/layout/vProcess5"/>
    <dgm:cxn modelId="{418CA0FF-3F4E-4F1E-9E3B-9853AD947224}" type="presOf" srcId="{C5778D56-AAEC-4E75-928B-B0222BF8E804}" destId="{389D628D-23D9-4313-9BC3-D283326EFFF4}" srcOrd="0" destOrd="0" presId="urn:microsoft.com/office/officeart/2005/8/layout/vProcess5"/>
    <dgm:cxn modelId="{971D852A-4E21-497C-8145-C1D12302153C}" type="presParOf" srcId="{5C036462-4F96-45AE-964C-00249E2BDDC7}" destId="{B1FB4F0D-E085-48E3-A3C6-99664B9E5D47}" srcOrd="0" destOrd="0" presId="urn:microsoft.com/office/officeart/2005/8/layout/vProcess5"/>
    <dgm:cxn modelId="{D951A79D-C19F-4DB0-B252-6CBEA98AB803}" type="presParOf" srcId="{5C036462-4F96-45AE-964C-00249E2BDDC7}" destId="{79645DBF-322B-4252-B8D9-38EF699AE899}" srcOrd="1" destOrd="0" presId="urn:microsoft.com/office/officeart/2005/8/layout/vProcess5"/>
    <dgm:cxn modelId="{F98D04A1-0117-402C-8ABA-BBA20AFF685B}" type="presParOf" srcId="{5C036462-4F96-45AE-964C-00249E2BDDC7}" destId="{161D6258-2A58-446B-823D-8F153716CD17}" srcOrd="2" destOrd="0" presId="urn:microsoft.com/office/officeart/2005/8/layout/vProcess5"/>
    <dgm:cxn modelId="{4FFFD3BD-1523-4802-A6C4-5CD2B0FAC794}" type="presParOf" srcId="{5C036462-4F96-45AE-964C-00249E2BDDC7}" destId="{1E3EA7B8-029B-49A5-A4B8-5123BC203B5C}" srcOrd="3" destOrd="0" presId="urn:microsoft.com/office/officeart/2005/8/layout/vProcess5"/>
    <dgm:cxn modelId="{C75DC5DD-FE8D-49C8-9548-ACD4F3DEC99B}" type="presParOf" srcId="{5C036462-4F96-45AE-964C-00249E2BDDC7}" destId="{93192D27-3207-46D8-AEA6-76A36030F345}" srcOrd="4" destOrd="0" presId="urn:microsoft.com/office/officeart/2005/8/layout/vProcess5"/>
    <dgm:cxn modelId="{0294F352-E055-42B5-8CC8-3FF7FADEACE9}" type="presParOf" srcId="{5C036462-4F96-45AE-964C-00249E2BDDC7}" destId="{563790BE-2EAD-40F8-B3ED-A7A33C9B6121}" srcOrd="5" destOrd="0" presId="urn:microsoft.com/office/officeart/2005/8/layout/vProcess5"/>
    <dgm:cxn modelId="{A453BAFA-ECB1-4264-828F-521574CC8172}" type="presParOf" srcId="{5C036462-4F96-45AE-964C-00249E2BDDC7}" destId="{5B4BB34E-8ED1-4C98-93FE-7DC9FB449C16}" srcOrd="6" destOrd="0" presId="urn:microsoft.com/office/officeart/2005/8/layout/vProcess5"/>
    <dgm:cxn modelId="{10944E45-290B-4780-AB99-5F4261C42FAC}" type="presParOf" srcId="{5C036462-4F96-45AE-964C-00249E2BDDC7}" destId="{9AF1B071-2BD0-4228-8F7D-34ABFFAE7AE3}" srcOrd="7" destOrd="0" presId="urn:microsoft.com/office/officeart/2005/8/layout/vProcess5"/>
    <dgm:cxn modelId="{00892C12-2E7F-48CD-9740-5A145FB39077}" type="presParOf" srcId="{5C036462-4F96-45AE-964C-00249E2BDDC7}" destId="{389D628D-23D9-4313-9BC3-D283326EFFF4}" srcOrd="8" destOrd="0" presId="urn:microsoft.com/office/officeart/2005/8/layout/vProcess5"/>
    <dgm:cxn modelId="{B99EC750-86B2-49E5-9A37-EDE999CE568E}" type="presParOf" srcId="{5C036462-4F96-45AE-964C-00249E2BDDC7}" destId="{F7013B6E-0892-49FD-B17D-F375ABC9F94F}" srcOrd="9" destOrd="0" presId="urn:microsoft.com/office/officeart/2005/8/layout/vProcess5"/>
    <dgm:cxn modelId="{7D87AF9B-DC2B-4880-AA93-A805BF773D5C}" type="presParOf" srcId="{5C036462-4F96-45AE-964C-00249E2BDDC7}" destId="{E2470D26-C76E-4DD9-90E4-34A874482E9A}" srcOrd="10" destOrd="0" presId="urn:microsoft.com/office/officeart/2005/8/layout/vProcess5"/>
    <dgm:cxn modelId="{CC14F153-C70E-4CB5-9AB5-2B5734E485BB}" type="presParOf" srcId="{5C036462-4F96-45AE-964C-00249E2BDDC7}" destId="{7D4A1F07-450C-4645-91DD-AE7E035B8345}" srcOrd="11" destOrd="0" presId="urn:microsoft.com/office/officeart/2005/8/layout/vProcess5"/>
    <dgm:cxn modelId="{D14CDD82-AEF7-475E-9E9E-25B1CED5E0BF}" type="presParOf" srcId="{5C036462-4F96-45AE-964C-00249E2BDDC7}" destId="{FED99B6F-6CCA-4864-A18D-1731E4741BA6}" srcOrd="12" destOrd="0" presId="urn:microsoft.com/office/officeart/2005/8/layout/vProcess5"/>
    <dgm:cxn modelId="{390E9A1A-1EDE-40FC-9962-2F71DB464407}" type="presParOf" srcId="{5C036462-4F96-45AE-964C-00249E2BDDC7}" destId="{F0FCB19D-DE07-4F51-A195-611F303493D1}" srcOrd="13" destOrd="0" presId="urn:microsoft.com/office/officeart/2005/8/layout/vProcess5"/>
    <dgm:cxn modelId="{493DA133-E007-4412-A85C-5A908DB10941}" type="presParOf" srcId="{5C036462-4F96-45AE-964C-00249E2BDDC7}" destId="{7E04AC63-C589-4D24-8477-81778B9DE6DB}"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76599F-E72B-4E62-B383-55C0DB807136}" type="doc">
      <dgm:prSet loTypeId="urn:microsoft.com/office/officeart/2005/8/layout/hChevron3" loCatId="process" qsTypeId="urn:microsoft.com/office/officeart/2005/8/quickstyle/simple1" qsCatId="simple" csTypeId="urn:microsoft.com/office/officeart/2005/8/colors/accent1_2" csCatId="accent1" phldr="1"/>
      <dgm:spPr/>
    </dgm:pt>
    <dgm:pt modelId="{FF35D712-7A01-43A5-A56A-4BB7314D7F48}">
      <dgm:prSet phldrT="[Text]"/>
      <dgm:spPr/>
      <dgm:t>
        <a:bodyPr/>
        <a:lstStyle/>
        <a:p>
          <a:r>
            <a:rPr lang="ar-sa" b="1" dirty="0">
              <a:rtl/>
            </a:rPr>
            <a:t>الموقع/المستودع</a:t>
          </a:r>
        </a:p>
      </dgm:t>
      <dgm:extLst>
        <a:ext uri="{E40237B7-FDA0-4F09-8148-C483321AD2D9}">
          <dgm14:cNvPr xmlns:dgm14="http://schemas.microsoft.com/office/drawing/2010/diagram" id="0" name="" descr="Site/Warehouse&#10;"/>
        </a:ext>
      </dgm:extLst>
    </dgm:pt>
    <dgm:pt modelId="{6CD23863-491E-4339-9CD2-F6061045253B}" type="parTrans" cxnId="{8BAA93D5-761D-4D96-B91A-2472981EBA83}">
      <dgm:prSet/>
      <dgm:spPr/>
      <dgm:t>
        <a:bodyPr/>
        <a:lstStyle/>
        <a:p>
          <a:endParaRPr lang="en-US"/>
        </a:p>
      </dgm:t>
    </dgm:pt>
    <dgm:pt modelId="{04CF8503-293D-4D13-9BD6-46096338EC42}" type="sibTrans" cxnId="{8BAA93D5-761D-4D96-B91A-2472981EBA83}">
      <dgm:prSet/>
      <dgm:spPr/>
      <dgm:t>
        <a:bodyPr/>
        <a:lstStyle/>
        <a:p>
          <a:endParaRPr lang="en-US"/>
        </a:p>
      </dgm:t>
    </dgm:pt>
    <dgm:pt modelId="{A63D6F1C-C48E-4861-95B1-145F3BA1D9B6}">
      <dgm:prSet phldrT="[Text]"/>
      <dgm:spPr/>
      <dgm:t>
        <a:bodyPr/>
        <a:lstStyle/>
        <a:p>
          <a:r>
            <a:rPr lang="ar-sa" b="1" dirty="0">
              <a:rtl/>
            </a:rPr>
            <a:t>سمات الموجة</a:t>
          </a:r>
        </a:p>
      </dgm:t>
      <dgm:extLst>
        <a:ext uri="{E40237B7-FDA0-4F09-8148-C483321AD2D9}">
          <dgm14:cNvPr xmlns:dgm14="http://schemas.microsoft.com/office/drawing/2010/diagram" id="0" name="" descr="Wave attributes&#10;"/>
        </a:ext>
      </dgm:extLst>
    </dgm:pt>
    <dgm:pt modelId="{50437FF8-79D0-41DC-8E43-E9445CB29DAC}" type="sibTrans" cxnId="{60C0DB0B-24D0-4B81-878A-C142D97A81C1}">
      <dgm:prSet/>
      <dgm:spPr/>
      <dgm:t>
        <a:bodyPr/>
        <a:lstStyle/>
        <a:p>
          <a:endParaRPr lang="en-US"/>
        </a:p>
      </dgm:t>
    </dgm:pt>
    <dgm:pt modelId="{764CF4C0-DE43-4830-98A7-D37F5E3D71CB}" type="parTrans" cxnId="{60C0DB0B-24D0-4B81-878A-C142D97A81C1}">
      <dgm:prSet/>
      <dgm:spPr/>
      <dgm:t>
        <a:bodyPr/>
        <a:lstStyle/>
        <a:p>
          <a:endParaRPr lang="en-US"/>
        </a:p>
      </dgm:t>
    </dgm:pt>
    <dgm:pt modelId="{0913D6AA-08FA-4319-B3DF-F0E00378B1F3}">
      <dgm:prSet phldrT="[Text]"/>
      <dgm:spPr/>
      <dgm:t>
        <a:bodyPr/>
        <a:lstStyle/>
        <a:p>
          <a:r>
            <a:rPr lang="ar-sa" b="1" dirty="0">
              <a:rtl/>
            </a:rPr>
            <a:t>التعبئة في حاويات</a:t>
          </a:r>
        </a:p>
      </dgm:t>
      <dgm:extLst>
        <a:ext uri="{E40237B7-FDA0-4F09-8148-C483321AD2D9}">
          <dgm14:cNvPr xmlns:dgm14="http://schemas.microsoft.com/office/drawing/2010/diagram" id="0" name="" descr="Containerization&#10;"/>
        </a:ext>
      </dgm:extLst>
    </dgm:pt>
    <dgm:pt modelId="{2B11D8DD-D4EA-4F3E-B49F-62B3442A79B1}" type="sibTrans" cxnId="{4C6E470F-069C-4837-89CD-BE4A8665C31C}">
      <dgm:prSet/>
      <dgm:spPr/>
      <dgm:t>
        <a:bodyPr/>
        <a:lstStyle/>
        <a:p>
          <a:endParaRPr lang="en-US"/>
        </a:p>
      </dgm:t>
    </dgm:pt>
    <dgm:pt modelId="{B5A91E69-D03F-4B2B-83DA-D03861A6678E}" type="parTrans" cxnId="{4C6E470F-069C-4837-89CD-BE4A8665C31C}">
      <dgm:prSet/>
      <dgm:spPr/>
      <dgm:t>
        <a:bodyPr/>
        <a:lstStyle/>
        <a:p>
          <a:endParaRPr lang="en-US"/>
        </a:p>
      </dgm:t>
    </dgm:pt>
    <dgm:pt modelId="{DBDD334E-9397-4ADC-A9A5-1AB247C111D9}">
      <dgm:prSet phldrT="[Text]"/>
      <dgm:spPr/>
      <dgm:t>
        <a:bodyPr/>
        <a:lstStyle/>
        <a:p>
          <a:r>
            <a:rPr lang="ar-sa" b="1" dirty="0">
              <a:rtl/>
            </a:rPr>
            <a:t>الطرق</a:t>
          </a:r>
        </a:p>
      </dgm:t>
      <dgm:extLst>
        <a:ext uri="{E40237B7-FDA0-4F09-8148-C483321AD2D9}">
          <dgm14:cNvPr xmlns:dgm14="http://schemas.microsoft.com/office/drawing/2010/diagram" id="0" name="" descr="Methods&#10;"/>
        </a:ext>
      </dgm:extLst>
    </dgm:pt>
    <dgm:pt modelId="{5E6B38B7-41DF-4181-94AF-B1CA946EE888}" type="sibTrans" cxnId="{EF3CFD5B-5A87-4930-8683-B0B4D9A93307}">
      <dgm:prSet/>
      <dgm:spPr/>
      <dgm:t>
        <a:bodyPr/>
        <a:lstStyle/>
        <a:p>
          <a:endParaRPr lang="en-US"/>
        </a:p>
      </dgm:t>
    </dgm:pt>
    <dgm:pt modelId="{CF58D5D0-0065-49B3-A8C1-1EF6C428D6FE}" type="parTrans" cxnId="{EF3CFD5B-5A87-4930-8683-B0B4D9A93307}">
      <dgm:prSet/>
      <dgm:spPr/>
      <dgm:t>
        <a:bodyPr/>
        <a:lstStyle/>
        <a:p>
          <a:endParaRPr lang="en-US"/>
        </a:p>
      </dgm:t>
    </dgm:pt>
    <dgm:pt modelId="{6647E883-DEE5-477B-9E0B-934FEBF617C9}">
      <dgm:prSet phldrT="[Text]"/>
      <dgm:spPr/>
      <dgm:t>
        <a:bodyPr/>
        <a:lstStyle/>
        <a:p>
          <a:r>
            <a:rPr lang="ar-sa" b="1" dirty="0">
              <a:rtl/>
            </a:rPr>
            <a:t>التسلسل</a:t>
          </a:r>
        </a:p>
      </dgm:t>
      <dgm:extLst>
        <a:ext uri="{E40237B7-FDA0-4F09-8148-C483321AD2D9}">
          <dgm14:cNvPr xmlns:dgm14="http://schemas.microsoft.com/office/drawing/2010/diagram" id="0" name="" descr="Sequence&#10;"/>
        </a:ext>
      </dgm:extLst>
    </dgm:pt>
    <dgm:pt modelId="{57C51DEE-71B6-41BF-8983-6FD86334AB2D}" type="sibTrans" cxnId="{85D09734-65ED-43A5-A48E-14731E9D6F08}">
      <dgm:prSet/>
      <dgm:spPr/>
      <dgm:t>
        <a:bodyPr/>
        <a:lstStyle/>
        <a:p>
          <a:endParaRPr lang="en-US"/>
        </a:p>
      </dgm:t>
    </dgm:pt>
    <dgm:pt modelId="{23ACF3DE-142D-4AAA-936E-BD087119FF30}" type="parTrans" cxnId="{85D09734-65ED-43A5-A48E-14731E9D6F08}">
      <dgm:prSet/>
      <dgm:spPr/>
      <dgm:t>
        <a:bodyPr/>
        <a:lstStyle/>
        <a:p>
          <a:endParaRPr lang="en-US"/>
        </a:p>
      </dgm:t>
    </dgm:pt>
    <dgm:pt modelId="{6816A1B1-E804-40D7-83B4-B436D6CFA6CC}" type="pres">
      <dgm:prSet presAssocID="{9B76599F-E72B-4E62-B383-55C0DB807136}" presName="Name0" presStyleCnt="0">
        <dgm:presLayoutVars>
          <dgm:dir/>
          <dgm:resizeHandles val="exact"/>
        </dgm:presLayoutVars>
      </dgm:prSet>
      <dgm:spPr/>
    </dgm:pt>
    <dgm:pt modelId="{868C959F-30C8-4027-9771-CDBE5E2EED28}" type="pres">
      <dgm:prSet presAssocID="{FF35D712-7A01-43A5-A56A-4BB7314D7F48}" presName="parTxOnly" presStyleLbl="node1" presStyleIdx="0" presStyleCnt="5">
        <dgm:presLayoutVars>
          <dgm:bulletEnabled val="1"/>
        </dgm:presLayoutVars>
      </dgm:prSet>
      <dgm:spPr/>
    </dgm:pt>
    <dgm:pt modelId="{51EE098B-F0AC-4348-BC1D-028C9C077E85}" type="pres">
      <dgm:prSet presAssocID="{04CF8503-293D-4D13-9BD6-46096338EC42}" presName="parSpace" presStyleCnt="0"/>
      <dgm:spPr/>
    </dgm:pt>
    <dgm:pt modelId="{872B7DEF-0CCA-48F4-B5A1-1D5E3927CBFC}" type="pres">
      <dgm:prSet presAssocID="{6647E883-DEE5-477B-9E0B-934FEBF617C9}" presName="parTxOnly" presStyleLbl="node1" presStyleIdx="1" presStyleCnt="5">
        <dgm:presLayoutVars>
          <dgm:bulletEnabled val="1"/>
        </dgm:presLayoutVars>
      </dgm:prSet>
      <dgm:spPr/>
    </dgm:pt>
    <dgm:pt modelId="{0CB0933B-BE32-4BC4-87EB-02E0E8217A37}" type="pres">
      <dgm:prSet presAssocID="{57C51DEE-71B6-41BF-8983-6FD86334AB2D}" presName="parSpace" presStyleCnt="0"/>
      <dgm:spPr/>
    </dgm:pt>
    <dgm:pt modelId="{9F3344D0-0D62-48A9-8BB1-99E3330D1C6A}" type="pres">
      <dgm:prSet presAssocID="{DBDD334E-9397-4ADC-A9A5-1AB247C111D9}" presName="parTxOnly" presStyleLbl="node1" presStyleIdx="2" presStyleCnt="5">
        <dgm:presLayoutVars>
          <dgm:bulletEnabled val="1"/>
        </dgm:presLayoutVars>
      </dgm:prSet>
      <dgm:spPr/>
    </dgm:pt>
    <dgm:pt modelId="{535596F5-FB6E-4245-8C84-527A4A138790}" type="pres">
      <dgm:prSet presAssocID="{5E6B38B7-41DF-4181-94AF-B1CA946EE888}" presName="parSpace" presStyleCnt="0"/>
      <dgm:spPr/>
    </dgm:pt>
    <dgm:pt modelId="{3FA7A552-A2CD-4761-B9D0-04012220F050}" type="pres">
      <dgm:prSet presAssocID="{0913D6AA-08FA-4319-B3DF-F0E00378B1F3}" presName="parTxOnly" presStyleLbl="node1" presStyleIdx="3" presStyleCnt="5">
        <dgm:presLayoutVars>
          <dgm:bulletEnabled val="1"/>
        </dgm:presLayoutVars>
      </dgm:prSet>
      <dgm:spPr/>
    </dgm:pt>
    <dgm:pt modelId="{0093890D-6B3B-4D3A-9562-70766CE2ED15}" type="pres">
      <dgm:prSet presAssocID="{2B11D8DD-D4EA-4F3E-B49F-62B3442A79B1}" presName="parSpace" presStyleCnt="0"/>
      <dgm:spPr/>
    </dgm:pt>
    <dgm:pt modelId="{ABC366CB-810A-4ED0-8119-01870F5C261C}" type="pres">
      <dgm:prSet presAssocID="{A63D6F1C-C48E-4861-95B1-145F3BA1D9B6}" presName="parTxOnly" presStyleLbl="node1" presStyleIdx="4" presStyleCnt="5">
        <dgm:presLayoutVars>
          <dgm:bulletEnabled val="1"/>
        </dgm:presLayoutVars>
      </dgm:prSet>
      <dgm:spPr/>
    </dgm:pt>
  </dgm:ptLst>
  <dgm:cxnLst>
    <dgm:cxn modelId="{60C0DB0B-24D0-4B81-878A-C142D97A81C1}" srcId="{9B76599F-E72B-4E62-B383-55C0DB807136}" destId="{A63D6F1C-C48E-4861-95B1-145F3BA1D9B6}" srcOrd="4" destOrd="0" parTransId="{764CF4C0-DE43-4830-98A7-D37F5E3D71CB}" sibTransId="{50437FF8-79D0-41DC-8E43-E9445CB29DAC}"/>
    <dgm:cxn modelId="{4C6E470F-069C-4837-89CD-BE4A8665C31C}" srcId="{9B76599F-E72B-4E62-B383-55C0DB807136}" destId="{0913D6AA-08FA-4319-B3DF-F0E00378B1F3}" srcOrd="3" destOrd="0" parTransId="{B5A91E69-D03F-4B2B-83DA-D03861A6678E}" sibTransId="{2B11D8DD-D4EA-4F3E-B49F-62B3442A79B1}"/>
    <dgm:cxn modelId="{2062622C-0333-4AF7-BE6A-401A7EC02E0B}" type="presOf" srcId="{6647E883-DEE5-477B-9E0B-934FEBF617C9}" destId="{872B7DEF-0CCA-48F4-B5A1-1D5E3927CBFC}" srcOrd="0" destOrd="0" presId="urn:microsoft.com/office/officeart/2005/8/layout/hChevron3"/>
    <dgm:cxn modelId="{9722C533-CF07-4B8D-B377-9C36CB7528F2}" type="presOf" srcId="{DBDD334E-9397-4ADC-A9A5-1AB247C111D9}" destId="{9F3344D0-0D62-48A9-8BB1-99E3330D1C6A}" srcOrd="0" destOrd="0" presId="urn:microsoft.com/office/officeart/2005/8/layout/hChevron3"/>
    <dgm:cxn modelId="{85D09734-65ED-43A5-A48E-14731E9D6F08}" srcId="{9B76599F-E72B-4E62-B383-55C0DB807136}" destId="{6647E883-DEE5-477B-9E0B-934FEBF617C9}" srcOrd="1" destOrd="0" parTransId="{23ACF3DE-142D-4AAA-936E-BD087119FF30}" sibTransId="{57C51DEE-71B6-41BF-8983-6FD86334AB2D}"/>
    <dgm:cxn modelId="{EF3CFD5B-5A87-4930-8683-B0B4D9A93307}" srcId="{9B76599F-E72B-4E62-B383-55C0DB807136}" destId="{DBDD334E-9397-4ADC-A9A5-1AB247C111D9}" srcOrd="2" destOrd="0" parTransId="{CF58D5D0-0065-49B3-A8C1-1EF6C428D6FE}" sibTransId="{5E6B38B7-41DF-4181-94AF-B1CA946EE888}"/>
    <dgm:cxn modelId="{6820EF91-918C-411D-9E5B-254209267EF0}" type="presOf" srcId="{A63D6F1C-C48E-4861-95B1-145F3BA1D9B6}" destId="{ABC366CB-810A-4ED0-8119-01870F5C261C}" srcOrd="0" destOrd="0" presId="urn:microsoft.com/office/officeart/2005/8/layout/hChevron3"/>
    <dgm:cxn modelId="{E6CF9D9E-AE47-4C0A-9395-220C6186E152}" type="presOf" srcId="{FF35D712-7A01-43A5-A56A-4BB7314D7F48}" destId="{868C959F-30C8-4027-9771-CDBE5E2EED28}" srcOrd="0" destOrd="0" presId="urn:microsoft.com/office/officeart/2005/8/layout/hChevron3"/>
    <dgm:cxn modelId="{F70A53B8-39C0-4025-AD19-1BEE46884E75}" type="presOf" srcId="{9B76599F-E72B-4E62-B383-55C0DB807136}" destId="{6816A1B1-E804-40D7-83B4-B436D6CFA6CC}" srcOrd="0" destOrd="0" presId="urn:microsoft.com/office/officeart/2005/8/layout/hChevron3"/>
    <dgm:cxn modelId="{383F6AC3-390F-452B-A846-3A5315F1A415}" type="presOf" srcId="{0913D6AA-08FA-4319-B3DF-F0E00378B1F3}" destId="{3FA7A552-A2CD-4761-B9D0-04012220F050}" srcOrd="0" destOrd="0" presId="urn:microsoft.com/office/officeart/2005/8/layout/hChevron3"/>
    <dgm:cxn modelId="{8BAA93D5-761D-4D96-B91A-2472981EBA83}" srcId="{9B76599F-E72B-4E62-B383-55C0DB807136}" destId="{FF35D712-7A01-43A5-A56A-4BB7314D7F48}" srcOrd="0" destOrd="0" parTransId="{6CD23863-491E-4339-9CD2-F6061045253B}" sibTransId="{04CF8503-293D-4D13-9BD6-46096338EC42}"/>
    <dgm:cxn modelId="{F8B6E1AF-6AB4-4B02-9977-F29FA5BEEE03}" type="presParOf" srcId="{6816A1B1-E804-40D7-83B4-B436D6CFA6CC}" destId="{868C959F-30C8-4027-9771-CDBE5E2EED28}" srcOrd="0" destOrd="0" presId="urn:microsoft.com/office/officeart/2005/8/layout/hChevron3"/>
    <dgm:cxn modelId="{601C9658-8949-4E1C-8C89-4BF7A9A08C4C}" type="presParOf" srcId="{6816A1B1-E804-40D7-83B4-B436D6CFA6CC}" destId="{51EE098B-F0AC-4348-BC1D-028C9C077E85}" srcOrd="1" destOrd="0" presId="urn:microsoft.com/office/officeart/2005/8/layout/hChevron3"/>
    <dgm:cxn modelId="{AF495ED5-5C62-49E7-BD60-FE0A2A1038D1}" type="presParOf" srcId="{6816A1B1-E804-40D7-83B4-B436D6CFA6CC}" destId="{872B7DEF-0CCA-48F4-B5A1-1D5E3927CBFC}" srcOrd="2" destOrd="0" presId="urn:microsoft.com/office/officeart/2005/8/layout/hChevron3"/>
    <dgm:cxn modelId="{06580E92-409E-4B8A-91D3-7264E15F0EA0}" type="presParOf" srcId="{6816A1B1-E804-40D7-83B4-B436D6CFA6CC}" destId="{0CB0933B-BE32-4BC4-87EB-02E0E8217A37}" srcOrd="3" destOrd="0" presId="urn:microsoft.com/office/officeart/2005/8/layout/hChevron3"/>
    <dgm:cxn modelId="{A6E5C0BD-CDFA-4313-ABA9-D527D198A3EC}" type="presParOf" srcId="{6816A1B1-E804-40D7-83B4-B436D6CFA6CC}" destId="{9F3344D0-0D62-48A9-8BB1-99E3330D1C6A}" srcOrd="4" destOrd="0" presId="urn:microsoft.com/office/officeart/2005/8/layout/hChevron3"/>
    <dgm:cxn modelId="{CBDAFB05-A519-4677-AC6E-605BF1871563}" type="presParOf" srcId="{6816A1B1-E804-40D7-83B4-B436D6CFA6CC}" destId="{535596F5-FB6E-4245-8C84-527A4A138790}" srcOrd="5" destOrd="0" presId="urn:microsoft.com/office/officeart/2005/8/layout/hChevron3"/>
    <dgm:cxn modelId="{81862D4C-E77B-4BBD-A6CC-FFF27D89B940}" type="presParOf" srcId="{6816A1B1-E804-40D7-83B4-B436D6CFA6CC}" destId="{3FA7A552-A2CD-4761-B9D0-04012220F050}" srcOrd="6" destOrd="0" presId="urn:microsoft.com/office/officeart/2005/8/layout/hChevron3"/>
    <dgm:cxn modelId="{A580CC1D-0B57-44B7-B1D3-26B0F70ECDE1}" type="presParOf" srcId="{6816A1B1-E804-40D7-83B4-B436D6CFA6CC}" destId="{0093890D-6B3B-4D3A-9562-70766CE2ED15}" srcOrd="7" destOrd="0" presId="urn:microsoft.com/office/officeart/2005/8/layout/hChevron3"/>
    <dgm:cxn modelId="{935CEFF9-5BEF-4A53-88CE-20121CCC4597}" type="presParOf" srcId="{6816A1B1-E804-40D7-83B4-B436D6CFA6CC}" destId="{ABC366CB-810A-4ED0-8119-01870F5C261C}"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3D9377-CAE1-46BC-A9F1-086C17A0D46E}" type="doc">
      <dgm:prSet loTypeId="urn:microsoft.com/office/officeart/2005/8/layout/hProcess9" loCatId="process" qsTypeId="urn:microsoft.com/office/officeart/2005/8/quickstyle/simple1" qsCatId="simple" csTypeId="urn:microsoft.com/office/officeart/2005/8/colors/accent2_2" csCatId="accent2" phldr="1"/>
      <dgm:spPr/>
      <dgm:t>
        <a:bodyPr/>
        <a:lstStyle/>
        <a:p>
          <a:endParaRPr lang="en-US"/>
        </a:p>
      </dgm:t>
    </dgm:pt>
    <dgm:pt modelId="{66DEF746-E420-4CA8-B3AB-342D39EF86CD}">
      <dgm:prSet phldrT="[Text]"/>
      <dgm:spPr/>
      <dgm:t>
        <a:bodyPr/>
        <a:lstStyle/>
        <a:p>
          <a:r>
            <a:rPr lang="ar-sa">
              <a:rtl/>
            </a:rPr>
            <a:t>مواد خام بنود قائمة مكونات الصنف</a:t>
          </a:r>
          <a:endParaRPr lang="en-US" dirty="0"/>
        </a:p>
      </dgm:t>
      <dgm:extLst>
        <a:ext uri="{E40237B7-FDA0-4F09-8148-C483321AD2D9}">
          <dgm14:cNvPr xmlns:dgm14="http://schemas.microsoft.com/office/drawing/2010/diagram" id="0" name="" descr="BOM Line Raw Material&#10;"/>
        </a:ext>
      </dgm:extLst>
    </dgm:pt>
    <dgm:pt modelId="{C6FF4735-773C-4D84-ADD3-03346D9E8B41}" type="parTrans" cxnId="{DE1968F0-AE92-457B-AC69-75280C9AD1F5}">
      <dgm:prSet/>
      <dgm:spPr/>
      <dgm:t>
        <a:bodyPr/>
        <a:lstStyle/>
        <a:p>
          <a:endParaRPr lang="en-US">
            <a:solidFill>
              <a:schemeClr val="tx1"/>
            </a:solidFill>
          </a:endParaRPr>
        </a:p>
      </dgm:t>
    </dgm:pt>
    <dgm:pt modelId="{0C1C5221-82E6-42F9-AB89-DA6733D7DF88}" type="sibTrans" cxnId="{DE1968F0-AE92-457B-AC69-75280C9AD1F5}">
      <dgm:prSet/>
      <dgm:spPr/>
      <dgm:t>
        <a:bodyPr/>
        <a:lstStyle/>
        <a:p>
          <a:endParaRPr lang="en-US">
            <a:solidFill>
              <a:schemeClr val="tx1"/>
            </a:solidFill>
          </a:endParaRPr>
        </a:p>
      </dgm:t>
    </dgm:pt>
    <dgm:pt modelId="{2E94F6B6-0C08-45DB-A738-44ECF5322EC0}">
      <dgm:prSet phldrT="[Text]"/>
      <dgm:spPr/>
      <dgm:t>
        <a:bodyPr/>
        <a:lstStyle/>
        <a:p>
          <a:r>
            <a:rPr lang="ar-sa">
              <a:rtl/>
            </a:rPr>
            <a:t>توجيه العملية</a:t>
          </a:r>
          <a:endParaRPr lang="en-US" dirty="0"/>
        </a:p>
      </dgm:t>
      <dgm:extLst>
        <a:ext uri="{E40237B7-FDA0-4F09-8148-C483321AD2D9}">
          <dgm14:cNvPr xmlns:dgm14="http://schemas.microsoft.com/office/drawing/2010/diagram" id="0" name="" descr="Route Operation&#10;"/>
        </a:ext>
      </dgm:extLst>
    </dgm:pt>
    <dgm:pt modelId="{83BE2F02-329C-4553-9A7F-6253D2109FD4}" type="parTrans" cxnId="{66BDC8C0-53A1-4FA4-BF9E-DB14D630D34F}">
      <dgm:prSet/>
      <dgm:spPr/>
      <dgm:t>
        <a:bodyPr/>
        <a:lstStyle/>
        <a:p>
          <a:endParaRPr lang="en-US">
            <a:solidFill>
              <a:schemeClr val="tx1"/>
            </a:solidFill>
          </a:endParaRPr>
        </a:p>
      </dgm:t>
    </dgm:pt>
    <dgm:pt modelId="{A4AFE78E-C12A-4111-A49C-39956A056C83}" type="sibTrans" cxnId="{66BDC8C0-53A1-4FA4-BF9E-DB14D630D34F}">
      <dgm:prSet/>
      <dgm:spPr/>
      <dgm:t>
        <a:bodyPr/>
        <a:lstStyle/>
        <a:p>
          <a:endParaRPr lang="en-US">
            <a:solidFill>
              <a:schemeClr val="tx1"/>
            </a:solidFill>
          </a:endParaRPr>
        </a:p>
      </dgm:t>
    </dgm:pt>
    <dgm:pt modelId="{795A6FD0-7F0C-4A5C-9902-6E7CF6F36C47}">
      <dgm:prSet phldrT="[Text]"/>
      <dgm:spPr/>
      <dgm:t>
        <a:bodyPr/>
        <a:lstStyle/>
        <a:p>
          <a:r>
            <a:rPr lang="ar-sa">
              <a:rtl/>
            </a:rPr>
            <a:t>المواقع الافتراضية في المستودع</a:t>
          </a:r>
          <a:endParaRPr lang="en-US" dirty="0"/>
        </a:p>
      </dgm:t>
      <dgm:extLst>
        <a:ext uri="{E40237B7-FDA0-4F09-8148-C483321AD2D9}">
          <dgm14:cNvPr xmlns:dgm14="http://schemas.microsoft.com/office/drawing/2010/diagram" id="0" name="" descr="Default Locations in Warehouse&#10;"/>
        </a:ext>
      </dgm:extLst>
    </dgm:pt>
    <dgm:pt modelId="{BF9CC21F-477A-40EF-A1F7-B60850E9733C}" type="parTrans" cxnId="{DF98F6E8-E14E-42EB-99D2-D55D2E383F06}">
      <dgm:prSet/>
      <dgm:spPr/>
      <dgm:t>
        <a:bodyPr/>
        <a:lstStyle/>
        <a:p>
          <a:endParaRPr lang="en-US">
            <a:solidFill>
              <a:schemeClr val="tx1"/>
            </a:solidFill>
          </a:endParaRPr>
        </a:p>
      </dgm:t>
    </dgm:pt>
    <dgm:pt modelId="{9A6FC928-F269-46D1-A8B4-C34848F02348}" type="sibTrans" cxnId="{DF98F6E8-E14E-42EB-99D2-D55D2E383F06}">
      <dgm:prSet/>
      <dgm:spPr/>
      <dgm:t>
        <a:bodyPr/>
        <a:lstStyle/>
        <a:p>
          <a:endParaRPr lang="en-US">
            <a:solidFill>
              <a:schemeClr val="tx1"/>
            </a:solidFill>
          </a:endParaRPr>
        </a:p>
      </dgm:t>
    </dgm:pt>
    <dgm:pt modelId="{FFDA2640-0F88-44F6-A0F5-FA8BB8031B21}">
      <dgm:prSet phldrT="[Text]"/>
      <dgm:spPr/>
      <dgm:t>
        <a:bodyPr/>
        <a:lstStyle/>
        <a:p>
          <a:r>
            <a:rPr lang="ar-sa">
              <a:rtl/>
            </a:rPr>
            <a:t>إنشاء فئة عمل</a:t>
          </a:r>
          <a:endParaRPr lang="en-US" dirty="0"/>
        </a:p>
      </dgm:t>
      <dgm:extLst>
        <a:ext uri="{E40237B7-FDA0-4F09-8148-C483321AD2D9}">
          <dgm14:cNvPr xmlns:dgm14="http://schemas.microsoft.com/office/drawing/2010/diagram" id="0" name="" descr="Create a Work Class&#10;"/>
        </a:ext>
      </dgm:extLst>
    </dgm:pt>
    <dgm:pt modelId="{0ABD0BDB-1603-4460-B6ED-CF55D1C05AF9}" type="parTrans" cxnId="{8272E3A7-CC6E-4E97-89B6-A6A93F325491}">
      <dgm:prSet/>
      <dgm:spPr/>
      <dgm:t>
        <a:bodyPr/>
        <a:lstStyle/>
        <a:p>
          <a:endParaRPr lang="en-US">
            <a:solidFill>
              <a:schemeClr val="tx1"/>
            </a:solidFill>
          </a:endParaRPr>
        </a:p>
      </dgm:t>
    </dgm:pt>
    <dgm:pt modelId="{FCF451E0-FDF0-41B2-A66B-FCCE63BC5977}" type="sibTrans" cxnId="{8272E3A7-CC6E-4E97-89B6-A6A93F325491}">
      <dgm:prSet/>
      <dgm:spPr/>
      <dgm:t>
        <a:bodyPr/>
        <a:lstStyle/>
        <a:p>
          <a:endParaRPr lang="en-US">
            <a:solidFill>
              <a:schemeClr val="tx1"/>
            </a:solidFill>
          </a:endParaRPr>
        </a:p>
      </dgm:t>
    </dgm:pt>
    <dgm:pt modelId="{B5FD78BA-7C57-45EA-81F1-2004E6694EBA}">
      <dgm:prSet phldrT="[Text]"/>
      <dgm:spPr/>
      <dgm:t>
        <a:bodyPr/>
        <a:lstStyle/>
        <a:p>
          <a:r>
            <a:rPr lang="ar-sa">
              <a:rtl/>
            </a:rPr>
            <a:t>قالب العمل</a:t>
          </a:r>
          <a:endParaRPr lang="en-US" dirty="0"/>
        </a:p>
      </dgm:t>
      <dgm:extLst>
        <a:ext uri="{E40237B7-FDA0-4F09-8148-C483321AD2D9}">
          <dgm14:cNvPr xmlns:dgm14="http://schemas.microsoft.com/office/drawing/2010/diagram" id="0" name="" descr="Work Template&#10;"/>
        </a:ext>
      </dgm:extLst>
    </dgm:pt>
    <dgm:pt modelId="{0CF38891-EF1E-4C75-A18B-CB374B6B9B12}" type="parTrans" cxnId="{B5EFE191-3D0B-4117-8195-4AD802B5F845}">
      <dgm:prSet/>
      <dgm:spPr/>
      <dgm:t>
        <a:bodyPr/>
        <a:lstStyle/>
        <a:p>
          <a:endParaRPr lang="en-US">
            <a:solidFill>
              <a:schemeClr val="tx1"/>
            </a:solidFill>
          </a:endParaRPr>
        </a:p>
      </dgm:t>
    </dgm:pt>
    <dgm:pt modelId="{7B467926-B194-4B4B-9FEA-2CA127CD0A81}" type="sibTrans" cxnId="{B5EFE191-3D0B-4117-8195-4AD802B5F845}">
      <dgm:prSet/>
      <dgm:spPr/>
      <dgm:t>
        <a:bodyPr/>
        <a:lstStyle/>
        <a:p>
          <a:endParaRPr lang="en-US">
            <a:solidFill>
              <a:schemeClr val="tx1"/>
            </a:solidFill>
          </a:endParaRPr>
        </a:p>
      </dgm:t>
    </dgm:pt>
    <dgm:pt modelId="{B985F4E6-68C3-4FE2-883D-E5396009F919}" type="pres">
      <dgm:prSet presAssocID="{D93D9377-CAE1-46BC-A9F1-086C17A0D46E}" presName="CompostProcess" presStyleCnt="0">
        <dgm:presLayoutVars>
          <dgm:dir/>
          <dgm:resizeHandles val="exact"/>
        </dgm:presLayoutVars>
      </dgm:prSet>
      <dgm:spPr/>
    </dgm:pt>
    <dgm:pt modelId="{2D71D0D3-D84B-45C3-80D1-F5DD67042681}" type="pres">
      <dgm:prSet presAssocID="{D93D9377-CAE1-46BC-A9F1-086C17A0D46E}" presName="arrow" presStyleLbl="bgShp" presStyleIdx="0" presStyleCnt="1"/>
      <dgm:spPr/>
      <dgm:extLst>
        <a:ext uri="{E40237B7-FDA0-4F09-8148-C483321AD2D9}">
          <dgm14:cNvPr xmlns:dgm14="http://schemas.microsoft.com/office/drawing/2010/diagram" id="0" name="" descr="&quot;&quot;"/>
        </a:ext>
      </dgm:extLst>
    </dgm:pt>
    <dgm:pt modelId="{DD624376-CA83-4565-B730-E541FB2CC77C}" type="pres">
      <dgm:prSet presAssocID="{D93D9377-CAE1-46BC-A9F1-086C17A0D46E}" presName="linearProcess" presStyleCnt="0"/>
      <dgm:spPr/>
    </dgm:pt>
    <dgm:pt modelId="{BE809684-DAF8-45E1-BA55-6AE39F4392E6}" type="pres">
      <dgm:prSet presAssocID="{66DEF746-E420-4CA8-B3AB-342D39EF86CD}" presName="textNode" presStyleLbl="node1" presStyleIdx="0" presStyleCnt="5">
        <dgm:presLayoutVars>
          <dgm:bulletEnabled val="1"/>
        </dgm:presLayoutVars>
      </dgm:prSet>
      <dgm:spPr/>
    </dgm:pt>
    <dgm:pt modelId="{0961B2D0-9FBE-403C-836E-E87157F2DC9E}" type="pres">
      <dgm:prSet presAssocID="{0C1C5221-82E6-42F9-AB89-DA6733D7DF88}" presName="sibTrans" presStyleCnt="0"/>
      <dgm:spPr/>
    </dgm:pt>
    <dgm:pt modelId="{AD669BAA-5F89-4F4E-A84F-A6E9C9B27853}" type="pres">
      <dgm:prSet presAssocID="{2E94F6B6-0C08-45DB-A738-44ECF5322EC0}" presName="textNode" presStyleLbl="node1" presStyleIdx="1" presStyleCnt="5">
        <dgm:presLayoutVars>
          <dgm:bulletEnabled val="1"/>
        </dgm:presLayoutVars>
      </dgm:prSet>
      <dgm:spPr/>
    </dgm:pt>
    <dgm:pt modelId="{DD7B25E5-80D7-4EC5-856F-898D3B531002}" type="pres">
      <dgm:prSet presAssocID="{A4AFE78E-C12A-4111-A49C-39956A056C83}" presName="sibTrans" presStyleCnt="0"/>
      <dgm:spPr/>
    </dgm:pt>
    <dgm:pt modelId="{5E86BD1C-A8D3-4DFD-902F-A27B91D84A93}" type="pres">
      <dgm:prSet presAssocID="{795A6FD0-7F0C-4A5C-9902-6E7CF6F36C47}" presName="textNode" presStyleLbl="node1" presStyleIdx="2" presStyleCnt="5">
        <dgm:presLayoutVars>
          <dgm:bulletEnabled val="1"/>
        </dgm:presLayoutVars>
      </dgm:prSet>
      <dgm:spPr/>
    </dgm:pt>
    <dgm:pt modelId="{0E118015-77ED-4C14-B232-5CF75EC0DE6C}" type="pres">
      <dgm:prSet presAssocID="{9A6FC928-F269-46D1-A8B4-C34848F02348}" presName="sibTrans" presStyleCnt="0"/>
      <dgm:spPr/>
    </dgm:pt>
    <dgm:pt modelId="{7E678F39-BB85-40AE-8E3E-B86AC9DFABE1}" type="pres">
      <dgm:prSet presAssocID="{FFDA2640-0F88-44F6-A0F5-FA8BB8031B21}" presName="textNode" presStyleLbl="node1" presStyleIdx="3" presStyleCnt="5">
        <dgm:presLayoutVars>
          <dgm:bulletEnabled val="1"/>
        </dgm:presLayoutVars>
      </dgm:prSet>
      <dgm:spPr/>
    </dgm:pt>
    <dgm:pt modelId="{883921DC-AA4B-46D1-A519-E9A25E6E8427}" type="pres">
      <dgm:prSet presAssocID="{FCF451E0-FDF0-41B2-A66B-FCCE63BC5977}" presName="sibTrans" presStyleCnt="0"/>
      <dgm:spPr/>
    </dgm:pt>
    <dgm:pt modelId="{73F1F304-0BC1-4862-A4EC-4E3D54F7A91A}" type="pres">
      <dgm:prSet presAssocID="{B5FD78BA-7C57-45EA-81F1-2004E6694EBA}" presName="textNode" presStyleLbl="node1" presStyleIdx="4" presStyleCnt="5">
        <dgm:presLayoutVars>
          <dgm:bulletEnabled val="1"/>
        </dgm:presLayoutVars>
      </dgm:prSet>
      <dgm:spPr/>
    </dgm:pt>
  </dgm:ptLst>
  <dgm:cxnLst>
    <dgm:cxn modelId="{85911A01-89D7-4DB3-BADA-F862AFD2897F}" type="presOf" srcId="{2E94F6B6-0C08-45DB-A738-44ECF5322EC0}" destId="{AD669BAA-5F89-4F4E-A84F-A6E9C9B27853}" srcOrd="0" destOrd="0" presId="urn:microsoft.com/office/officeart/2005/8/layout/hProcess9"/>
    <dgm:cxn modelId="{FA660B21-DA6D-45CA-8CC2-3E13C601BC89}" type="presOf" srcId="{B5FD78BA-7C57-45EA-81F1-2004E6694EBA}" destId="{73F1F304-0BC1-4862-A4EC-4E3D54F7A91A}" srcOrd="0" destOrd="0" presId="urn:microsoft.com/office/officeart/2005/8/layout/hProcess9"/>
    <dgm:cxn modelId="{3EC9DC70-0F75-4FFF-B5AF-AC9C670BADF3}" type="presOf" srcId="{66DEF746-E420-4CA8-B3AB-342D39EF86CD}" destId="{BE809684-DAF8-45E1-BA55-6AE39F4392E6}" srcOrd="0" destOrd="0" presId="urn:microsoft.com/office/officeart/2005/8/layout/hProcess9"/>
    <dgm:cxn modelId="{0D69FE70-4256-49F9-AFEC-2335BF716460}" type="presOf" srcId="{D93D9377-CAE1-46BC-A9F1-086C17A0D46E}" destId="{B985F4E6-68C3-4FE2-883D-E5396009F919}" srcOrd="0" destOrd="0" presId="urn:microsoft.com/office/officeart/2005/8/layout/hProcess9"/>
    <dgm:cxn modelId="{B5EFE191-3D0B-4117-8195-4AD802B5F845}" srcId="{D93D9377-CAE1-46BC-A9F1-086C17A0D46E}" destId="{B5FD78BA-7C57-45EA-81F1-2004E6694EBA}" srcOrd="4" destOrd="0" parTransId="{0CF38891-EF1E-4C75-A18B-CB374B6B9B12}" sibTransId="{7B467926-B194-4B4B-9FEA-2CA127CD0A81}"/>
    <dgm:cxn modelId="{8272E3A7-CC6E-4E97-89B6-A6A93F325491}" srcId="{D93D9377-CAE1-46BC-A9F1-086C17A0D46E}" destId="{FFDA2640-0F88-44F6-A0F5-FA8BB8031B21}" srcOrd="3" destOrd="0" parTransId="{0ABD0BDB-1603-4460-B6ED-CF55D1C05AF9}" sibTransId="{FCF451E0-FDF0-41B2-A66B-FCCE63BC5977}"/>
    <dgm:cxn modelId="{66BDC8C0-53A1-4FA4-BF9E-DB14D630D34F}" srcId="{D93D9377-CAE1-46BC-A9F1-086C17A0D46E}" destId="{2E94F6B6-0C08-45DB-A738-44ECF5322EC0}" srcOrd="1" destOrd="0" parTransId="{83BE2F02-329C-4553-9A7F-6253D2109FD4}" sibTransId="{A4AFE78E-C12A-4111-A49C-39956A056C83}"/>
    <dgm:cxn modelId="{DF98F6E8-E14E-42EB-99D2-D55D2E383F06}" srcId="{D93D9377-CAE1-46BC-A9F1-086C17A0D46E}" destId="{795A6FD0-7F0C-4A5C-9902-6E7CF6F36C47}" srcOrd="2" destOrd="0" parTransId="{BF9CC21F-477A-40EF-A1F7-B60850E9733C}" sibTransId="{9A6FC928-F269-46D1-A8B4-C34848F02348}"/>
    <dgm:cxn modelId="{DE1968F0-AE92-457B-AC69-75280C9AD1F5}" srcId="{D93D9377-CAE1-46BC-A9F1-086C17A0D46E}" destId="{66DEF746-E420-4CA8-B3AB-342D39EF86CD}" srcOrd="0" destOrd="0" parTransId="{C6FF4735-773C-4D84-ADD3-03346D9E8B41}" sibTransId="{0C1C5221-82E6-42F9-AB89-DA6733D7DF88}"/>
    <dgm:cxn modelId="{EA7A56F6-A3F0-4F05-82E5-64A81EB3DB85}" type="presOf" srcId="{FFDA2640-0F88-44F6-A0F5-FA8BB8031B21}" destId="{7E678F39-BB85-40AE-8E3E-B86AC9DFABE1}" srcOrd="0" destOrd="0" presId="urn:microsoft.com/office/officeart/2005/8/layout/hProcess9"/>
    <dgm:cxn modelId="{C3E490F7-C825-48E2-B901-19EEA434EF16}" type="presOf" srcId="{795A6FD0-7F0C-4A5C-9902-6E7CF6F36C47}" destId="{5E86BD1C-A8D3-4DFD-902F-A27B91D84A93}" srcOrd="0" destOrd="0" presId="urn:microsoft.com/office/officeart/2005/8/layout/hProcess9"/>
    <dgm:cxn modelId="{8E07E7A5-3F99-45A1-9B73-510EDD0145D9}" type="presParOf" srcId="{B985F4E6-68C3-4FE2-883D-E5396009F919}" destId="{2D71D0D3-D84B-45C3-80D1-F5DD67042681}" srcOrd="0" destOrd="0" presId="urn:microsoft.com/office/officeart/2005/8/layout/hProcess9"/>
    <dgm:cxn modelId="{423EC9E7-A4D4-49C7-880D-86D0B7DC5018}" type="presParOf" srcId="{B985F4E6-68C3-4FE2-883D-E5396009F919}" destId="{DD624376-CA83-4565-B730-E541FB2CC77C}" srcOrd="1" destOrd="0" presId="urn:microsoft.com/office/officeart/2005/8/layout/hProcess9"/>
    <dgm:cxn modelId="{2F6F8942-BA5D-47B4-83A9-7D976AC3EB7C}" type="presParOf" srcId="{DD624376-CA83-4565-B730-E541FB2CC77C}" destId="{BE809684-DAF8-45E1-BA55-6AE39F4392E6}" srcOrd="0" destOrd="0" presId="urn:microsoft.com/office/officeart/2005/8/layout/hProcess9"/>
    <dgm:cxn modelId="{7123502B-46AE-4D43-AD38-A6E769890B3C}" type="presParOf" srcId="{DD624376-CA83-4565-B730-E541FB2CC77C}" destId="{0961B2D0-9FBE-403C-836E-E87157F2DC9E}" srcOrd="1" destOrd="0" presId="urn:microsoft.com/office/officeart/2005/8/layout/hProcess9"/>
    <dgm:cxn modelId="{A0159056-86DE-40C8-987E-24F9A5AFEA70}" type="presParOf" srcId="{DD624376-CA83-4565-B730-E541FB2CC77C}" destId="{AD669BAA-5F89-4F4E-A84F-A6E9C9B27853}" srcOrd="2" destOrd="0" presId="urn:microsoft.com/office/officeart/2005/8/layout/hProcess9"/>
    <dgm:cxn modelId="{79C41396-B37A-4B79-ADA4-FBE3CC00A772}" type="presParOf" srcId="{DD624376-CA83-4565-B730-E541FB2CC77C}" destId="{DD7B25E5-80D7-4EC5-856F-898D3B531002}" srcOrd="3" destOrd="0" presId="urn:microsoft.com/office/officeart/2005/8/layout/hProcess9"/>
    <dgm:cxn modelId="{CD54ACB7-D5A8-44DE-AF26-2073CD258BC9}" type="presParOf" srcId="{DD624376-CA83-4565-B730-E541FB2CC77C}" destId="{5E86BD1C-A8D3-4DFD-902F-A27B91D84A93}" srcOrd="4" destOrd="0" presId="urn:microsoft.com/office/officeart/2005/8/layout/hProcess9"/>
    <dgm:cxn modelId="{23FAD284-A633-4FC4-8F6D-047405F5CEA4}" type="presParOf" srcId="{DD624376-CA83-4565-B730-E541FB2CC77C}" destId="{0E118015-77ED-4C14-B232-5CF75EC0DE6C}" srcOrd="5" destOrd="0" presId="urn:microsoft.com/office/officeart/2005/8/layout/hProcess9"/>
    <dgm:cxn modelId="{9D0F6D63-AFDE-4456-B90C-66CFA16AF331}" type="presParOf" srcId="{DD624376-CA83-4565-B730-E541FB2CC77C}" destId="{7E678F39-BB85-40AE-8E3E-B86AC9DFABE1}" srcOrd="6" destOrd="0" presId="urn:microsoft.com/office/officeart/2005/8/layout/hProcess9"/>
    <dgm:cxn modelId="{4EDB86A5-9C8E-4C35-AF62-7B91C6819261}" type="presParOf" srcId="{DD624376-CA83-4565-B730-E541FB2CC77C}" destId="{883921DC-AA4B-46D1-A519-E9A25E6E8427}" srcOrd="7" destOrd="0" presId="urn:microsoft.com/office/officeart/2005/8/layout/hProcess9"/>
    <dgm:cxn modelId="{E51AE595-7405-4171-8A32-CB1FA9435833}" type="presParOf" srcId="{DD624376-CA83-4565-B730-E541FB2CC77C}" destId="{73F1F304-0BC1-4862-A4EC-4E3D54F7A91A}"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C2C400-3371-4E5D-95A3-CE57B94EDD4F}" type="doc">
      <dgm:prSet loTypeId="urn:microsoft.com/office/officeart/2005/8/layout/hProcess9" loCatId="process" qsTypeId="urn:microsoft.com/office/officeart/2005/8/quickstyle/simple1" qsCatId="simple" csTypeId="urn:microsoft.com/office/officeart/2005/8/colors/accent1_2" csCatId="accent1" phldr="1"/>
      <dgm:spPr/>
    </dgm:pt>
    <dgm:pt modelId="{510240B7-CB30-4FE4-844C-E5E58D25A005}">
      <dgm:prSet phldrT="[Text]"/>
      <dgm:spPr/>
      <dgm:t>
        <a:bodyPr/>
        <a:lstStyle/>
        <a:p>
          <a:r>
            <a:rPr lang="ar-sa" dirty="0">
              <a:rtl/>
            </a:rPr>
            <a:t>فئات العمل</a:t>
          </a:r>
        </a:p>
      </dgm:t>
    </dgm:pt>
    <dgm:pt modelId="{8168486D-A37E-4943-8C07-0924565602E7}" type="parTrans" cxnId="{ACFE85B2-C234-4AA7-9E5A-3F80FA528548}">
      <dgm:prSet/>
      <dgm:spPr/>
      <dgm:t>
        <a:bodyPr/>
        <a:lstStyle/>
        <a:p>
          <a:endParaRPr lang="en-US"/>
        </a:p>
      </dgm:t>
    </dgm:pt>
    <dgm:pt modelId="{D70AEBB9-B695-4983-8D49-F96E76252B8C}" type="sibTrans" cxnId="{ACFE85B2-C234-4AA7-9E5A-3F80FA528548}">
      <dgm:prSet/>
      <dgm:spPr/>
      <dgm:t>
        <a:bodyPr/>
        <a:lstStyle/>
        <a:p>
          <a:endParaRPr lang="en-US"/>
        </a:p>
      </dgm:t>
    </dgm:pt>
    <dgm:pt modelId="{2AEED285-390D-4617-B8B0-657733AEAB22}">
      <dgm:prSet phldrT="[Text]"/>
      <dgm:spPr/>
      <dgm:t>
        <a:bodyPr/>
        <a:lstStyle/>
        <a:p>
          <a:r>
            <a:rPr lang="ar-sa" dirty="0">
              <a:rtl/>
            </a:rPr>
            <a:t>قوائم الأجهزة</a:t>
          </a:r>
        </a:p>
      </dgm:t>
    </dgm:pt>
    <dgm:pt modelId="{E1927EDF-AC76-4250-A47E-B4DA9C779BA0}" type="parTrans" cxnId="{F2EBB960-F169-4701-BA7D-9535C773F081}">
      <dgm:prSet/>
      <dgm:spPr/>
      <dgm:t>
        <a:bodyPr/>
        <a:lstStyle/>
        <a:p>
          <a:endParaRPr lang="en-US"/>
        </a:p>
      </dgm:t>
    </dgm:pt>
    <dgm:pt modelId="{353AF546-64FF-45AD-A9BE-8D3C0E481525}" type="sibTrans" cxnId="{F2EBB960-F169-4701-BA7D-9535C773F081}">
      <dgm:prSet/>
      <dgm:spPr/>
      <dgm:t>
        <a:bodyPr/>
        <a:lstStyle/>
        <a:p>
          <a:endParaRPr lang="en-US"/>
        </a:p>
      </dgm:t>
    </dgm:pt>
    <dgm:pt modelId="{92AC12F1-3AF5-472C-A14E-9A68A6AF6B8C}">
      <dgm:prSet phldrT="[Text]"/>
      <dgm:spPr/>
      <dgm:t>
        <a:bodyPr/>
        <a:lstStyle/>
        <a:p>
          <a:r>
            <a:rPr lang="ar-sa" dirty="0">
              <a:rtl/>
            </a:rPr>
            <a:t>تخطيط الأجهزة</a:t>
          </a:r>
        </a:p>
      </dgm:t>
    </dgm:pt>
    <dgm:pt modelId="{48E821CB-A33E-4A0A-A757-6D12DCF9475C}" type="parTrans" cxnId="{1155D310-2DBC-4F54-A682-C2C1CCB2EABF}">
      <dgm:prSet/>
      <dgm:spPr/>
      <dgm:t>
        <a:bodyPr/>
        <a:lstStyle/>
        <a:p>
          <a:endParaRPr lang="en-US"/>
        </a:p>
      </dgm:t>
    </dgm:pt>
    <dgm:pt modelId="{8AF2F72D-FC47-45C2-9A15-9885BABF22C6}" type="sibTrans" cxnId="{1155D310-2DBC-4F54-A682-C2C1CCB2EABF}">
      <dgm:prSet/>
      <dgm:spPr/>
      <dgm:t>
        <a:bodyPr/>
        <a:lstStyle/>
        <a:p>
          <a:endParaRPr lang="en-US"/>
        </a:p>
      </dgm:t>
    </dgm:pt>
    <dgm:pt modelId="{BAFC639F-9A31-4CEB-9332-4EB88DE886A8}">
      <dgm:prSet phldrT="[Text]"/>
      <dgm:spPr/>
      <dgm:t>
        <a:bodyPr/>
        <a:lstStyle/>
        <a:p>
          <a:r>
            <a:rPr lang="ar-sa" dirty="0">
              <a:rtl/>
            </a:rPr>
            <a:t>مستخدمو الأجهزة</a:t>
          </a:r>
        </a:p>
      </dgm:t>
    </dgm:pt>
    <dgm:pt modelId="{906C3383-CD4C-41D6-AD5C-ED32A404001F}" type="parTrans" cxnId="{CFB0F2F3-6D5E-4523-BF37-C64DBDE206D5}">
      <dgm:prSet/>
      <dgm:spPr/>
      <dgm:t>
        <a:bodyPr/>
        <a:lstStyle/>
        <a:p>
          <a:endParaRPr lang="en-US"/>
        </a:p>
      </dgm:t>
    </dgm:pt>
    <dgm:pt modelId="{B39C7EDB-A412-4D4E-ACBC-4379BF1EA62D}" type="sibTrans" cxnId="{CFB0F2F3-6D5E-4523-BF37-C64DBDE206D5}">
      <dgm:prSet/>
      <dgm:spPr/>
      <dgm:t>
        <a:bodyPr/>
        <a:lstStyle/>
        <a:p>
          <a:endParaRPr lang="en-US"/>
        </a:p>
      </dgm:t>
    </dgm:pt>
    <dgm:pt modelId="{B55036F7-002D-4AD9-808C-1A8574E61B07}">
      <dgm:prSet phldrT="[Text]"/>
      <dgm:spPr/>
      <dgm:t>
        <a:bodyPr/>
        <a:lstStyle/>
        <a:p>
          <a:r>
            <a:rPr lang="ar-sa" dirty="0">
              <a:rtl/>
            </a:rPr>
            <a:t>إعدادات الطباعة</a:t>
          </a:r>
        </a:p>
      </dgm:t>
    </dgm:pt>
    <dgm:pt modelId="{B5D81E89-15F6-41A9-B260-E9C7403C0A0F}" type="parTrans" cxnId="{A24EF5AB-1E56-4E76-B293-DC799A8D04D1}">
      <dgm:prSet/>
      <dgm:spPr/>
      <dgm:t>
        <a:bodyPr/>
        <a:lstStyle/>
        <a:p>
          <a:endParaRPr lang="en-US"/>
        </a:p>
      </dgm:t>
    </dgm:pt>
    <dgm:pt modelId="{FC8F5956-7A05-49B3-A2D2-D8A29C36E88B}" type="sibTrans" cxnId="{A24EF5AB-1E56-4E76-B293-DC799A8D04D1}">
      <dgm:prSet/>
      <dgm:spPr/>
      <dgm:t>
        <a:bodyPr/>
        <a:lstStyle/>
        <a:p>
          <a:endParaRPr lang="en-US"/>
        </a:p>
      </dgm:t>
    </dgm:pt>
    <dgm:pt modelId="{33FFC9C8-C1BD-4549-B3C6-0AA407F1139C}" type="pres">
      <dgm:prSet presAssocID="{45C2C400-3371-4E5D-95A3-CE57B94EDD4F}" presName="CompostProcess" presStyleCnt="0">
        <dgm:presLayoutVars>
          <dgm:dir/>
          <dgm:resizeHandles val="exact"/>
        </dgm:presLayoutVars>
      </dgm:prSet>
      <dgm:spPr/>
    </dgm:pt>
    <dgm:pt modelId="{930B55A2-FF79-4D4E-8C96-1CEA10CD5027}" type="pres">
      <dgm:prSet presAssocID="{45C2C400-3371-4E5D-95A3-CE57B94EDD4F}" presName="arrow" presStyleLbl="bgShp" presStyleIdx="0" presStyleCnt="1"/>
      <dgm:spPr/>
    </dgm:pt>
    <dgm:pt modelId="{F41E695C-ED4D-4263-845A-D12766BEB890}" type="pres">
      <dgm:prSet presAssocID="{45C2C400-3371-4E5D-95A3-CE57B94EDD4F}" presName="linearProcess" presStyleCnt="0"/>
      <dgm:spPr/>
    </dgm:pt>
    <dgm:pt modelId="{26DC4D0D-E4DB-4BB9-BC65-809DDEA90E74}" type="pres">
      <dgm:prSet presAssocID="{510240B7-CB30-4FE4-844C-E5E58D25A005}" presName="textNode" presStyleLbl="node1" presStyleIdx="0" presStyleCnt="5">
        <dgm:presLayoutVars>
          <dgm:bulletEnabled val="1"/>
        </dgm:presLayoutVars>
      </dgm:prSet>
      <dgm:spPr/>
    </dgm:pt>
    <dgm:pt modelId="{74B1F5F8-CBFD-4704-86E0-D03F9D86D350}" type="pres">
      <dgm:prSet presAssocID="{D70AEBB9-B695-4983-8D49-F96E76252B8C}" presName="sibTrans" presStyleCnt="0"/>
      <dgm:spPr/>
    </dgm:pt>
    <dgm:pt modelId="{9069FC81-92C7-413C-8A39-6799EF75E42F}" type="pres">
      <dgm:prSet presAssocID="{2AEED285-390D-4617-B8B0-657733AEAB22}" presName="textNode" presStyleLbl="node1" presStyleIdx="1" presStyleCnt="5">
        <dgm:presLayoutVars>
          <dgm:bulletEnabled val="1"/>
        </dgm:presLayoutVars>
      </dgm:prSet>
      <dgm:spPr/>
    </dgm:pt>
    <dgm:pt modelId="{AA7C0001-74AC-40FB-8F6E-F3A06BA992A9}" type="pres">
      <dgm:prSet presAssocID="{353AF546-64FF-45AD-A9BE-8D3C0E481525}" presName="sibTrans" presStyleCnt="0"/>
      <dgm:spPr/>
    </dgm:pt>
    <dgm:pt modelId="{5F5A6D34-DB84-4E67-94D3-09D7CFF7A0F5}" type="pres">
      <dgm:prSet presAssocID="{92AC12F1-3AF5-472C-A14E-9A68A6AF6B8C}" presName="textNode" presStyleLbl="node1" presStyleIdx="2" presStyleCnt="5">
        <dgm:presLayoutVars>
          <dgm:bulletEnabled val="1"/>
        </dgm:presLayoutVars>
      </dgm:prSet>
      <dgm:spPr/>
    </dgm:pt>
    <dgm:pt modelId="{86143F1A-4616-48DB-82BE-A4C75BCFE0F8}" type="pres">
      <dgm:prSet presAssocID="{8AF2F72D-FC47-45C2-9A15-9885BABF22C6}" presName="sibTrans" presStyleCnt="0"/>
      <dgm:spPr/>
    </dgm:pt>
    <dgm:pt modelId="{901B2449-5A5A-4074-BFFD-F29CF0774921}" type="pres">
      <dgm:prSet presAssocID="{BAFC639F-9A31-4CEB-9332-4EB88DE886A8}" presName="textNode" presStyleLbl="node1" presStyleIdx="3" presStyleCnt="5">
        <dgm:presLayoutVars>
          <dgm:bulletEnabled val="1"/>
        </dgm:presLayoutVars>
      </dgm:prSet>
      <dgm:spPr/>
    </dgm:pt>
    <dgm:pt modelId="{8CE651C8-3A9C-472B-9F06-F18A6028E70D}" type="pres">
      <dgm:prSet presAssocID="{B39C7EDB-A412-4D4E-ACBC-4379BF1EA62D}" presName="sibTrans" presStyleCnt="0"/>
      <dgm:spPr/>
    </dgm:pt>
    <dgm:pt modelId="{E366F475-B857-4B4D-95F4-E123DE9545C9}" type="pres">
      <dgm:prSet presAssocID="{B55036F7-002D-4AD9-808C-1A8574E61B07}" presName="textNode" presStyleLbl="node1" presStyleIdx="4" presStyleCnt="5">
        <dgm:presLayoutVars>
          <dgm:bulletEnabled val="1"/>
        </dgm:presLayoutVars>
      </dgm:prSet>
      <dgm:spPr/>
    </dgm:pt>
  </dgm:ptLst>
  <dgm:cxnLst>
    <dgm:cxn modelId="{1155D310-2DBC-4F54-A682-C2C1CCB2EABF}" srcId="{45C2C400-3371-4E5D-95A3-CE57B94EDD4F}" destId="{92AC12F1-3AF5-472C-A14E-9A68A6AF6B8C}" srcOrd="2" destOrd="0" parTransId="{48E821CB-A33E-4A0A-A757-6D12DCF9475C}" sibTransId="{8AF2F72D-FC47-45C2-9A15-9885BABF22C6}"/>
    <dgm:cxn modelId="{67ED7611-F8C3-4894-A3DA-B60C67AFC38A}" type="presOf" srcId="{BAFC639F-9A31-4CEB-9332-4EB88DE886A8}" destId="{901B2449-5A5A-4074-BFFD-F29CF0774921}" srcOrd="0" destOrd="0" presId="urn:microsoft.com/office/officeart/2005/8/layout/hProcess9"/>
    <dgm:cxn modelId="{BD87A12E-9841-47E0-912C-00A35DC127D8}" type="presOf" srcId="{92AC12F1-3AF5-472C-A14E-9A68A6AF6B8C}" destId="{5F5A6D34-DB84-4E67-94D3-09D7CFF7A0F5}" srcOrd="0" destOrd="0" presId="urn:microsoft.com/office/officeart/2005/8/layout/hProcess9"/>
    <dgm:cxn modelId="{F2EBB960-F169-4701-BA7D-9535C773F081}" srcId="{45C2C400-3371-4E5D-95A3-CE57B94EDD4F}" destId="{2AEED285-390D-4617-B8B0-657733AEAB22}" srcOrd="1" destOrd="0" parTransId="{E1927EDF-AC76-4250-A47E-B4DA9C779BA0}" sibTransId="{353AF546-64FF-45AD-A9BE-8D3C0E481525}"/>
    <dgm:cxn modelId="{ECF8D979-0593-4BAC-AD35-9CF5F3F9F696}" type="presOf" srcId="{45C2C400-3371-4E5D-95A3-CE57B94EDD4F}" destId="{33FFC9C8-C1BD-4549-B3C6-0AA407F1139C}" srcOrd="0" destOrd="0" presId="urn:microsoft.com/office/officeart/2005/8/layout/hProcess9"/>
    <dgm:cxn modelId="{FD73B986-122A-4F17-9B49-2E4F9B5C854D}" type="presOf" srcId="{2AEED285-390D-4617-B8B0-657733AEAB22}" destId="{9069FC81-92C7-413C-8A39-6799EF75E42F}" srcOrd="0" destOrd="0" presId="urn:microsoft.com/office/officeart/2005/8/layout/hProcess9"/>
    <dgm:cxn modelId="{A24EF5AB-1E56-4E76-B293-DC799A8D04D1}" srcId="{45C2C400-3371-4E5D-95A3-CE57B94EDD4F}" destId="{B55036F7-002D-4AD9-808C-1A8574E61B07}" srcOrd="4" destOrd="0" parTransId="{B5D81E89-15F6-41A9-B260-E9C7403C0A0F}" sibTransId="{FC8F5956-7A05-49B3-A2D2-D8A29C36E88B}"/>
    <dgm:cxn modelId="{ACFE85B2-C234-4AA7-9E5A-3F80FA528548}" srcId="{45C2C400-3371-4E5D-95A3-CE57B94EDD4F}" destId="{510240B7-CB30-4FE4-844C-E5E58D25A005}" srcOrd="0" destOrd="0" parTransId="{8168486D-A37E-4943-8C07-0924565602E7}" sibTransId="{D70AEBB9-B695-4983-8D49-F96E76252B8C}"/>
    <dgm:cxn modelId="{FCFE4FDE-80AA-486F-B304-EDD2C3FA50E2}" type="presOf" srcId="{510240B7-CB30-4FE4-844C-E5E58D25A005}" destId="{26DC4D0D-E4DB-4BB9-BC65-809DDEA90E74}" srcOrd="0" destOrd="0" presId="urn:microsoft.com/office/officeart/2005/8/layout/hProcess9"/>
    <dgm:cxn modelId="{74AE13E5-2E39-4FB5-AEA9-6681D89F1A57}" type="presOf" srcId="{B55036F7-002D-4AD9-808C-1A8574E61B07}" destId="{E366F475-B857-4B4D-95F4-E123DE9545C9}" srcOrd="0" destOrd="0" presId="urn:microsoft.com/office/officeart/2005/8/layout/hProcess9"/>
    <dgm:cxn modelId="{CFB0F2F3-6D5E-4523-BF37-C64DBDE206D5}" srcId="{45C2C400-3371-4E5D-95A3-CE57B94EDD4F}" destId="{BAFC639F-9A31-4CEB-9332-4EB88DE886A8}" srcOrd="3" destOrd="0" parTransId="{906C3383-CD4C-41D6-AD5C-ED32A404001F}" sibTransId="{B39C7EDB-A412-4D4E-ACBC-4379BF1EA62D}"/>
    <dgm:cxn modelId="{415A112A-E34B-4C69-B2E0-9831D587213E}" type="presParOf" srcId="{33FFC9C8-C1BD-4549-B3C6-0AA407F1139C}" destId="{930B55A2-FF79-4D4E-8C96-1CEA10CD5027}" srcOrd="0" destOrd="0" presId="urn:microsoft.com/office/officeart/2005/8/layout/hProcess9"/>
    <dgm:cxn modelId="{E3DFEF89-1564-4DAD-A3A5-BF873DD1254B}" type="presParOf" srcId="{33FFC9C8-C1BD-4549-B3C6-0AA407F1139C}" destId="{F41E695C-ED4D-4263-845A-D12766BEB890}" srcOrd="1" destOrd="0" presId="urn:microsoft.com/office/officeart/2005/8/layout/hProcess9"/>
    <dgm:cxn modelId="{E2F200E5-5F77-42D1-9F8E-7E07B35E2314}" type="presParOf" srcId="{F41E695C-ED4D-4263-845A-D12766BEB890}" destId="{26DC4D0D-E4DB-4BB9-BC65-809DDEA90E74}" srcOrd="0" destOrd="0" presId="urn:microsoft.com/office/officeart/2005/8/layout/hProcess9"/>
    <dgm:cxn modelId="{29373AF8-AA3D-493C-AA28-BA0D22207EFF}" type="presParOf" srcId="{F41E695C-ED4D-4263-845A-D12766BEB890}" destId="{74B1F5F8-CBFD-4704-86E0-D03F9D86D350}" srcOrd="1" destOrd="0" presId="urn:microsoft.com/office/officeart/2005/8/layout/hProcess9"/>
    <dgm:cxn modelId="{D018AFEB-65B1-4389-AEB3-CF7BD4F34C8F}" type="presParOf" srcId="{F41E695C-ED4D-4263-845A-D12766BEB890}" destId="{9069FC81-92C7-413C-8A39-6799EF75E42F}" srcOrd="2" destOrd="0" presId="urn:microsoft.com/office/officeart/2005/8/layout/hProcess9"/>
    <dgm:cxn modelId="{68321A80-CBC8-4FEB-921F-04E8ED140456}" type="presParOf" srcId="{F41E695C-ED4D-4263-845A-D12766BEB890}" destId="{AA7C0001-74AC-40FB-8F6E-F3A06BA992A9}" srcOrd="3" destOrd="0" presId="urn:microsoft.com/office/officeart/2005/8/layout/hProcess9"/>
    <dgm:cxn modelId="{6E66D859-911D-4403-B544-C522385A046F}" type="presParOf" srcId="{F41E695C-ED4D-4263-845A-D12766BEB890}" destId="{5F5A6D34-DB84-4E67-94D3-09D7CFF7A0F5}" srcOrd="4" destOrd="0" presId="urn:microsoft.com/office/officeart/2005/8/layout/hProcess9"/>
    <dgm:cxn modelId="{EBF5D4FB-EA55-40C0-8ACF-CF95917EA365}" type="presParOf" srcId="{F41E695C-ED4D-4263-845A-D12766BEB890}" destId="{86143F1A-4616-48DB-82BE-A4C75BCFE0F8}" srcOrd="5" destOrd="0" presId="urn:microsoft.com/office/officeart/2005/8/layout/hProcess9"/>
    <dgm:cxn modelId="{EB4F7456-E883-46AA-9D40-5DE91D59C59F}" type="presParOf" srcId="{F41E695C-ED4D-4263-845A-D12766BEB890}" destId="{901B2449-5A5A-4074-BFFD-F29CF0774921}" srcOrd="6" destOrd="0" presId="urn:microsoft.com/office/officeart/2005/8/layout/hProcess9"/>
    <dgm:cxn modelId="{E9057E62-0A52-4B4F-A90C-C4D9D66B450F}" type="presParOf" srcId="{F41E695C-ED4D-4263-845A-D12766BEB890}" destId="{8CE651C8-3A9C-472B-9F06-F18A6028E70D}" srcOrd="7" destOrd="0" presId="urn:microsoft.com/office/officeart/2005/8/layout/hProcess9"/>
    <dgm:cxn modelId="{5036CCB2-6824-44DB-AB30-F0759A0BF077}" type="presParOf" srcId="{F41E695C-ED4D-4263-845A-D12766BEB890}" destId="{E366F475-B857-4B4D-95F4-E123DE9545C9}"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EEE2E6-6E06-4B43-86D9-C3187F4FB6CB}" type="doc">
      <dgm:prSet loTypeId="urn:microsoft.com/office/officeart/2005/8/layout/hProcess9" loCatId="process" qsTypeId="urn:microsoft.com/office/officeart/2005/8/quickstyle/simple2" qsCatId="simple" csTypeId="urn:microsoft.com/office/officeart/2005/8/colors/accent2_2" csCatId="accent2" phldr="1"/>
      <dgm:spPr/>
    </dgm:pt>
    <dgm:pt modelId="{43107220-E8F3-4D6D-9154-ABBFD7D2D53B}">
      <dgm:prSet phldrT="[Text]"/>
      <dgm:spPr/>
      <dgm:t>
        <a:bodyPr/>
        <a:lstStyle/>
        <a:p>
          <a:r>
            <a:rPr lang="ar-sa" dirty="0">
              <a:rtl/>
            </a:rPr>
            <a:t>افتح الجهاز.</a:t>
          </a:r>
        </a:p>
      </dgm:t>
    </dgm:pt>
    <dgm:pt modelId="{EA623CC0-3DE0-4A99-B2B6-C97AADD40B08}" type="parTrans" cxnId="{10E63D97-9E4F-4149-AB16-4AAD6C72FF09}">
      <dgm:prSet/>
      <dgm:spPr/>
      <dgm:t>
        <a:bodyPr/>
        <a:lstStyle/>
        <a:p>
          <a:endParaRPr lang="en-US"/>
        </a:p>
      </dgm:t>
    </dgm:pt>
    <dgm:pt modelId="{3926F853-4EEB-4CA7-8A44-CC296947952B}" type="sibTrans" cxnId="{10E63D97-9E4F-4149-AB16-4AAD6C72FF09}">
      <dgm:prSet/>
      <dgm:spPr/>
      <dgm:t>
        <a:bodyPr/>
        <a:lstStyle/>
        <a:p>
          <a:endParaRPr lang="en-US"/>
        </a:p>
      </dgm:t>
    </dgm:pt>
    <dgm:pt modelId="{9043A42D-5ABB-4870-B46B-5984BF9F640C}">
      <dgm:prSet phldrT="[Text]"/>
      <dgm:spPr/>
      <dgm:t>
        <a:bodyPr/>
        <a:lstStyle/>
        <a:p>
          <a:r>
            <a:rPr lang="ar-sa" dirty="0">
              <a:rtl/>
            </a:rPr>
            <a:t>تم إنتاج التقرير ودفتر اليومية.</a:t>
          </a:r>
        </a:p>
      </dgm:t>
    </dgm:pt>
    <dgm:pt modelId="{BECE5A8E-8296-4E1C-8C95-06FB7A2F6644}" type="parTrans" cxnId="{EAB5F68C-3649-436F-A4BB-8DB879F7E931}">
      <dgm:prSet/>
      <dgm:spPr/>
      <dgm:t>
        <a:bodyPr/>
        <a:lstStyle/>
        <a:p>
          <a:endParaRPr lang="en-US"/>
        </a:p>
      </dgm:t>
    </dgm:pt>
    <dgm:pt modelId="{CF09A46E-CCFA-4AA1-B162-98D74F193A34}" type="sibTrans" cxnId="{EAB5F68C-3649-436F-A4BB-8DB879F7E931}">
      <dgm:prSet/>
      <dgm:spPr/>
      <dgm:t>
        <a:bodyPr/>
        <a:lstStyle/>
        <a:p>
          <a:endParaRPr lang="en-US"/>
        </a:p>
      </dgm:t>
    </dgm:pt>
    <dgm:pt modelId="{56AB8AAC-CB9A-4118-9BD1-4F090CCC8647}">
      <dgm:prSet phldrT="[Text]"/>
      <dgm:spPr/>
      <dgm:t>
        <a:bodyPr/>
        <a:lstStyle/>
        <a:p>
          <a:r>
            <a:rPr lang="ar-sa" dirty="0">
              <a:rtl/>
            </a:rPr>
            <a:t>تم الإبلاغ عنه كمنتهٍ.</a:t>
          </a:r>
        </a:p>
      </dgm:t>
    </dgm:pt>
    <dgm:pt modelId="{C0A74244-4198-437B-8B07-B6F79D2ED150}" type="parTrans" cxnId="{8B047D7A-F2F8-4E71-A54C-20D3746FF759}">
      <dgm:prSet/>
      <dgm:spPr/>
      <dgm:t>
        <a:bodyPr/>
        <a:lstStyle/>
        <a:p>
          <a:endParaRPr lang="en-US"/>
        </a:p>
      </dgm:t>
    </dgm:pt>
    <dgm:pt modelId="{77F994F6-693B-4DDB-B642-DB1FE4E773BA}" type="sibTrans" cxnId="{8B047D7A-F2F8-4E71-A54C-20D3746FF759}">
      <dgm:prSet/>
      <dgm:spPr/>
      <dgm:t>
        <a:bodyPr/>
        <a:lstStyle/>
        <a:p>
          <a:endParaRPr lang="en-US"/>
        </a:p>
      </dgm:t>
    </dgm:pt>
    <dgm:pt modelId="{11E1010A-3198-47E7-A15E-CF1747F9149E}">
      <dgm:prSet phldrT="[Text]"/>
      <dgm:spPr/>
      <dgm:t>
        <a:bodyPr/>
        <a:lstStyle/>
        <a:p>
          <a:r>
            <a:rPr lang="ar-sa" dirty="0">
              <a:rtl/>
            </a:rPr>
            <a:t>قم بالوصول إلى القائمة.</a:t>
          </a:r>
        </a:p>
      </dgm:t>
    </dgm:pt>
    <dgm:pt modelId="{2DEF17A5-ECF0-4AE9-963E-F134AD8B10BC}" type="parTrans" cxnId="{EC3B91E9-01EE-4242-9279-9AF6D0DDA7B3}">
      <dgm:prSet/>
      <dgm:spPr/>
      <dgm:t>
        <a:bodyPr/>
        <a:lstStyle/>
        <a:p>
          <a:endParaRPr lang="en-US"/>
        </a:p>
      </dgm:t>
    </dgm:pt>
    <dgm:pt modelId="{F7F9F08D-19CF-4C6A-BB5B-C9739BC2149F}" type="sibTrans" cxnId="{EC3B91E9-01EE-4242-9279-9AF6D0DDA7B3}">
      <dgm:prSet/>
      <dgm:spPr/>
      <dgm:t>
        <a:bodyPr/>
        <a:lstStyle/>
        <a:p>
          <a:endParaRPr lang="en-US"/>
        </a:p>
      </dgm:t>
    </dgm:pt>
    <dgm:pt modelId="{3A0DC6E4-5DFF-4052-AC7A-5A13D3550AD8}">
      <dgm:prSet phldrT="[Text]"/>
      <dgm:spPr/>
      <dgm:t>
        <a:bodyPr/>
        <a:lstStyle/>
        <a:p>
          <a:r>
            <a:rPr lang="ar-sa" dirty="0">
              <a:rtl/>
            </a:rPr>
            <a:t>أدخل البيانات.</a:t>
          </a:r>
        </a:p>
      </dgm:t>
    </dgm:pt>
    <dgm:pt modelId="{81E42BDC-1F80-44C3-A65B-08D576D78C62}" type="parTrans" cxnId="{30885E31-D1F6-47D5-AAD6-7E878B31BA4A}">
      <dgm:prSet/>
      <dgm:spPr/>
      <dgm:t>
        <a:bodyPr/>
        <a:lstStyle/>
        <a:p>
          <a:endParaRPr lang="en-US"/>
        </a:p>
      </dgm:t>
    </dgm:pt>
    <dgm:pt modelId="{0C18F10E-D855-4275-BF16-E4B4B465379B}" type="sibTrans" cxnId="{30885E31-D1F6-47D5-AAD6-7E878B31BA4A}">
      <dgm:prSet/>
      <dgm:spPr/>
      <dgm:t>
        <a:bodyPr/>
        <a:lstStyle/>
        <a:p>
          <a:endParaRPr lang="en-US"/>
        </a:p>
      </dgm:t>
    </dgm:pt>
    <dgm:pt modelId="{1518B973-F305-4989-9F48-F0542A049105}" type="pres">
      <dgm:prSet presAssocID="{BCEEE2E6-6E06-4B43-86D9-C3187F4FB6CB}" presName="CompostProcess" presStyleCnt="0">
        <dgm:presLayoutVars>
          <dgm:dir/>
          <dgm:resizeHandles val="exact"/>
        </dgm:presLayoutVars>
      </dgm:prSet>
      <dgm:spPr/>
    </dgm:pt>
    <dgm:pt modelId="{D1313533-8951-4D35-ABC5-8708F26A4AF8}" type="pres">
      <dgm:prSet presAssocID="{BCEEE2E6-6E06-4B43-86D9-C3187F4FB6CB}" presName="arrow" presStyleLbl="bgShp" presStyleIdx="0" presStyleCnt="1"/>
      <dgm:spPr/>
    </dgm:pt>
    <dgm:pt modelId="{5B875599-E05A-42FE-A2EC-8BBB949D8528}" type="pres">
      <dgm:prSet presAssocID="{BCEEE2E6-6E06-4B43-86D9-C3187F4FB6CB}" presName="linearProcess" presStyleCnt="0"/>
      <dgm:spPr/>
    </dgm:pt>
    <dgm:pt modelId="{EC454355-81CF-444A-B797-F9B2DB9A5CDA}" type="pres">
      <dgm:prSet presAssocID="{43107220-E8F3-4D6D-9154-ABBFD7D2D53B}" presName="textNode" presStyleLbl="node1" presStyleIdx="0" presStyleCnt="5">
        <dgm:presLayoutVars>
          <dgm:bulletEnabled val="1"/>
        </dgm:presLayoutVars>
      </dgm:prSet>
      <dgm:spPr/>
    </dgm:pt>
    <dgm:pt modelId="{5E2E7A4F-E5EE-4BEF-905D-20BA145ACFC1}" type="pres">
      <dgm:prSet presAssocID="{3926F853-4EEB-4CA7-8A44-CC296947952B}" presName="sibTrans" presStyleCnt="0"/>
      <dgm:spPr/>
    </dgm:pt>
    <dgm:pt modelId="{3B770344-7D21-470A-AB10-7C6B3C78A8CA}" type="pres">
      <dgm:prSet presAssocID="{11E1010A-3198-47E7-A15E-CF1747F9149E}" presName="textNode" presStyleLbl="node1" presStyleIdx="1" presStyleCnt="5">
        <dgm:presLayoutVars>
          <dgm:bulletEnabled val="1"/>
        </dgm:presLayoutVars>
      </dgm:prSet>
      <dgm:spPr/>
    </dgm:pt>
    <dgm:pt modelId="{30EEE8C8-0B04-46C4-B116-5D03C8E8D4D5}" type="pres">
      <dgm:prSet presAssocID="{F7F9F08D-19CF-4C6A-BB5B-C9739BC2149F}" presName="sibTrans" presStyleCnt="0"/>
      <dgm:spPr/>
    </dgm:pt>
    <dgm:pt modelId="{AB74CBD7-5480-4FFE-9D65-5885CD519C67}" type="pres">
      <dgm:prSet presAssocID="{3A0DC6E4-5DFF-4052-AC7A-5A13D3550AD8}" presName="textNode" presStyleLbl="node1" presStyleIdx="2" presStyleCnt="5">
        <dgm:presLayoutVars>
          <dgm:bulletEnabled val="1"/>
        </dgm:presLayoutVars>
      </dgm:prSet>
      <dgm:spPr/>
    </dgm:pt>
    <dgm:pt modelId="{F452D5FC-AACB-49B3-97C4-9A6709BCDCF8}" type="pres">
      <dgm:prSet presAssocID="{0C18F10E-D855-4275-BF16-E4B4B465379B}" presName="sibTrans" presStyleCnt="0"/>
      <dgm:spPr/>
    </dgm:pt>
    <dgm:pt modelId="{134829A1-DBCC-4276-B804-A22111D6D589}" type="pres">
      <dgm:prSet presAssocID="{9043A42D-5ABB-4870-B46B-5984BF9F640C}" presName="textNode" presStyleLbl="node1" presStyleIdx="3" presStyleCnt="5">
        <dgm:presLayoutVars>
          <dgm:bulletEnabled val="1"/>
        </dgm:presLayoutVars>
      </dgm:prSet>
      <dgm:spPr/>
    </dgm:pt>
    <dgm:pt modelId="{F2280F14-D9A9-4941-A052-3C5AEC41D4F1}" type="pres">
      <dgm:prSet presAssocID="{CF09A46E-CCFA-4AA1-B162-98D74F193A34}" presName="sibTrans" presStyleCnt="0"/>
      <dgm:spPr/>
    </dgm:pt>
    <dgm:pt modelId="{63791A59-21F3-4988-807C-23547A68960A}" type="pres">
      <dgm:prSet presAssocID="{56AB8AAC-CB9A-4118-9BD1-4F090CCC8647}" presName="textNode" presStyleLbl="node1" presStyleIdx="4" presStyleCnt="5">
        <dgm:presLayoutVars>
          <dgm:bulletEnabled val="1"/>
        </dgm:presLayoutVars>
      </dgm:prSet>
      <dgm:spPr/>
    </dgm:pt>
  </dgm:ptLst>
  <dgm:cxnLst>
    <dgm:cxn modelId="{3523B009-B0EF-4F59-9E9E-CC630183489A}" type="presOf" srcId="{BCEEE2E6-6E06-4B43-86D9-C3187F4FB6CB}" destId="{1518B973-F305-4989-9F48-F0542A049105}" srcOrd="0" destOrd="0" presId="urn:microsoft.com/office/officeart/2005/8/layout/hProcess9"/>
    <dgm:cxn modelId="{0DD51F1A-298F-4066-816F-9BD02233691E}" type="presOf" srcId="{56AB8AAC-CB9A-4118-9BD1-4F090CCC8647}" destId="{63791A59-21F3-4988-807C-23547A68960A}" srcOrd="0" destOrd="0" presId="urn:microsoft.com/office/officeart/2005/8/layout/hProcess9"/>
    <dgm:cxn modelId="{30885E31-D1F6-47D5-AAD6-7E878B31BA4A}" srcId="{BCEEE2E6-6E06-4B43-86D9-C3187F4FB6CB}" destId="{3A0DC6E4-5DFF-4052-AC7A-5A13D3550AD8}" srcOrd="2" destOrd="0" parTransId="{81E42BDC-1F80-44C3-A65B-08D576D78C62}" sibTransId="{0C18F10E-D855-4275-BF16-E4B4B465379B}"/>
    <dgm:cxn modelId="{89A2BE31-B12D-4565-A230-F659A80A4E46}" type="presOf" srcId="{9043A42D-5ABB-4870-B46B-5984BF9F640C}" destId="{134829A1-DBCC-4276-B804-A22111D6D589}" srcOrd="0" destOrd="0" presId="urn:microsoft.com/office/officeart/2005/8/layout/hProcess9"/>
    <dgm:cxn modelId="{4D9AEC32-4608-4F79-A5C1-0243216E6093}" type="presOf" srcId="{3A0DC6E4-5DFF-4052-AC7A-5A13D3550AD8}" destId="{AB74CBD7-5480-4FFE-9D65-5885CD519C67}" srcOrd="0" destOrd="0" presId="urn:microsoft.com/office/officeart/2005/8/layout/hProcess9"/>
    <dgm:cxn modelId="{876BC84D-C946-44FA-ABCE-F8AE06EA7BA3}" type="presOf" srcId="{11E1010A-3198-47E7-A15E-CF1747F9149E}" destId="{3B770344-7D21-470A-AB10-7C6B3C78A8CA}" srcOrd="0" destOrd="0" presId="urn:microsoft.com/office/officeart/2005/8/layout/hProcess9"/>
    <dgm:cxn modelId="{8B047D7A-F2F8-4E71-A54C-20D3746FF759}" srcId="{BCEEE2E6-6E06-4B43-86D9-C3187F4FB6CB}" destId="{56AB8AAC-CB9A-4118-9BD1-4F090CCC8647}" srcOrd="4" destOrd="0" parTransId="{C0A74244-4198-437B-8B07-B6F79D2ED150}" sibTransId="{77F994F6-693B-4DDB-B642-DB1FE4E773BA}"/>
    <dgm:cxn modelId="{EAB5F68C-3649-436F-A4BB-8DB879F7E931}" srcId="{BCEEE2E6-6E06-4B43-86D9-C3187F4FB6CB}" destId="{9043A42D-5ABB-4870-B46B-5984BF9F640C}" srcOrd="3" destOrd="0" parTransId="{BECE5A8E-8296-4E1C-8C95-06FB7A2F6644}" sibTransId="{CF09A46E-CCFA-4AA1-B162-98D74F193A34}"/>
    <dgm:cxn modelId="{10E63D97-9E4F-4149-AB16-4AAD6C72FF09}" srcId="{BCEEE2E6-6E06-4B43-86D9-C3187F4FB6CB}" destId="{43107220-E8F3-4D6D-9154-ABBFD7D2D53B}" srcOrd="0" destOrd="0" parTransId="{EA623CC0-3DE0-4A99-B2B6-C97AADD40B08}" sibTransId="{3926F853-4EEB-4CA7-8A44-CC296947952B}"/>
    <dgm:cxn modelId="{92AA02C0-D67F-4737-9E89-3CE10849E3E9}" type="presOf" srcId="{43107220-E8F3-4D6D-9154-ABBFD7D2D53B}" destId="{EC454355-81CF-444A-B797-F9B2DB9A5CDA}" srcOrd="0" destOrd="0" presId="urn:microsoft.com/office/officeart/2005/8/layout/hProcess9"/>
    <dgm:cxn modelId="{EC3B91E9-01EE-4242-9279-9AF6D0DDA7B3}" srcId="{BCEEE2E6-6E06-4B43-86D9-C3187F4FB6CB}" destId="{11E1010A-3198-47E7-A15E-CF1747F9149E}" srcOrd="1" destOrd="0" parTransId="{2DEF17A5-ECF0-4AE9-963E-F134AD8B10BC}" sibTransId="{F7F9F08D-19CF-4C6A-BB5B-C9739BC2149F}"/>
    <dgm:cxn modelId="{78D5329E-3E46-4C0F-A956-230908F8B492}" type="presParOf" srcId="{1518B973-F305-4989-9F48-F0542A049105}" destId="{D1313533-8951-4D35-ABC5-8708F26A4AF8}" srcOrd="0" destOrd="0" presId="urn:microsoft.com/office/officeart/2005/8/layout/hProcess9"/>
    <dgm:cxn modelId="{505C1CFE-311F-4A27-A23E-C4B08D5F3CC2}" type="presParOf" srcId="{1518B973-F305-4989-9F48-F0542A049105}" destId="{5B875599-E05A-42FE-A2EC-8BBB949D8528}" srcOrd="1" destOrd="0" presId="urn:microsoft.com/office/officeart/2005/8/layout/hProcess9"/>
    <dgm:cxn modelId="{20FB38F1-7EE9-4DDF-A1A7-FC434B474F65}" type="presParOf" srcId="{5B875599-E05A-42FE-A2EC-8BBB949D8528}" destId="{EC454355-81CF-444A-B797-F9B2DB9A5CDA}" srcOrd="0" destOrd="0" presId="urn:microsoft.com/office/officeart/2005/8/layout/hProcess9"/>
    <dgm:cxn modelId="{8C22EB5E-C6F8-448D-896F-B76F71E3F1FB}" type="presParOf" srcId="{5B875599-E05A-42FE-A2EC-8BBB949D8528}" destId="{5E2E7A4F-E5EE-4BEF-905D-20BA145ACFC1}" srcOrd="1" destOrd="0" presId="urn:microsoft.com/office/officeart/2005/8/layout/hProcess9"/>
    <dgm:cxn modelId="{EE23615F-33A3-4CA2-8C91-2CA62901D3DE}" type="presParOf" srcId="{5B875599-E05A-42FE-A2EC-8BBB949D8528}" destId="{3B770344-7D21-470A-AB10-7C6B3C78A8CA}" srcOrd="2" destOrd="0" presId="urn:microsoft.com/office/officeart/2005/8/layout/hProcess9"/>
    <dgm:cxn modelId="{1F36B82B-72F4-446A-A64F-9FBD31045DF3}" type="presParOf" srcId="{5B875599-E05A-42FE-A2EC-8BBB949D8528}" destId="{30EEE8C8-0B04-46C4-B116-5D03C8E8D4D5}" srcOrd="3" destOrd="0" presId="urn:microsoft.com/office/officeart/2005/8/layout/hProcess9"/>
    <dgm:cxn modelId="{A4BD6F37-3394-48F1-9C43-91F444FA74F6}" type="presParOf" srcId="{5B875599-E05A-42FE-A2EC-8BBB949D8528}" destId="{AB74CBD7-5480-4FFE-9D65-5885CD519C67}" srcOrd="4" destOrd="0" presId="urn:microsoft.com/office/officeart/2005/8/layout/hProcess9"/>
    <dgm:cxn modelId="{9B69BF45-E1BB-4990-A4FE-8F293C417A08}" type="presParOf" srcId="{5B875599-E05A-42FE-A2EC-8BBB949D8528}" destId="{F452D5FC-AACB-49B3-97C4-9A6709BCDCF8}" srcOrd="5" destOrd="0" presId="urn:microsoft.com/office/officeart/2005/8/layout/hProcess9"/>
    <dgm:cxn modelId="{569EAEAD-C876-4D17-BF9F-E6517E953170}" type="presParOf" srcId="{5B875599-E05A-42FE-A2EC-8BBB949D8528}" destId="{134829A1-DBCC-4276-B804-A22111D6D589}" srcOrd="6" destOrd="0" presId="urn:microsoft.com/office/officeart/2005/8/layout/hProcess9"/>
    <dgm:cxn modelId="{27D9E79D-C9AB-455E-BB0A-C3AD7A08E05F}" type="presParOf" srcId="{5B875599-E05A-42FE-A2EC-8BBB949D8528}" destId="{F2280F14-D9A9-4941-A052-3C5AEC41D4F1}" srcOrd="7" destOrd="0" presId="urn:microsoft.com/office/officeart/2005/8/layout/hProcess9"/>
    <dgm:cxn modelId="{97765968-87D6-4800-8310-0FDF0E7190F5}" type="presParOf" srcId="{5B875599-E05A-42FE-A2EC-8BBB949D8528}" destId="{63791A59-21F3-4988-807C-23547A68960A}"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5DFB3-6C4C-4B06-BFFF-01E298DF8FBF}" type="doc">
      <dgm:prSet loTypeId="urn:microsoft.com/office/officeart/2011/layout/ConvergingText" loCatId="process" qsTypeId="urn:microsoft.com/office/officeart/2005/8/quickstyle/simple1" qsCatId="simple" csTypeId="urn:microsoft.com/office/officeart/2005/8/colors/accent1_2" csCatId="accent1" phldr="1"/>
      <dgm:spPr/>
    </dgm:pt>
    <dgm:pt modelId="{0683E194-72B0-436E-8130-E50EC4795E00}">
      <dgm:prSet phldrT="[Text]" custT="1"/>
      <dgm:spPr/>
      <dgm:t>
        <a:bodyPr/>
        <a:lstStyle/>
        <a:p>
          <a:r>
            <a:rPr lang="ar-sa" sz="1600" dirty="0">
              <a:rtl/>
            </a:rPr>
            <a:t>تحديد وضع العمل</a:t>
          </a:r>
        </a:p>
      </dgm:t>
    </dgm:pt>
    <dgm:pt modelId="{5AD2A14B-A7CA-401F-B8B8-09AF7749A3AB}" type="parTrans" cxnId="{32FAA4EF-18FD-45B5-9EE2-CDD27D14C315}">
      <dgm:prSet/>
      <dgm:spPr/>
      <dgm:t>
        <a:bodyPr/>
        <a:lstStyle/>
        <a:p>
          <a:endParaRPr lang="en-US"/>
        </a:p>
      </dgm:t>
    </dgm:pt>
    <dgm:pt modelId="{1DE9BFA9-9E27-44A8-B8DD-3221A64FD299}" type="sibTrans" cxnId="{32FAA4EF-18FD-45B5-9EE2-CDD27D14C315}">
      <dgm:prSet/>
      <dgm:spPr/>
      <dgm:t>
        <a:bodyPr/>
        <a:lstStyle/>
        <a:p>
          <a:endParaRPr lang="en-US"/>
        </a:p>
      </dgm:t>
    </dgm:pt>
    <dgm:pt modelId="{426D1683-3CA0-4968-A31F-40C15B31D3A8}">
      <dgm:prSet phldrT="[Text]" custT="1"/>
      <dgm:spPr/>
      <dgm:t>
        <a:bodyPr/>
        <a:lstStyle/>
        <a:p>
          <a:r>
            <a:rPr lang="ar-sa" sz="1600" dirty="0">
              <a:rtl/>
            </a:rPr>
            <a:t>استخدام العمل الموجود</a:t>
          </a:r>
        </a:p>
      </dgm:t>
    </dgm:pt>
    <dgm:pt modelId="{C05D1768-7641-48DC-9476-BAD525E44073}" type="parTrans" cxnId="{9081BC39-3E95-440E-93F9-958FBA0F4769}">
      <dgm:prSet/>
      <dgm:spPr/>
      <dgm:t>
        <a:bodyPr/>
        <a:lstStyle/>
        <a:p>
          <a:endParaRPr lang="en-US"/>
        </a:p>
      </dgm:t>
    </dgm:pt>
    <dgm:pt modelId="{159A8169-C682-4E21-869B-3EDDB24421D7}" type="sibTrans" cxnId="{9081BC39-3E95-440E-93F9-958FBA0F4769}">
      <dgm:prSet/>
      <dgm:spPr/>
      <dgm:t>
        <a:bodyPr/>
        <a:lstStyle/>
        <a:p>
          <a:endParaRPr lang="en-US"/>
        </a:p>
      </dgm:t>
    </dgm:pt>
    <dgm:pt modelId="{9C8D1E0E-94A8-4F2F-BBC9-9C809ECC0461}">
      <dgm:prSet phldrT="[Text]" custT="1"/>
      <dgm:spPr/>
      <dgm:t>
        <a:bodyPr/>
        <a:lstStyle/>
        <a:p>
          <a:r>
            <a:rPr lang="ar-sa" sz="1600" b="0" dirty="0">
              <a:rtl/>
            </a:rPr>
            <a:t>الموجّه بواسطة المستخدم/الموجّه بواسطة النظام</a:t>
          </a:r>
        </a:p>
      </dgm:t>
    </dgm:pt>
    <dgm:pt modelId="{237D345F-CB57-4FC6-B33C-4A510D25A565}" type="parTrans" cxnId="{8E1010AC-3437-4CF9-9001-71D179B1C179}">
      <dgm:prSet/>
      <dgm:spPr/>
      <dgm:t>
        <a:bodyPr/>
        <a:lstStyle/>
        <a:p>
          <a:endParaRPr lang="en-US"/>
        </a:p>
      </dgm:t>
    </dgm:pt>
    <dgm:pt modelId="{D602A661-341E-492A-AD03-C4BCCD47BC52}" type="sibTrans" cxnId="{8E1010AC-3437-4CF9-9001-71D179B1C179}">
      <dgm:prSet/>
      <dgm:spPr/>
      <dgm:t>
        <a:bodyPr/>
        <a:lstStyle/>
        <a:p>
          <a:endParaRPr lang="en-US"/>
        </a:p>
      </dgm:t>
    </dgm:pt>
    <dgm:pt modelId="{C08CE623-FB3F-4BA3-8774-E9BC5D2BAA6D}">
      <dgm:prSet phldrT="[Text]" custT="1"/>
      <dgm:spPr/>
      <dgm:t>
        <a:bodyPr/>
        <a:lstStyle/>
        <a:p>
          <a:r>
            <a:rPr lang="ar-sa" sz="1600" dirty="0">
              <a:rtl/>
            </a:rPr>
            <a:t>فئة العمل</a:t>
          </a:r>
        </a:p>
      </dgm:t>
    </dgm:pt>
    <dgm:pt modelId="{DFC4AB82-666F-4401-A88D-4CB524FF331C}" type="parTrans" cxnId="{930FC2A1-7836-4CE7-91EA-468AB55A2E9E}">
      <dgm:prSet/>
      <dgm:spPr/>
      <dgm:t>
        <a:bodyPr/>
        <a:lstStyle/>
        <a:p>
          <a:endParaRPr lang="en-US"/>
        </a:p>
      </dgm:t>
    </dgm:pt>
    <dgm:pt modelId="{DB8CD852-7C6B-4B56-9829-ADD9EB9ECCE1}" type="sibTrans" cxnId="{930FC2A1-7836-4CE7-91EA-468AB55A2E9E}">
      <dgm:prSet/>
      <dgm:spPr/>
      <dgm:t>
        <a:bodyPr/>
        <a:lstStyle/>
        <a:p>
          <a:endParaRPr lang="en-US"/>
        </a:p>
      </dgm:t>
    </dgm:pt>
    <dgm:pt modelId="{45014647-8B74-4F7B-B6A2-EA45E66EC384}" type="pres">
      <dgm:prSet presAssocID="{3E45DFB3-6C4C-4B06-BFFF-01E298DF8FBF}" presName="Name0" presStyleCnt="0">
        <dgm:presLayoutVars>
          <dgm:chMax/>
          <dgm:chPref val="1"/>
          <dgm:dir/>
          <dgm:animOne val="branch"/>
          <dgm:animLvl val="lvl"/>
          <dgm:resizeHandles/>
        </dgm:presLayoutVars>
      </dgm:prSet>
      <dgm:spPr/>
    </dgm:pt>
    <dgm:pt modelId="{5C1FBF1A-99E7-431B-99A8-9922A3D8DDAA}" type="pres">
      <dgm:prSet presAssocID="{0683E194-72B0-436E-8130-E50EC4795E00}" presName="composite" presStyleCnt="0"/>
      <dgm:spPr/>
    </dgm:pt>
    <dgm:pt modelId="{8B09D023-F5C4-4C4D-8D61-3B8C2162E4E2}" type="pres">
      <dgm:prSet presAssocID="{0683E194-72B0-436E-8130-E50EC4795E00}" presName="ParentAccent1" presStyleLbl="alignNode1" presStyleIdx="0" presStyleCnt="44"/>
      <dgm:spPr/>
    </dgm:pt>
    <dgm:pt modelId="{7E968D5A-ED92-4E7A-A025-9D33B86B8053}" type="pres">
      <dgm:prSet presAssocID="{0683E194-72B0-436E-8130-E50EC4795E00}" presName="ParentAccent2" presStyleLbl="alignNode1" presStyleIdx="1" presStyleCnt="44"/>
      <dgm:spPr/>
    </dgm:pt>
    <dgm:pt modelId="{A3FB58CD-D444-4661-8ED2-999BE160FAF2}" type="pres">
      <dgm:prSet presAssocID="{0683E194-72B0-436E-8130-E50EC4795E00}" presName="ParentAccent3" presStyleLbl="alignNode1" presStyleIdx="2" presStyleCnt="44"/>
      <dgm:spPr/>
    </dgm:pt>
    <dgm:pt modelId="{98032E0B-A90C-4BB9-88CC-34B13993D6CA}" type="pres">
      <dgm:prSet presAssocID="{0683E194-72B0-436E-8130-E50EC4795E00}" presName="ParentAccent4" presStyleLbl="alignNode1" presStyleIdx="3" presStyleCnt="44"/>
      <dgm:spPr/>
    </dgm:pt>
    <dgm:pt modelId="{87D29DDC-6F71-4A59-8233-6E076BF11837}" type="pres">
      <dgm:prSet presAssocID="{0683E194-72B0-436E-8130-E50EC4795E00}" presName="ParentAccent5" presStyleLbl="alignNode1" presStyleIdx="4" presStyleCnt="44"/>
      <dgm:spPr/>
    </dgm:pt>
    <dgm:pt modelId="{7F18AC23-C7A5-4138-8926-B04E7CFE9F84}" type="pres">
      <dgm:prSet presAssocID="{0683E194-72B0-436E-8130-E50EC4795E00}" presName="ParentAccent6" presStyleLbl="alignNode1" presStyleIdx="5" presStyleCnt="44"/>
      <dgm:spPr/>
    </dgm:pt>
    <dgm:pt modelId="{D75091AC-8FE1-40EA-B57B-41A3496B8700}" type="pres">
      <dgm:prSet presAssocID="{0683E194-72B0-436E-8130-E50EC4795E00}" presName="ParentAccent7" presStyleLbl="alignNode1" presStyleIdx="6" presStyleCnt="44"/>
      <dgm:spPr/>
    </dgm:pt>
    <dgm:pt modelId="{1E396514-E479-44CA-9016-A877B1544F99}" type="pres">
      <dgm:prSet presAssocID="{0683E194-72B0-436E-8130-E50EC4795E00}" presName="ParentAccent8" presStyleLbl="alignNode1" presStyleIdx="7" presStyleCnt="44"/>
      <dgm:spPr/>
    </dgm:pt>
    <dgm:pt modelId="{227A1B9A-DC25-4733-BEA4-C7F6D74CDF47}" type="pres">
      <dgm:prSet presAssocID="{0683E194-72B0-436E-8130-E50EC4795E00}" presName="ParentAccent9" presStyleLbl="alignNode1" presStyleIdx="8" presStyleCnt="44"/>
      <dgm:spPr/>
    </dgm:pt>
    <dgm:pt modelId="{8ECAFDB7-B367-4626-8064-CE48C1D8DB99}" type="pres">
      <dgm:prSet presAssocID="{0683E194-72B0-436E-8130-E50EC4795E00}" presName="ParentAccent10" presStyleLbl="alignNode1" presStyleIdx="9" presStyleCnt="44"/>
      <dgm:spPr/>
    </dgm:pt>
    <dgm:pt modelId="{8B2B5ADC-2AB2-4402-BAFE-D0FCDF28DACB}" type="pres">
      <dgm:prSet presAssocID="{0683E194-72B0-436E-8130-E50EC4795E00}" presName="Parent" presStyleLbl="alignNode1" presStyleIdx="10" presStyleCnt="44">
        <dgm:presLayoutVars>
          <dgm:chMax val="5"/>
          <dgm:chPref val="3"/>
          <dgm:bulletEnabled val="1"/>
        </dgm:presLayoutVars>
      </dgm:prSet>
      <dgm:spPr/>
    </dgm:pt>
    <dgm:pt modelId="{71D46AEB-4ADB-4712-83CC-F6E325C8852E}" type="pres">
      <dgm:prSet presAssocID="{1DE9BFA9-9E27-44A8-B8DD-3221A64FD299}" presName="sibTrans" presStyleCnt="0"/>
      <dgm:spPr/>
    </dgm:pt>
    <dgm:pt modelId="{B52E50F3-43CB-4D56-A22B-CD7ABFBF5A56}" type="pres">
      <dgm:prSet presAssocID="{426D1683-3CA0-4968-A31F-40C15B31D3A8}" presName="composite" presStyleCnt="0"/>
      <dgm:spPr/>
    </dgm:pt>
    <dgm:pt modelId="{CE939020-3200-4424-B1CC-12A381145E5C}" type="pres">
      <dgm:prSet presAssocID="{426D1683-3CA0-4968-A31F-40C15B31D3A8}" presName="ParentAccent1" presStyleLbl="alignNode1" presStyleIdx="11" presStyleCnt="44"/>
      <dgm:spPr/>
    </dgm:pt>
    <dgm:pt modelId="{E312FFF1-F353-41A6-BD2D-C8A5A0251C68}" type="pres">
      <dgm:prSet presAssocID="{426D1683-3CA0-4968-A31F-40C15B31D3A8}" presName="ParentAccent2" presStyleLbl="alignNode1" presStyleIdx="12" presStyleCnt="44"/>
      <dgm:spPr/>
    </dgm:pt>
    <dgm:pt modelId="{A632E13E-E783-4F10-A80E-6E02481771AB}" type="pres">
      <dgm:prSet presAssocID="{426D1683-3CA0-4968-A31F-40C15B31D3A8}" presName="ParentAccent3" presStyleLbl="alignNode1" presStyleIdx="13" presStyleCnt="44"/>
      <dgm:spPr/>
    </dgm:pt>
    <dgm:pt modelId="{5C185B81-BE91-437A-8006-9FE9C8AD86C1}" type="pres">
      <dgm:prSet presAssocID="{426D1683-3CA0-4968-A31F-40C15B31D3A8}" presName="ParentAccent4" presStyleLbl="alignNode1" presStyleIdx="14" presStyleCnt="44"/>
      <dgm:spPr/>
    </dgm:pt>
    <dgm:pt modelId="{FCB8DB9D-A3A2-49BE-8401-9CD27FB7F144}" type="pres">
      <dgm:prSet presAssocID="{426D1683-3CA0-4968-A31F-40C15B31D3A8}" presName="ParentAccent5" presStyleLbl="alignNode1" presStyleIdx="15" presStyleCnt="44"/>
      <dgm:spPr/>
    </dgm:pt>
    <dgm:pt modelId="{D0215FD0-030F-4340-B029-773B4CA74580}" type="pres">
      <dgm:prSet presAssocID="{426D1683-3CA0-4968-A31F-40C15B31D3A8}" presName="ParentAccent6" presStyleLbl="alignNode1" presStyleIdx="16" presStyleCnt="44"/>
      <dgm:spPr/>
    </dgm:pt>
    <dgm:pt modelId="{29F746FC-020D-4DFF-AE78-7E79F248C248}" type="pres">
      <dgm:prSet presAssocID="{426D1683-3CA0-4968-A31F-40C15B31D3A8}" presName="ParentAccent7" presStyleLbl="alignNode1" presStyleIdx="17" presStyleCnt="44"/>
      <dgm:spPr/>
    </dgm:pt>
    <dgm:pt modelId="{D3565F0C-FAF7-42E7-BB5B-03A8141CF642}" type="pres">
      <dgm:prSet presAssocID="{426D1683-3CA0-4968-A31F-40C15B31D3A8}" presName="ParentAccent8" presStyleLbl="alignNode1" presStyleIdx="18" presStyleCnt="44"/>
      <dgm:spPr/>
    </dgm:pt>
    <dgm:pt modelId="{A4739701-A71E-4785-85B4-4DFA13E885C2}" type="pres">
      <dgm:prSet presAssocID="{426D1683-3CA0-4968-A31F-40C15B31D3A8}" presName="ParentAccent9" presStyleLbl="alignNode1" presStyleIdx="19" presStyleCnt="44"/>
      <dgm:spPr/>
    </dgm:pt>
    <dgm:pt modelId="{728E1F1B-07B8-403F-A6B9-60D9E7DD9868}" type="pres">
      <dgm:prSet presAssocID="{426D1683-3CA0-4968-A31F-40C15B31D3A8}" presName="ParentAccent10" presStyleLbl="alignNode1" presStyleIdx="20" presStyleCnt="44"/>
      <dgm:spPr/>
    </dgm:pt>
    <dgm:pt modelId="{9447A850-065F-4093-8EFC-D14437D2BC4E}" type="pres">
      <dgm:prSet presAssocID="{426D1683-3CA0-4968-A31F-40C15B31D3A8}" presName="Parent" presStyleLbl="alignNode1" presStyleIdx="21" presStyleCnt="44">
        <dgm:presLayoutVars>
          <dgm:chMax val="5"/>
          <dgm:chPref val="3"/>
          <dgm:bulletEnabled val="1"/>
        </dgm:presLayoutVars>
      </dgm:prSet>
      <dgm:spPr/>
    </dgm:pt>
    <dgm:pt modelId="{F5BC2146-09B9-4044-9678-426C51BE6365}" type="pres">
      <dgm:prSet presAssocID="{159A8169-C682-4E21-869B-3EDDB24421D7}" presName="sibTrans" presStyleCnt="0"/>
      <dgm:spPr/>
    </dgm:pt>
    <dgm:pt modelId="{BF267662-CD61-4544-AE51-3FB526DC1446}" type="pres">
      <dgm:prSet presAssocID="{9C8D1E0E-94A8-4F2F-BBC9-9C809ECC0461}" presName="composite" presStyleCnt="0"/>
      <dgm:spPr/>
    </dgm:pt>
    <dgm:pt modelId="{525625E9-B29C-4E4A-AC84-849D536ADC0E}" type="pres">
      <dgm:prSet presAssocID="{9C8D1E0E-94A8-4F2F-BBC9-9C809ECC0461}" presName="ParentAccent1" presStyleLbl="alignNode1" presStyleIdx="22" presStyleCnt="44"/>
      <dgm:spPr/>
    </dgm:pt>
    <dgm:pt modelId="{46E5D61A-43DC-4B9A-8547-0A253C508040}" type="pres">
      <dgm:prSet presAssocID="{9C8D1E0E-94A8-4F2F-BBC9-9C809ECC0461}" presName="ParentAccent2" presStyleLbl="alignNode1" presStyleIdx="23" presStyleCnt="44"/>
      <dgm:spPr/>
    </dgm:pt>
    <dgm:pt modelId="{5805BD68-1BD4-4EB0-9C45-86F66B128263}" type="pres">
      <dgm:prSet presAssocID="{9C8D1E0E-94A8-4F2F-BBC9-9C809ECC0461}" presName="ParentAccent3" presStyleLbl="alignNode1" presStyleIdx="24" presStyleCnt="44"/>
      <dgm:spPr/>
    </dgm:pt>
    <dgm:pt modelId="{A91BC15B-42ED-4F38-A51C-89B516E45B7C}" type="pres">
      <dgm:prSet presAssocID="{9C8D1E0E-94A8-4F2F-BBC9-9C809ECC0461}" presName="ParentAccent4" presStyleLbl="alignNode1" presStyleIdx="25" presStyleCnt="44"/>
      <dgm:spPr/>
    </dgm:pt>
    <dgm:pt modelId="{337F717E-1471-4057-B465-C4A61A236FEA}" type="pres">
      <dgm:prSet presAssocID="{9C8D1E0E-94A8-4F2F-BBC9-9C809ECC0461}" presName="ParentAccent5" presStyleLbl="alignNode1" presStyleIdx="26" presStyleCnt="44"/>
      <dgm:spPr/>
    </dgm:pt>
    <dgm:pt modelId="{4A62D0CF-AAD7-46B5-B89D-137F62C277F0}" type="pres">
      <dgm:prSet presAssocID="{9C8D1E0E-94A8-4F2F-BBC9-9C809ECC0461}" presName="ParentAccent6" presStyleLbl="alignNode1" presStyleIdx="27" presStyleCnt="44"/>
      <dgm:spPr/>
    </dgm:pt>
    <dgm:pt modelId="{B15A7E12-6FC4-45F5-B031-8FA8CC992F7E}" type="pres">
      <dgm:prSet presAssocID="{9C8D1E0E-94A8-4F2F-BBC9-9C809ECC0461}" presName="ParentAccent7" presStyleLbl="alignNode1" presStyleIdx="28" presStyleCnt="44"/>
      <dgm:spPr/>
    </dgm:pt>
    <dgm:pt modelId="{4297F131-7690-444F-8B18-B428E01BD800}" type="pres">
      <dgm:prSet presAssocID="{9C8D1E0E-94A8-4F2F-BBC9-9C809ECC0461}" presName="ParentAccent8" presStyleLbl="alignNode1" presStyleIdx="29" presStyleCnt="44"/>
      <dgm:spPr/>
    </dgm:pt>
    <dgm:pt modelId="{F855DE4A-49F3-4EE6-BCDC-3ABF91307454}" type="pres">
      <dgm:prSet presAssocID="{9C8D1E0E-94A8-4F2F-BBC9-9C809ECC0461}" presName="ParentAccent9" presStyleLbl="alignNode1" presStyleIdx="30" presStyleCnt="44"/>
      <dgm:spPr/>
    </dgm:pt>
    <dgm:pt modelId="{138189F9-8DBE-43DA-BF7F-92AF88AFBF99}" type="pres">
      <dgm:prSet presAssocID="{9C8D1E0E-94A8-4F2F-BBC9-9C809ECC0461}" presName="ParentAccent10" presStyleLbl="alignNode1" presStyleIdx="31" presStyleCnt="44"/>
      <dgm:spPr/>
    </dgm:pt>
    <dgm:pt modelId="{1F550F05-C069-42EB-8F86-655E0F2432B0}" type="pres">
      <dgm:prSet presAssocID="{9C8D1E0E-94A8-4F2F-BBC9-9C809ECC0461}" presName="Parent" presStyleLbl="alignNode1" presStyleIdx="32" presStyleCnt="44">
        <dgm:presLayoutVars>
          <dgm:chMax val="5"/>
          <dgm:chPref val="3"/>
          <dgm:bulletEnabled val="1"/>
        </dgm:presLayoutVars>
      </dgm:prSet>
      <dgm:spPr/>
    </dgm:pt>
    <dgm:pt modelId="{44387907-D590-4661-AEB0-D72918DA06E0}" type="pres">
      <dgm:prSet presAssocID="{D602A661-341E-492A-AD03-C4BCCD47BC52}" presName="sibTrans" presStyleCnt="0"/>
      <dgm:spPr/>
    </dgm:pt>
    <dgm:pt modelId="{BAC62B7A-66B0-4899-841A-7B909CCF1E54}" type="pres">
      <dgm:prSet presAssocID="{C08CE623-FB3F-4BA3-8774-E9BC5D2BAA6D}" presName="composite" presStyleCnt="0"/>
      <dgm:spPr/>
    </dgm:pt>
    <dgm:pt modelId="{61124681-3B3B-4A57-B46C-8A08F8B034DD}" type="pres">
      <dgm:prSet presAssocID="{C08CE623-FB3F-4BA3-8774-E9BC5D2BAA6D}" presName="ParentAccent1" presStyleLbl="alignNode1" presStyleIdx="33" presStyleCnt="44"/>
      <dgm:spPr/>
    </dgm:pt>
    <dgm:pt modelId="{8067F208-AA87-462F-B2C3-C7F8E365219B}" type="pres">
      <dgm:prSet presAssocID="{C08CE623-FB3F-4BA3-8774-E9BC5D2BAA6D}" presName="ParentAccent2" presStyleLbl="alignNode1" presStyleIdx="34" presStyleCnt="44"/>
      <dgm:spPr/>
    </dgm:pt>
    <dgm:pt modelId="{F7D42DD9-4E4A-4D69-AFA8-05AE6635A464}" type="pres">
      <dgm:prSet presAssocID="{C08CE623-FB3F-4BA3-8774-E9BC5D2BAA6D}" presName="ParentAccent3" presStyleLbl="alignNode1" presStyleIdx="35" presStyleCnt="44"/>
      <dgm:spPr/>
    </dgm:pt>
    <dgm:pt modelId="{EBEF733A-A4DC-4712-B3AC-E0A85247F908}" type="pres">
      <dgm:prSet presAssocID="{C08CE623-FB3F-4BA3-8774-E9BC5D2BAA6D}" presName="ParentAccent4" presStyleLbl="alignNode1" presStyleIdx="36" presStyleCnt="44"/>
      <dgm:spPr/>
    </dgm:pt>
    <dgm:pt modelId="{3602DB98-EFE3-4B2C-BAA5-08DF619FEE57}" type="pres">
      <dgm:prSet presAssocID="{C08CE623-FB3F-4BA3-8774-E9BC5D2BAA6D}" presName="ParentAccent5" presStyleLbl="alignNode1" presStyleIdx="37" presStyleCnt="44"/>
      <dgm:spPr/>
    </dgm:pt>
    <dgm:pt modelId="{38FEB16C-11A6-47EA-91DB-B19DF0751236}" type="pres">
      <dgm:prSet presAssocID="{C08CE623-FB3F-4BA3-8774-E9BC5D2BAA6D}" presName="ParentAccent6" presStyleLbl="alignNode1" presStyleIdx="38" presStyleCnt="44"/>
      <dgm:spPr/>
    </dgm:pt>
    <dgm:pt modelId="{ED9DCF38-02BC-4F90-95A2-8D8DD6E0EB1F}" type="pres">
      <dgm:prSet presAssocID="{C08CE623-FB3F-4BA3-8774-E9BC5D2BAA6D}" presName="ParentAccent7" presStyleLbl="alignNode1" presStyleIdx="39" presStyleCnt="44"/>
      <dgm:spPr/>
    </dgm:pt>
    <dgm:pt modelId="{9480292B-BA39-42C7-AA36-A71969A007C8}" type="pres">
      <dgm:prSet presAssocID="{C08CE623-FB3F-4BA3-8774-E9BC5D2BAA6D}" presName="ParentAccent8" presStyleLbl="alignNode1" presStyleIdx="40" presStyleCnt="44"/>
      <dgm:spPr/>
    </dgm:pt>
    <dgm:pt modelId="{C9912941-DCA7-4C1F-9DE6-52F8A7E345F9}" type="pres">
      <dgm:prSet presAssocID="{C08CE623-FB3F-4BA3-8774-E9BC5D2BAA6D}" presName="ParentAccent9" presStyleLbl="alignNode1" presStyleIdx="41" presStyleCnt="44"/>
      <dgm:spPr/>
    </dgm:pt>
    <dgm:pt modelId="{C502D1BF-DFF5-48A4-8C7B-D607B7A1DA9E}" type="pres">
      <dgm:prSet presAssocID="{C08CE623-FB3F-4BA3-8774-E9BC5D2BAA6D}" presName="ParentAccent10" presStyleLbl="alignNode1" presStyleIdx="42" presStyleCnt="44"/>
      <dgm:spPr/>
    </dgm:pt>
    <dgm:pt modelId="{CF744DEB-77CF-4600-88D5-EFF216D7DAB4}" type="pres">
      <dgm:prSet presAssocID="{C08CE623-FB3F-4BA3-8774-E9BC5D2BAA6D}" presName="Parent" presStyleLbl="alignNode1" presStyleIdx="43" presStyleCnt="44">
        <dgm:presLayoutVars>
          <dgm:chMax val="5"/>
          <dgm:chPref val="3"/>
          <dgm:bulletEnabled val="1"/>
        </dgm:presLayoutVars>
      </dgm:prSet>
      <dgm:spPr/>
    </dgm:pt>
  </dgm:ptLst>
  <dgm:cxnLst>
    <dgm:cxn modelId="{8F48C10C-CABC-4ECD-87B1-48EAFFA78379}" type="presOf" srcId="{C08CE623-FB3F-4BA3-8774-E9BC5D2BAA6D}" destId="{CF744DEB-77CF-4600-88D5-EFF216D7DAB4}" srcOrd="0" destOrd="0" presId="urn:microsoft.com/office/officeart/2011/layout/ConvergingText"/>
    <dgm:cxn modelId="{6AE5DB10-3A4F-4AA9-8F08-EAC81B23344F}" type="presOf" srcId="{9C8D1E0E-94A8-4F2F-BBC9-9C809ECC0461}" destId="{1F550F05-C069-42EB-8F86-655E0F2432B0}" srcOrd="0" destOrd="0" presId="urn:microsoft.com/office/officeart/2011/layout/ConvergingText"/>
    <dgm:cxn modelId="{9081BC39-3E95-440E-93F9-958FBA0F4769}" srcId="{3E45DFB3-6C4C-4B06-BFFF-01E298DF8FBF}" destId="{426D1683-3CA0-4968-A31F-40C15B31D3A8}" srcOrd="1" destOrd="0" parTransId="{C05D1768-7641-48DC-9476-BAD525E44073}" sibTransId="{159A8169-C682-4E21-869B-3EDDB24421D7}"/>
    <dgm:cxn modelId="{48F16272-AAB4-44E3-BD41-A59F5568E654}" type="presOf" srcId="{3E45DFB3-6C4C-4B06-BFFF-01E298DF8FBF}" destId="{45014647-8B74-4F7B-B6A2-EA45E66EC384}" srcOrd="0" destOrd="0" presId="urn:microsoft.com/office/officeart/2011/layout/ConvergingText"/>
    <dgm:cxn modelId="{930FC2A1-7836-4CE7-91EA-468AB55A2E9E}" srcId="{3E45DFB3-6C4C-4B06-BFFF-01E298DF8FBF}" destId="{C08CE623-FB3F-4BA3-8774-E9BC5D2BAA6D}" srcOrd="3" destOrd="0" parTransId="{DFC4AB82-666F-4401-A88D-4CB524FF331C}" sibTransId="{DB8CD852-7C6B-4B56-9829-ADD9EB9ECCE1}"/>
    <dgm:cxn modelId="{8E1010AC-3437-4CF9-9001-71D179B1C179}" srcId="{3E45DFB3-6C4C-4B06-BFFF-01E298DF8FBF}" destId="{9C8D1E0E-94A8-4F2F-BBC9-9C809ECC0461}" srcOrd="2" destOrd="0" parTransId="{237D345F-CB57-4FC6-B33C-4A510D25A565}" sibTransId="{D602A661-341E-492A-AD03-C4BCCD47BC52}"/>
    <dgm:cxn modelId="{266783E9-DBF7-42CC-986E-3569E7E8140D}" type="presOf" srcId="{426D1683-3CA0-4968-A31F-40C15B31D3A8}" destId="{9447A850-065F-4093-8EFC-D14437D2BC4E}" srcOrd="0" destOrd="0" presId="urn:microsoft.com/office/officeart/2011/layout/ConvergingText"/>
    <dgm:cxn modelId="{32FAA4EF-18FD-45B5-9EE2-CDD27D14C315}" srcId="{3E45DFB3-6C4C-4B06-BFFF-01E298DF8FBF}" destId="{0683E194-72B0-436E-8130-E50EC4795E00}" srcOrd="0" destOrd="0" parTransId="{5AD2A14B-A7CA-401F-B8B8-09AF7749A3AB}" sibTransId="{1DE9BFA9-9E27-44A8-B8DD-3221A64FD299}"/>
    <dgm:cxn modelId="{176B3CFC-C3CC-4967-ABAD-434264DF78A6}" type="presOf" srcId="{0683E194-72B0-436E-8130-E50EC4795E00}" destId="{8B2B5ADC-2AB2-4402-BAFE-D0FCDF28DACB}" srcOrd="0" destOrd="0" presId="urn:microsoft.com/office/officeart/2011/layout/ConvergingText"/>
    <dgm:cxn modelId="{7EDBB2F4-179A-4354-B540-934B773690B1}" type="presParOf" srcId="{45014647-8B74-4F7B-B6A2-EA45E66EC384}" destId="{5C1FBF1A-99E7-431B-99A8-9922A3D8DDAA}" srcOrd="0" destOrd="0" presId="urn:microsoft.com/office/officeart/2011/layout/ConvergingText"/>
    <dgm:cxn modelId="{2347CC5D-6E23-4357-ABE4-426510FC6A26}" type="presParOf" srcId="{5C1FBF1A-99E7-431B-99A8-9922A3D8DDAA}" destId="{8B09D023-F5C4-4C4D-8D61-3B8C2162E4E2}" srcOrd="0" destOrd="0" presId="urn:microsoft.com/office/officeart/2011/layout/ConvergingText"/>
    <dgm:cxn modelId="{33FC7A41-F41A-4DCA-ADFC-6948FC84AB8D}" type="presParOf" srcId="{5C1FBF1A-99E7-431B-99A8-9922A3D8DDAA}" destId="{7E968D5A-ED92-4E7A-A025-9D33B86B8053}" srcOrd="1" destOrd="0" presId="urn:microsoft.com/office/officeart/2011/layout/ConvergingText"/>
    <dgm:cxn modelId="{C50ECB02-4FD4-48C4-AF9E-501C48FEB544}" type="presParOf" srcId="{5C1FBF1A-99E7-431B-99A8-9922A3D8DDAA}" destId="{A3FB58CD-D444-4661-8ED2-999BE160FAF2}" srcOrd="2" destOrd="0" presId="urn:microsoft.com/office/officeart/2011/layout/ConvergingText"/>
    <dgm:cxn modelId="{A39AFE9C-DF6C-4DBA-9F8A-98055FD20A56}" type="presParOf" srcId="{5C1FBF1A-99E7-431B-99A8-9922A3D8DDAA}" destId="{98032E0B-A90C-4BB9-88CC-34B13993D6CA}" srcOrd="3" destOrd="0" presId="urn:microsoft.com/office/officeart/2011/layout/ConvergingText"/>
    <dgm:cxn modelId="{4CA6F1BE-1001-4185-94DA-339CE66C8835}" type="presParOf" srcId="{5C1FBF1A-99E7-431B-99A8-9922A3D8DDAA}" destId="{87D29DDC-6F71-4A59-8233-6E076BF11837}" srcOrd="4" destOrd="0" presId="urn:microsoft.com/office/officeart/2011/layout/ConvergingText"/>
    <dgm:cxn modelId="{DD84FC24-E448-449B-B867-F2C13EA5C5B4}" type="presParOf" srcId="{5C1FBF1A-99E7-431B-99A8-9922A3D8DDAA}" destId="{7F18AC23-C7A5-4138-8926-B04E7CFE9F84}" srcOrd="5" destOrd="0" presId="urn:microsoft.com/office/officeart/2011/layout/ConvergingText"/>
    <dgm:cxn modelId="{36891D4D-400C-4C9B-B3BA-952D1D8DEC79}" type="presParOf" srcId="{5C1FBF1A-99E7-431B-99A8-9922A3D8DDAA}" destId="{D75091AC-8FE1-40EA-B57B-41A3496B8700}" srcOrd="6" destOrd="0" presId="urn:microsoft.com/office/officeart/2011/layout/ConvergingText"/>
    <dgm:cxn modelId="{65386763-9C6C-4D19-91A8-3D5B56B5389F}" type="presParOf" srcId="{5C1FBF1A-99E7-431B-99A8-9922A3D8DDAA}" destId="{1E396514-E479-44CA-9016-A877B1544F99}" srcOrd="7" destOrd="0" presId="urn:microsoft.com/office/officeart/2011/layout/ConvergingText"/>
    <dgm:cxn modelId="{E4CF25EC-2AAF-438D-BD69-8816F3592391}" type="presParOf" srcId="{5C1FBF1A-99E7-431B-99A8-9922A3D8DDAA}" destId="{227A1B9A-DC25-4733-BEA4-C7F6D74CDF47}" srcOrd="8" destOrd="0" presId="urn:microsoft.com/office/officeart/2011/layout/ConvergingText"/>
    <dgm:cxn modelId="{70FC8C3E-C60B-4D28-97D1-946EFA15F103}" type="presParOf" srcId="{5C1FBF1A-99E7-431B-99A8-9922A3D8DDAA}" destId="{8ECAFDB7-B367-4626-8064-CE48C1D8DB99}" srcOrd="9" destOrd="0" presId="urn:microsoft.com/office/officeart/2011/layout/ConvergingText"/>
    <dgm:cxn modelId="{80ED8091-FEF5-46FC-A951-85C55A37AC48}" type="presParOf" srcId="{5C1FBF1A-99E7-431B-99A8-9922A3D8DDAA}" destId="{8B2B5ADC-2AB2-4402-BAFE-D0FCDF28DACB}" srcOrd="10" destOrd="0" presId="urn:microsoft.com/office/officeart/2011/layout/ConvergingText"/>
    <dgm:cxn modelId="{9EDD11EC-7271-4253-9FED-BFEB0EF172AC}" type="presParOf" srcId="{45014647-8B74-4F7B-B6A2-EA45E66EC384}" destId="{71D46AEB-4ADB-4712-83CC-F6E325C8852E}" srcOrd="1" destOrd="0" presId="urn:microsoft.com/office/officeart/2011/layout/ConvergingText"/>
    <dgm:cxn modelId="{E2B110D1-F9FF-436B-8AC2-088C1270D58F}" type="presParOf" srcId="{45014647-8B74-4F7B-B6A2-EA45E66EC384}" destId="{B52E50F3-43CB-4D56-A22B-CD7ABFBF5A56}" srcOrd="2" destOrd="0" presId="urn:microsoft.com/office/officeart/2011/layout/ConvergingText"/>
    <dgm:cxn modelId="{6E0EFBC3-D7E4-4C51-B088-675C5C81E1CD}" type="presParOf" srcId="{B52E50F3-43CB-4D56-A22B-CD7ABFBF5A56}" destId="{CE939020-3200-4424-B1CC-12A381145E5C}" srcOrd="0" destOrd="0" presId="urn:microsoft.com/office/officeart/2011/layout/ConvergingText"/>
    <dgm:cxn modelId="{AC53455E-1AA7-4D90-8DF5-0461EFA79ABA}" type="presParOf" srcId="{B52E50F3-43CB-4D56-A22B-CD7ABFBF5A56}" destId="{E312FFF1-F353-41A6-BD2D-C8A5A0251C68}" srcOrd="1" destOrd="0" presId="urn:microsoft.com/office/officeart/2011/layout/ConvergingText"/>
    <dgm:cxn modelId="{309CA27C-CC75-4E81-AC93-EAD28D2E210C}" type="presParOf" srcId="{B52E50F3-43CB-4D56-A22B-CD7ABFBF5A56}" destId="{A632E13E-E783-4F10-A80E-6E02481771AB}" srcOrd="2" destOrd="0" presId="urn:microsoft.com/office/officeart/2011/layout/ConvergingText"/>
    <dgm:cxn modelId="{A6EF7B26-E0A0-4FE8-A875-5EB37078F9C0}" type="presParOf" srcId="{B52E50F3-43CB-4D56-A22B-CD7ABFBF5A56}" destId="{5C185B81-BE91-437A-8006-9FE9C8AD86C1}" srcOrd="3" destOrd="0" presId="urn:microsoft.com/office/officeart/2011/layout/ConvergingText"/>
    <dgm:cxn modelId="{5EC771C3-7013-494F-A92A-84EA99B63FEB}" type="presParOf" srcId="{B52E50F3-43CB-4D56-A22B-CD7ABFBF5A56}" destId="{FCB8DB9D-A3A2-49BE-8401-9CD27FB7F144}" srcOrd="4" destOrd="0" presId="urn:microsoft.com/office/officeart/2011/layout/ConvergingText"/>
    <dgm:cxn modelId="{C861A867-E0DA-4698-8F63-92FE2412D5E1}" type="presParOf" srcId="{B52E50F3-43CB-4D56-A22B-CD7ABFBF5A56}" destId="{D0215FD0-030F-4340-B029-773B4CA74580}" srcOrd="5" destOrd="0" presId="urn:microsoft.com/office/officeart/2011/layout/ConvergingText"/>
    <dgm:cxn modelId="{B5CD0A4D-7386-48C2-BC0A-53A386C60F02}" type="presParOf" srcId="{B52E50F3-43CB-4D56-A22B-CD7ABFBF5A56}" destId="{29F746FC-020D-4DFF-AE78-7E79F248C248}" srcOrd="6" destOrd="0" presId="urn:microsoft.com/office/officeart/2011/layout/ConvergingText"/>
    <dgm:cxn modelId="{AF9CC798-514D-4667-82E9-B0C6D47493D7}" type="presParOf" srcId="{B52E50F3-43CB-4D56-A22B-CD7ABFBF5A56}" destId="{D3565F0C-FAF7-42E7-BB5B-03A8141CF642}" srcOrd="7" destOrd="0" presId="urn:microsoft.com/office/officeart/2011/layout/ConvergingText"/>
    <dgm:cxn modelId="{FBF58F1C-CE35-4045-A3D7-E6831EDE4DA0}" type="presParOf" srcId="{B52E50F3-43CB-4D56-A22B-CD7ABFBF5A56}" destId="{A4739701-A71E-4785-85B4-4DFA13E885C2}" srcOrd="8" destOrd="0" presId="urn:microsoft.com/office/officeart/2011/layout/ConvergingText"/>
    <dgm:cxn modelId="{DE6004AB-19BC-474A-A6A5-C53666BB298B}" type="presParOf" srcId="{B52E50F3-43CB-4D56-A22B-CD7ABFBF5A56}" destId="{728E1F1B-07B8-403F-A6B9-60D9E7DD9868}" srcOrd="9" destOrd="0" presId="urn:microsoft.com/office/officeart/2011/layout/ConvergingText"/>
    <dgm:cxn modelId="{9D277436-E4C8-46FB-8BED-A052A83A7815}" type="presParOf" srcId="{B52E50F3-43CB-4D56-A22B-CD7ABFBF5A56}" destId="{9447A850-065F-4093-8EFC-D14437D2BC4E}" srcOrd="10" destOrd="0" presId="urn:microsoft.com/office/officeart/2011/layout/ConvergingText"/>
    <dgm:cxn modelId="{A41BD7B7-6B33-48C0-8C6B-19134CDB0223}" type="presParOf" srcId="{45014647-8B74-4F7B-B6A2-EA45E66EC384}" destId="{F5BC2146-09B9-4044-9678-426C51BE6365}" srcOrd="3" destOrd="0" presId="urn:microsoft.com/office/officeart/2011/layout/ConvergingText"/>
    <dgm:cxn modelId="{80D45A5F-CDFA-4FBF-9E1C-A0A3784FC8E7}" type="presParOf" srcId="{45014647-8B74-4F7B-B6A2-EA45E66EC384}" destId="{BF267662-CD61-4544-AE51-3FB526DC1446}" srcOrd="4" destOrd="0" presId="urn:microsoft.com/office/officeart/2011/layout/ConvergingText"/>
    <dgm:cxn modelId="{2755B28F-ED0E-44EA-9D38-520F5D8B866E}" type="presParOf" srcId="{BF267662-CD61-4544-AE51-3FB526DC1446}" destId="{525625E9-B29C-4E4A-AC84-849D536ADC0E}" srcOrd="0" destOrd="0" presId="urn:microsoft.com/office/officeart/2011/layout/ConvergingText"/>
    <dgm:cxn modelId="{52D24379-087F-4783-92DE-1EBA7BA497BE}" type="presParOf" srcId="{BF267662-CD61-4544-AE51-3FB526DC1446}" destId="{46E5D61A-43DC-4B9A-8547-0A253C508040}" srcOrd="1" destOrd="0" presId="urn:microsoft.com/office/officeart/2011/layout/ConvergingText"/>
    <dgm:cxn modelId="{5F840EFD-B2E3-4AFC-95D2-BDDF7CB9683B}" type="presParOf" srcId="{BF267662-CD61-4544-AE51-3FB526DC1446}" destId="{5805BD68-1BD4-4EB0-9C45-86F66B128263}" srcOrd="2" destOrd="0" presId="urn:microsoft.com/office/officeart/2011/layout/ConvergingText"/>
    <dgm:cxn modelId="{DEF80C56-BF06-49A1-86D7-9E4F84CCCFF6}" type="presParOf" srcId="{BF267662-CD61-4544-AE51-3FB526DC1446}" destId="{A91BC15B-42ED-4F38-A51C-89B516E45B7C}" srcOrd="3" destOrd="0" presId="urn:microsoft.com/office/officeart/2011/layout/ConvergingText"/>
    <dgm:cxn modelId="{6209F835-CBE7-4738-8EFC-DA34F6B63CD9}" type="presParOf" srcId="{BF267662-CD61-4544-AE51-3FB526DC1446}" destId="{337F717E-1471-4057-B465-C4A61A236FEA}" srcOrd="4" destOrd="0" presId="urn:microsoft.com/office/officeart/2011/layout/ConvergingText"/>
    <dgm:cxn modelId="{45BDA052-FB07-4DC7-BDD5-6599128DBF5F}" type="presParOf" srcId="{BF267662-CD61-4544-AE51-3FB526DC1446}" destId="{4A62D0CF-AAD7-46B5-B89D-137F62C277F0}" srcOrd="5" destOrd="0" presId="urn:microsoft.com/office/officeart/2011/layout/ConvergingText"/>
    <dgm:cxn modelId="{F523B357-676A-425F-AE0C-C1B6C32A523E}" type="presParOf" srcId="{BF267662-CD61-4544-AE51-3FB526DC1446}" destId="{B15A7E12-6FC4-45F5-B031-8FA8CC992F7E}" srcOrd="6" destOrd="0" presId="urn:microsoft.com/office/officeart/2011/layout/ConvergingText"/>
    <dgm:cxn modelId="{ED91C355-D6A4-47E9-B3BE-DA182F241CEA}" type="presParOf" srcId="{BF267662-CD61-4544-AE51-3FB526DC1446}" destId="{4297F131-7690-444F-8B18-B428E01BD800}" srcOrd="7" destOrd="0" presId="urn:microsoft.com/office/officeart/2011/layout/ConvergingText"/>
    <dgm:cxn modelId="{3C0B90D4-C896-41C1-A710-23B7E9AF7B80}" type="presParOf" srcId="{BF267662-CD61-4544-AE51-3FB526DC1446}" destId="{F855DE4A-49F3-4EE6-BCDC-3ABF91307454}" srcOrd="8" destOrd="0" presId="urn:microsoft.com/office/officeart/2011/layout/ConvergingText"/>
    <dgm:cxn modelId="{3F0C037F-17B5-4B4C-A125-1C6D190C94FD}" type="presParOf" srcId="{BF267662-CD61-4544-AE51-3FB526DC1446}" destId="{138189F9-8DBE-43DA-BF7F-92AF88AFBF99}" srcOrd="9" destOrd="0" presId="urn:microsoft.com/office/officeart/2011/layout/ConvergingText"/>
    <dgm:cxn modelId="{755CE71C-FF60-4FAA-962D-917526F8987E}" type="presParOf" srcId="{BF267662-CD61-4544-AE51-3FB526DC1446}" destId="{1F550F05-C069-42EB-8F86-655E0F2432B0}" srcOrd="10" destOrd="0" presId="urn:microsoft.com/office/officeart/2011/layout/ConvergingText"/>
    <dgm:cxn modelId="{3A1CD627-1F2F-4E66-9A11-1CC75508D4C2}" type="presParOf" srcId="{45014647-8B74-4F7B-B6A2-EA45E66EC384}" destId="{44387907-D590-4661-AEB0-D72918DA06E0}" srcOrd="5" destOrd="0" presId="urn:microsoft.com/office/officeart/2011/layout/ConvergingText"/>
    <dgm:cxn modelId="{81E0F8A5-6343-41B6-8B54-7AF163694F57}" type="presParOf" srcId="{45014647-8B74-4F7B-B6A2-EA45E66EC384}" destId="{BAC62B7A-66B0-4899-841A-7B909CCF1E54}" srcOrd="6" destOrd="0" presId="urn:microsoft.com/office/officeart/2011/layout/ConvergingText"/>
    <dgm:cxn modelId="{83F0ACAC-FC97-42A8-A3BA-67794941BB7D}" type="presParOf" srcId="{BAC62B7A-66B0-4899-841A-7B909CCF1E54}" destId="{61124681-3B3B-4A57-B46C-8A08F8B034DD}" srcOrd="0" destOrd="0" presId="urn:microsoft.com/office/officeart/2011/layout/ConvergingText"/>
    <dgm:cxn modelId="{FF47F5C6-7BCF-4FDB-9F9B-E31CB86A352A}" type="presParOf" srcId="{BAC62B7A-66B0-4899-841A-7B909CCF1E54}" destId="{8067F208-AA87-462F-B2C3-C7F8E365219B}" srcOrd="1" destOrd="0" presId="urn:microsoft.com/office/officeart/2011/layout/ConvergingText"/>
    <dgm:cxn modelId="{691F3612-CACC-4F7D-BC88-C4C9436AF915}" type="presParOf" srcId="{BAC62B7A-66B0-4899-841A-7B909CCF1E54}" destId="{F7D42DD9-4E4A-4D69-AFA8-05AE6635A464}" srcOrd="2" destOrd="0" presId="urn:microsoft.com/office/officeart/2011/layout/ConvergingText"/>
    <dgm:cxn modelId="{AE156751-F0B9-4858-8AC9-71F6BFA9FB6F}" type="presParOf" srcId="{BAC62B7A-66B0-4899-841A-7B909CCF1E54}" destId="{EBEF733A-A4DC-4712-B3AC-E0A85247F908}" srcOrd="3" destOrd="0" presId="urn:microsoft.com/office/officeart/2011/layout/ConvergingText"/>
    <dgm:cxn modelId="{F643B8DA-17FF-49E3-93C7-F65D8AF2D7AC}" type="presParOf" srcId="{BAC62B7A-66B0-4899-841A-7B909CCF1E54}" destId="{3602DB98-EFE3-4B2C-BAA5-08DF619FEE57}" srcOrd="4" destOrd="0" presId="urn:microsoft.com/office/officeart/2011/layout/ConvergingText"/>
    <dgm:cxn modelId="{9713B15E-502F-46F8-B36C-530C68F4BBEA}" type="presParOf" srcId="{BAC62B7A-66B0-4899-841A-7B909CCF1E54}" destId="{38FEB16C-11A6-47EA-91DB-B19DF0751236}" srcOrd="5" destOrd="0" presId="urn:microsoft.com/office/officeart/2011/layout/ConvergingText"/>
    <dgm:cxn modelId="{8F47EF61-D91E-4310-BD9E-95B093214188}" type="presParOf" srcId="{BAC62B7A-66B0-4899-841A-7B909CCF1E54}" destId="{ED9DCF38-02BC-4F90-95A2-8D8DD6E0EB1F}" srcOrd="6" destOrd="0" presId="urn:microsoft.com/office/officeart/2011/layout/ConvergingText"/>
    <dgm:cxn modelId="{D86C7DDF-3DF6-45C5-8979-0C00EF4DFC15}" type="presParOf" srcId="{BAC62B7A-66B0-4899-841A-7B909CCF1E54}" destId="{9480292B-BA39-42C7-AA36-A71969A007C8}" srcOrd="7" destOrd="0" presId="urn:microsoft.com/office/officeart/2011/layout/ConvergingText"/>
    <dgm:cxn modelId="{AA5C6E73-7D92-4C94-8736-C28BBED5C7F4}" type="presParOf" srcId="{BAC62B7A-66B0-4899-841A-7B909CCF1E54}" destId="{C9912941-DCA7-4C1F-9DE6-52F8A7E345F9}" srcOrd="8" destOrd="0" presId="urn:microsoft.com/office/officeart/2011/layout/ConvergingText"/>
    <dgm:cxn modelId="{F9B35BCA-FE68-485E-BCB5-7ED08D1860A3}" type="presParOf" srcId="{BAC62B7A-66B0-4899-841A-7B909CCF1E54}" destId="{C502D1BF-DFF5-48A4-8C7B-D607B7A1DA9E}" srcOrd="9" destOrd="0" presId="urn:microsoft.com/office/officeart/2011/layout/ConvergingText"/>
    <dgm:cxn modelId="{20577FEE-20F5-465E-A606-66AFC9ED0D98}" type="presParOf" srcId="{BAC62B7A-66B0-4899-841A-7B909CCF1E54}" destId="{CF744DEB-77CF-4600-88D5-EFF216D7DAB4}" srcOrd="10" destOrd="0" presId="urn:microsoft.com/office/officeart/2011/layout/ConvergingTex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2C0EB2-E567-4AD6-85A6-C7281CF8FD49}"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n-US"/>
        </a:p>
      </dgm:t>
    </dgm:pt>
    <dgm:pt modelId="{335F2494-172E-419E-A909-4E199FB10129}">
      <dgm:prSet phldrT="[Text]"/>
      <dgm:spPr/>
      <dgm:t>
        <a:bodyPr/>
        <a:lstStyle/>
        <a:p>
          <a:r>
            <a:rPr lang="ar-sa" dirty="0">
              <a:solidFill>
                <a:schemeClr val="bg1"/>
              </a:solidFill>
              <a:rtl/>
            </a:rPr>
            <a:t>إضافة عناصر القائمة</a:t>
          </a:r>
        </a:p>
      </dgm:t>
      <dgm:extLst>
        <a:ext uri="{E40237B7-FDA0-4F09-8148-C483321AD2D9}">
          <dgm14:cNvPr xmlns:dgm14="http://schemas.microsoft.com/office/drawing/2010/diagram" id="0" name="" descr="Add Menu Items&#10; Production pick&#10; Start production order&#10; Production put&#10;"/>
        </a:ext>
      </dgm:extLst>
    </dgm:pt>
    <dgm:pt modelId="{52306185-E1F9-4844-B060-4F5457658CCE}" type="parTrans" cxnId="{6D332B26-E21A-46D0-8361-2E207CF10040}">
      <dgm:prSet/>
      <dgm:spPr/>
      <dgm:t>
        <a:bodyPr/>
        <a:lstStyle/>
        <a:p>
          <a:endParaRPr lang="en-US"/>
        </a:p>
      </dgm:t>
    </dgm:pt>
    <dgm:pt modelId="{31E2EE45-A496-42DC-BD37-F5153AE78FA4}" type="sibTrans" cxnId="{6D332B26-E21A-46D0-8361-2E207CF10040}">
      <dgm:prSet/>
      <dgm:spPr/>
      <dgm:t>
        <a:bodyPr/>
        <a:lstStyle/>
        <a:p>
          <a:endParaRPr lang="en-US" dirty="0"/>
        </a:p>
      </dgm:t>
      <dgm:extLst>
        <a:ext uri="{E40237B7-FDA0-4F09-8148-C483321AD2D9}">
          <dgm14:cNvPr xmlns:dgm14="http://schemas.microsoft.com/office/drawing/2010/diagram" id="0" name="" descr="&quot;&quot;"/>
        </a:ext>
      </dgm:extLst>
    </dgm:pt>
    <dgm:pt modelId="{641E8F0F-02B1-4C3E-B4E7-DD0A4F9772BD}">
      <dgm:prSet phldrT="[Text]"/>
      <dgm:spPr/>
      <dgm:t>
        <a:bodyPr/>
        <a:lstStyle/>
        <a:p>
          <a:r>
            <a:rPr lang="ar-sa" dirty="0">
              <a:solidFill>
                <a:schemeClr val="bg1"/>
              </a:solidFill>
              <a:rtl/>
            </a:rPr>
            <a:t>انتقاء الإنتاج</a:t>
          </a:r>
        </a:p>
      </dgm:t>
    </dgm:pt>
    <dgm:pt modelId="{D55C16B4-A904-486D-B492-16D13AC91DFF}" type="parTrans" cxnId="{9AA2EAD1-8323-4ADA-9877-E7C7DF56DAA8}">
      <dgm:prSet/>
      <dgm:spPr/>
      <dgm:t>
        <a:bodyPr/>
        <a:lstStyle/>
        <a:p>
          <a:endParaRPr lang="en-US"/>
        </a:p>
      </dgm:t>
    </dgm:pt>
    <dgm:pt modelId="{A98B909E-4C5B-480C-9B6C-3683B56768A8}" type="sibTrans" cxnId="{9AA2EAD1-8323-4ADA-9877-E7C7DF56DAA8}">
      <dgm:prSet/>
      <dgm:spPr/>
      <dgm:t>
        <a:bodyPr/>
        <a:lstStyle/>
        <a:p>
          <a:endParaRPr lang="en-US"/>
        </a:p>
      </dgm:t>
    </dgm:pt>
    <dgm:pt modelId="{9697EAAB-5138-44EB-A206-3E3089659F72}">
      <dgm:prSet phldrT="[Text]"/>
      <dgm:spPr/>
      <dgm:t>
        <a:bodyPr/>
        <a:lstStyle/>
        <a:p>
          <a:r>
            <a:rPr lang="ar-sa" dirty="0">
              <a:solidFill>
                <a:schemeClr val="bg1"/>
              </a:solidFill>
              <a:rtl/>
            </a:rPr>
            <a:t>إضافة عناصر القائمة إلى الجهاز المحمول</a:t>
          </a:r>
        </a:p>
      </dgm:t>
      <dgm:extLst>
        <a:ext uri="{E40237B7-FDA0-4F09-8148-C483321AD2D9}">
          <dgm14:cNvPr xmlns:dgm14="http://schemas.microsoft.com/office/drawing/2010/diagram" id="0" name="" descr="Add Menu items to mobile device&#10;"/>
        </a:ext>
      </dgm:extLst>
    </dgm:pt>
    <dgm:pt modelId="{AE95F22E-3555-4FA4-9FF7-D75334484741}" type="parTrans" cxnId="{2398AB8F-E16A-4ED0-B0AF-F587697541E8}">
      <dgm:prSet/>
      <dgm:spPr/>
      <dgm:t>
        <a:bodyPr/>
        <a:lstStyle/>
        <a:p>
          <a:endParaRPr lang="en-US"/>
        </a:p>
      </dgm:t>
    </dgm:pt>
    <dgm:pt modelId="{93DE349D-0B0B-4FE8-9E9B-0732C574CB23}" type="sibTrans" cxnId="{2398AB8F-E16A-4ED0-B0AF-F587697541E8}">
      <dgm:prSet/>
      <dgm:spPr/>
      <dgm:t>
        <a:bodyPr/>
        <a:lstStyle/>
        <a:p>
          <a:endParaRPr lang="en-US"/>
        </a:p>
      </dgm:t>
    </dgm:pt>
    <dgm:pt modelId="{FD75A2BE-C822-4AA2-A648-5FC1C8E6E867}">
      <dgm:prSet phldrT="[Text]"/>
      <dgm:spPr/>
      <dgm:t>
        <a:bodyPr/>
        <a:lstStyle/>
        <a:p>
          <a:r>
            <a:rPr lang="ar-sa" dirty="0">
              <a:solidFill>
                <a:schemeClr val="bg1"/>
              </a:solidFill>
              <a:rtl/>
            </a:rPr>
            <a:t>بدء أمر الإنتاج</a:t>
          </a:r>
        </a:p>
      </dgm:t>
    </dgm:pt>
    <dgm:pt modelId="{B9621B0E-63C0-4528-9BA9-81C1827C29ED}" type="parTrans" cxnId="{B1701403-E2F5-43AA-A197-E7A9313DAAFB}">
      <dgm:prSet/>
      <dgm:spPr/>
      <dgm:t>
        <a:bodyPr/>
        <a:lstStyle/>
        <a:p>
          <a:endParaRPr lang="en-US"/>
        </a:p>
      </dgm:t>
    </dgm:pt>
    <dgm:pt modelId="{B0F68DF3-3197-48E1-938F-1E9F36424CC4}" type="sibTrans" cxnId="{B1701403-E2F5-43AA-A197-E7A9313DAAFB}">
      <dgm:prSet/>
      <dgm:spPr/>
      <dgm:t>
        <a:bodyPr/>
        <a:lstStyle/>
        <a:p>
          <a:endParaRPr lang="en-US"/>
        </a:p>
      </dgm:t>
    </dgm:pt>
    <dgm:pt modelId="{428090B0-132F-4A82-B856-55A482783C7E}">
      <dgm:prSet phldrT="[Text]"/>
      <dgm:spPr/>
      <dgm:t>
        <a:bodyPr/>
        <a:lstStyle/>
        <a:p>
          <a:r>
            <a:rPr lang="ar-sa" dirty="0">
              <a:solidFill>
                <a:schemeClr val="bg1"/>
              </a:solidFill>
              <a:rtl/>
            </a:rPr>
            <a:t>وضع الإنتاج</a:t>
          </a:r>
        </a:p>
      </dgm:t>
    </dgm:pt>
    <dgm:pt modelId="{BA975FED-04B4-4F2F-80A4-AD7EBECE7F68}" type="parTrans" cxnId="{F2C1F319-0278-4286-B221-3D0867EA8D70}">
      <dgm:prSet/>
      <dgm:spPr/>
      <dgm:t>
        <a:bodyPr/>
        <a:lstStyle/>
        <a:p>
          <a:endParaRPr lang="en-US"/>
        </a:p>
      </dgm:t>
    </dgm:pt>
    <dgm:pt modelId="{10E39650-F679-4E9F-A412-F65B8FAA0E7B}" type="sibTrans" cxnId="{F2C1F319-0278-4286-B221-3D0867EA8D70}">
      <dgm:prSet/>
      <dgm:spPr/>
      <dgm:t>
        <a:bodyPr/>
        <a:lstStyle/>
        <a:p>
          <a:endParaRPr lang="en-US"/>
        </a:p>
      </dgm:t>
    </dgm:pt>
    <dgm:pt modelId="{10DDC0DB-C99F-4EE1-82B1-7E2E260F3FD1}" type="pres">
      <dgm:prSet presAssocID="{D12C0EB2-E567-4AD6-85A6-C7281CF8FD49}" presName="outerComposite" presStyleCnt="0">
        <dgm:presLayoutVars>
          <dgm:chMax val="5"/>
          <dgm:dir/>
          <dgm:resizeHandles val="exact"/>
        </dgm:presLayoutVars>
      </dgm:prSet>
      <dgm:spPr/>
    </dgm:pt>
    <dgm:pt modelId="{42E19D9C-7D42-423E-A2B4-1BDD1FE334F9}" type="pres">
      <dgm:prSet presAssocID="{D12C0EB2-E567-4AD6-85A6-C7281CF8FD49}" presName="dummyMaxCanvas" presStyleCnt="0">
        <dgm:presLayoutVars/>
      </dgm:prSet>
      <dgm:spPr/>
    </dgm:pt>
    <dgm:pt modelId="{1DAD307B-0AE6-4335-B1C2-8779D2E2C34E}" type="pres">
      <dgm:prSet presAssocID="{D12C0EB2-E567-4AD6-85A6-C7281CF8FD49}" presName="TwoNodes_1" presStyleLbl="node1" presStyleIdx="0" presStyleCnt="2" custLinFactNeighborX="483" custLinFactNeighborY="14294">
        <dgm:presLayoutVars>
          <dgm:bulletEnabled val="1"/>
        </dgm:presLayoutVars>
      </dgm:prSet>
      <dgm:spPr/>
    </dgm:pt>
    <dgm:pt modelId="{B568B572-9E97-4DB6-9B43-87C85F62F1CC}" type="pres">
      <dgm:prSet presAssocID="{D12C0EB2-E567-4AD6-85A6-C7281CF8FD49}" presName="TwoNodes_2" presStyleLbl="node1" presStyleIdx="1" presStyleCnt="2">
        <dgm:presLayoutVars>
          <dgm:bulletEnabled val="1"/>
        </dgm:presLayoutVars>
      </dgm:prSet>
      <dgm:spPr/>
    </dgm:pt>
    <dgm:pt modelId="{8F6D29AE-FAB3-48BE-BDF3-149AEEE911DF}" type="pres">
      <dgm:prSet presAssocID="{D12C0EB2-E567-4AD6-85A6-C7281CF8FD49}" presName="TwoConn_1-2" presStyleLbl="fgAccFollowNode1" presStyleIdx="0" presStyleCnt="1">
        <dgm:presLayoutVars>
          <dgm:bulletEnabled val="1"/>
        </dgm:presLayoutVars>
      </dgm:prSet>
      <dgm:spPr/>
    </dgm:pt>
    <dgm:pt modelId="{8B81477B-1D0B-42D8-AFA3-C64C4A2633B7}" type="pres">
      <dgm:prSet presAssocID="{D12C0EB2-E567-4AD6-85A6-C7281CF8FD49}" presName="TwoNodes_1_text" presStyleLbl="node1" presStyleIdx="1" presStyleCnt="2">
        <dgm:presLayoutVars>
          <dgm:bulletEnabled val="1"/>
        </dgm:presLayoutVars>
      </dgm:prSet>
      <dgm:spPr/>
    </dgm:pt>
    <dgm:pt modelId="{E62C7318-20F9-40DF-ACF1-789BF2ADD7D9}" type="pres">
      <dgm:prSet presAssocID="{D12C0EB2-E567-4AD6-85A6-C7281CF8FD49}" presName="TwoNodes_2_text" presStyleLbl="node1" presStyleIdx="1" presStyleCnt="2">
        <dgm:presLayoutVars>
          <dgm:bulletEnabled val="1"/>
        </dgm:presLayoutVars>
      </dgm:prSet>
      <dgm:spPr/>
    </dgm:pt>
  </dgm:ptLst>
  <dgm:cxnLst>
    <dgm:cxn modelId="{B1701403-E2F5-43AA-A197-E7A9313DAAFB}" srcId="{335F2494-172E-419E-A909-4E199FB10129}" destId="{FD75A2BE-C822-4AA2-A648-5FC1C8E6E867}" srcOrd="1" destOrd="0" parTransId="{B9621B0E-63C0-4528-9BA9-81C1827C29ED}" sibTransId="{B0F68DF3-3197-48E1-938F-1E9F36424CC4}"/>
    <dgm:cxn modelId="{7E8B3306-78C0-44B6-A534-775D79BD16F2}" type="presOf" srcId="{FD75A2BE-C822-4AA2-A648-5FC1C8E6E867}" destId="{1DAD307B-0AE6-4335-B1C2-8779D2E2C34E}" srcOrd="0" destOrd="2" presId="urn:microsoft.com/office/officeart/2005/8/layout/vProcess5"/>
    <dgm:cxn modelId="{0A87ED07-4888-4F2A-BA40-B3D641408C46}" type="presOf" srcId="{335F2494-172E-419E-A909-4E199FB10129}" destId="{8B81477B-1D0B-42D8-AFA3-C64C4A2633B7}" srcOrd="1" destOrd="0" presId="urn:microsoft.com/office/officeart/2005/8/layout/vProcess5"/>
    <dgm:cxn modelId="{F1EE3F11-7E63-48FE-A6CD-1CFCF8984F6A}" type="presOf" srcId="{31E2EE45-A496-42DC-BD37-F5153AE78FA4}" destId="{8F6D29AE-FAB3-48BE-BDF3-149AEEE911DF}" srcOrd="0" destOrd="0" presId="urn:microsoft.com/office/officeart/2005/8/layout/vProcess5"/>
    <dgm:cxn modelId="{F2C1F319-0278-4286-B221-3D0867EA8D70}" srcId="{335F2494-172E-419E-A909-4E199FB10129}" destId="{428090B0-132F-4A82-B856-55A482783C7E}" srcOrd="2" destOrd="0" parTransId="{BA975FED-04B4-4F2F-80A4-AD7EBECE7F68}" sibTransId="{10E39650-F679-4E9F-A412-F65B8FAA0E7B}"/>
    <dgm:cxn modelId="{CA5AB421-649E-4C64-AFD5-BF3D6BCB347F}" type="presOf" srcId="{D12C0EB2-E567-4AD6-85A6-C7281CF8FD49}" destId="{10DDC0DB-C99F-4EE1-82B1-7E2E260F3FD1}" srcOrd="0" destOrd="0" presId="urn:microsoft.com/office/officeart/2005/8/layout/vProcess5"/>
    <dgm:cxn modelId="{A05FA523-887B-4723-B1AA-C93F72D89514}" type="presOf" srcId="{335F2494-172E-419E-A909-4E199FB10129}" destId="{1DAD307B-0AE6-4335-B1C2-8779D2E2C34E}" srcOrd="0" destOrd="0" presId="urn:microsoft.com/office/officeart/2005/8/layout/vProcess5"/>
    <dgm:cxn modelId="{6D332B26-E21A-46D0-8361-2E207CF10040}" srcId="{D12C0EB2-E567-4AD6-85A6-C7281CF8FD49}" destId="{335F2494-172E-419E-A909-4E199FB10129}" srcOrd="0" destOrd="0" parTransId="{52306185-E1F9-4844-B060-4F5457658CCE}" sibTransId="{31E2EE45-A496-42DC-BD37-F5153AE78FA4}"/>
    <dgm:cxn modelId="{6A95FF32-2694-4F6C-B9D1-93DFFCF16226}" type="presOf" srcId="{428090B0-132F-4A82-B856-55A482783C7E}" destId="{1DAD307B-0AE6-4335-B1C2-8779D2E2C34E}" srcOrd="0" destOrd="3" presId="urn:microsoft.com/office/officeart/2005/8/layout/vProcess5"/>
    <dgm:cxn modelId="{C8D22964-9AB4-40AF-89E4-881A07C2E74C}" type="presOf" srcId="{428090B0-132F-4A82-B856-55A482783C7E}" destId="{8B81477B-1D0B-42D8-AFA3-C64C4A2633B7}" srcOrd="1" destOrd="3" presId="urn:microsoft.com/office/officeart/2005/8/layout/vProcess5"/>
    <dgm:cxn modelId="{4074A948-ADC5-4B1A-BDE3-3DE3A872DA22}" type="presOf" srcId="{9697EAAB-5138-44EB-A206-3E3089659F72}" destId="{E62C7318-20F9-40DF-ACF1-789BF2ADD7D9}" srcOrd="1" destOrd="0" presId="urn:microsoft.com/office/officeart/2005/8/layout/vProcess5"/>
    <dgm:cxn modelId="{7A60984A-9CA8-44D2-9884-F8713E878E3A}" type="presOf" srcId="{641E8F0F-02B1-4C3E-B4E7-DD0A4F9772BD}" destId="{8B81477B-1D0B-42D8-AFA3-C64C4A2633B7}" srcOrd="1" destOrd="1" presId="urn:microsoft.com/office/officeart/2005/8/layout/vProcess5"/>
    <dgm:cxn modelId="{C8A5C755-673F-4DD7-8240-FF5154ACD36C}" type="presOf" srcId="{FD75A2BE-C822-4AA2-A648-5FC1C8E6E867}" destId="{8B81477B-1D0B-42D8-AFA3-C64C4A2633B7}" srcOrd="1" destOrd="2" presId="urn:microsoft.com/office/officeart/2005/8/layout/vProcess5"/>
    <dgm:cxn modelId="{2398AB8F-E16A-4ED0-B0AF-F587697541E8}" srcId="{D12C0EB2-E567-4AD6-85A6-C7281CF8FD49}" destId="{9697EAAB-5138-44EB-A206-3E3089659F72}" srcOrd="1" destOrd="0" parTransId="{AE95F22E-3555-4FA4-9FF7-D75334484741}" sibTransId="{93DE349D-0B0B-4FE8-9E9B-0732C574CB23}"/>
    <dgm:cxn modelId="{9AA2EAD1-8323-4ADA-9877-E7C7DF56DAA8}" srcId="{335F2494-172E-419E-A909-4E199FB10129}" destId="{641E8F0F-02B1-4C3E-B4E7-DD0A4F9772BD}" srcOrd="0" destOrd="0" parTransId="{D55C16B4-A904-486D-B492-16D13AC91DFF}" sibTransId="{A98B909E-4C5B-480C-9B6C-3683B56768A8}"/>
    <dgm:cxn modelId="{7B42DBD6-A913-41F7-86CB-94768B93870C}" type="presOf" srcId="{9697EAAB-5138-44EB-A206-3E3089659F72}" destId="{B568B572-9E97-4DB6-9B43-87C85F62F1CC}" srcOrd="0" destOrd="0" presId="urn:microsoft.com/office/officeart/2005/8/layout/vProcess5"/>
    <dgm:cxn modelId="{42AAFCED-F86D-415B-A2D7-67B22D775741}" type="presOf" srcId="{641E8F0F-02B1-4C3E-B4E7-DD0A4F9772BD}" destId="{1DAD307B-0AE6-4335-B1C2-8779D2E2C34E}" srcOrd="0" destOrd="1" presId="urn:microsoft.com/office/officeart/2005/8/layout/vProcess5"/>
    <dgm:cxn modelId="{89278929-391D-4843-A9E3-276ED96BBBA3}" type="presParOf" srcId="{10DDC0DB-C99F-4EE1-82B1-7E2E260F3FD1}" destId="{42E19D9C-7D42-423E-A2B4-1BDD1FE334F9}" srcOrd="0" destOrd="0" presId="urn:microsoft.com/office/officeart/2005/8/layout/vProcess5"/>
    <dgm:cxn modelId="{F96CEE9C-4A56-4771-A1CA-6DA7AAFECB84}" type="presParOf" srcId="{10DDC0DB-C99F-4EE1-82B1-7E2E260F3FD1}" destId="{1DAD307B-0AE6-4335-B1C2-8779D2E2C34E}" srcOrd="1" destOrd="0" presId="urn:microsoft.com/office/officeart/2005/8/layout/vProcess5"/>
    <dgm:cxn modelId="{51AD60A5-EF6D-41E6-A229-8D81B2714AD0}" type="presParOf" srcId="{10DDC0DB-C99F-4EE1-82B1-7E2E260F3FD1}" destId="{B568B572-9E97-4DB6-9B43-87C85F62F1CC}" srcOrd="2" destOrd="0" presId="urn:microsoft.com/office/officeart/2005/8/layout/vProcess5"/>
    <dgm:cxn modelId="{30C43026-F995-4839-AD46-E2389CE1852E}" type="presParOf" srcId="{10DDC0DB-C99F-4EE1-82B1-7E2E260F3FD1}" destId="{8F6D29AE-FAB3-48BE-BDF3-149AEEE911DF}" srcOrd="3" destOrd="0" presId="urn:microsoft.com/office/officeart/2005/8/layout/vProcess5"/>
    <dgm:cxn modelId="{8651F870-B774-4E47-8515-077D2037C69D}" type="presParOf" srcId="{10DDC0DB-C99F-4EE1-82B1-7E2E260F3FD1}" destId="{8B81477B-1D0B-42D8-AFA3-C64C4A2633B7}" srcOrd="4" destOrd="0" presId="urn:microsoft.com/office/officeart/2005/8/layout/vProcess5"/>
    <dgm:cxn modelId="{C1A42DE0-E80F-4309-BA11-79AF28D29A35}" type="presParOf" srcId="{10DDC0DB-C99F-4EE1-82B1-7E2E260F3FD1}" destId="{E62C7318-20F9-40DF-ACF1-789BF2ADD7D9}"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9C8089-7CCF-4F43-AB35-7A007BEFCC80}" type="doc">
      <dgm:prSet loTypeId="urn:microsoft.com/office/officeart/2005/8/layout/hierarchy4" loCatId="list" qsTypeId="urn:microsoft.com/office/officeart/2005/8/quickstyle/simple1" qsCatId="simple" csTypeId="urn:microsoft.com/office/officeart/2005/8/colors/accent1_2" csCatId="accent1"/>
      <dgm:spPr/>
      <dgm:t>
        <a:bodyPr/>
        <a:lstStyle/>
        <a:p>
          <a:endParaRPr lang="en-US"/>
        </a:p>
      </dgm:t>
    </dgm:pt>
    <dgm:pt modelId="{7AB08185-D0B5-437D-B5BB-DD9281B4A324}">
      <dgm:prSet/>
      <dgm:spPr/>
      <dgm:t>
        <a:bodyPr/>
        <a:lstStyle/>
        <a:p>
          <a:pPr rtl="1"/>
          <a:r>
            <a:rPr lang="ar-sa" b="1" dirty="0">
              <a:rtl/>
            </a:rPr>
            <a:t>الحركات الواردة. </a:t>
          </a:r>
          <a:endParaRPr lang="en-US" dirty="0"/>
        </a:p>
      </dgm:t>
    </dgm:pt>
    <dgm:pt modelId="{150CEDD7-8681-4979-B241-8CE57BD6C89E}" type="parTrans" cxnId="{B043C014-553C-4EB1-9D04-E01512C057FB}">
      <dgm:prSet/>
      <dgm:spPr/>
      <dgm:t>
        <a:bodyPr/>
        <a:lstStyle/>
        <a:p>
          <a:endParaRPr lang="en-US"/>
        </a:p>
      </dgm:t>
    </dgm:pt>
    <dgm:pt modelId="{690EE2C3-C844-47A8-B7E2-D2D97463B09C}" type="sibTrans" cxnId="{B043C014-553C-4EB1-9D04-E01512C057FB}">
      <dgm:prSet/>
      <dgm:spPr/>
      <dgm:t>
        <a:bodyPr/>
        <a:lstStyle/>
        <a:p>
          <a:endParaRPr lang="en-US"/>
        </a:p>
      </dgm:t>
    </dgm:pt>
    <dgm:pt modelId="{48E07AE7-068B-4BD5-9650-D1E07E8EC691}">
      <dgm:prSet/>
      <dgm:spPr/>
      <dgm:t>
        <a:bodyPr/>
        <a:lstStyle/>
        <a:p>
          <a:pPr rtl="1"/>
          <a:r>
            <a:rPr lang="ar-sa" b="1" dirty="0">
              <a:rtl/>
            </a:rPr>
            <a:t>انتقاء أصناف المخزون. </a:t>
          </a:r>
          <a:endParaRPr lang="en-US" dirty="0"/>
        </a:p>
      </dgm:t>
    </dgm:pt>
    <dgm:pt modelId="{9EE3DC01-77AF-480D-AF25-65754199DA71}" type="parTrans" cxnId="{ADB9485E-F930-4AC1-9F00-F6C4A9FF58A3}">
      <dgm:prSet/>
      <dgm:spPr/>
      <dgm:t>
        <a:bodyPr/>
        <a:lstStyle/>
        <a:p>
          <a:endParaRPr lang="en-US"/>
        </a:p>
      </dgm:t>
    </dgm:pt>
    <dgm:pt modelId="{B01618F5-C6CF-4F96-AB51-D17DFD4905A4}" type="sibTrans" cxnId="{ADB9485E-F930-4AC1-9F00-F6C4A9FF58A3}">
      <dgm:prSet/>
      <dgm:spPr/>
      <dgm:t>
        <a:bodyPr/>
        <a:lstStyle/>
        <a:p>
          <a:endParaRPr lang="en-US"/>
        </a:p>
      </dgm:t>
    </dgm:pt>
    <dgm:pt modelId="{F2EDB609-466F-4316-88B7-FDA8350B0B63}">
      <dgm:prSet/>
      <dgm:spPr/>
      <dgm:t>
        <a:bodyPr/>
        <a:lstStyle/>
        <a:p>
          <a:pPr rtl="1"/>
          <a:r>
            <a:rPr lang="ar-sa" b="1" dirty="0">
              <a:rtl/>
            </a:rPr>
            <a:t>مهام الإنتاج مثل انتقاء المواد الخام أو وضعها. </a:t>
          </a:r>
          <a:endParaRPr lang="en-US" dirty="0"/>
        </a:p>
      </dgm:t>
    </dgm:pt>
    <dgm:pt modelId="{A6E73803-E335-4D40-B4D3-29E5B0F6C379}" type="parTrans" cxnId="{A3D7FF7C-B4D1-4AA4-B9EE-E2329EC2B3BD}">
      <dgm:prSet/>
      <dgm:spPr/>
      <dgm:t>
        <a:bodyPr/>
        <a:lstStyle/>
        <a:p>
          <a:endParaRPr lang="en-US"/>
        </a:p>
      </dgm:t>
    </dgm:pt>
    <dgm:pt modelId="{49E51AE5-5970-4E2A-9BCA-54F2109AF7CE}" type="sibTrans" cxnId="{A3D7FF7C-B4D1-4AA4-B9EE-E2329EC2B3BD}">
      <dgm:prSet/>
      <dgm:spPr/>
      <dgm:t>
        <a:bodyPr/>
        <a:lstStyle/>
        <a:p>
          <a:endParaRPr lang="en-US"/>
        </a:p>
      </dgm:t>
    </dgm:pt>
    <dgm:pt modelId="{7FE26B81-D3DB-49BF-934F-7BE3742D70E3}">
      <dgm:prSet/>
      <dgm:spPr/>
      <dgm:t>
        <a:bodyPr/>
        <a:lstStyle/>
        <a:p>
          <a:pPr rtl="1"/>
          <a:r>
            <a:rPr lang="ar-sa" b="1" dirty="0">
              <a:rtl/>
            </a:rPr>
            <a:t>عمليات نقل المخزون. </a:t>
          </a:r>
          <a:endParaRPr lang="en-US" dirty="0"/>
        </a:p>
      </dgm:t>
    </dgm:pt>
    <dgm:pt modelId="{FD55470C-E669-49F8-82DE-13227934C495}" type="parTrans" cxnId="{E0997518-FFB7-45E4-BA4B-A7CFC03738EC}">
      <dgm:prSet/>
      <dgm:spPr/>
      <dgm:t>
        <a:bodyPr/>
        <a:lstStyle/>
        <a:p>
          <a:endParaRPr lang="en-US"/>
        </a:p>
      </dgm:t>
    </dgm:pt>
    <dgm:pt modelId="{E05104AD-653B-4511-BD52-FED2FA32EA11}" type="sibTrans" cxnId="{E0997518-FFB7-45E4-BA4B-A7CFC03738EC}">
      <dgm:prSet/>
      <dgm:spPr/>
      <dgm:t>
        <a:bodyPr/>
        <a:lstStyle/>
        <a:p>
          <a:endParaRPr lang="en-US"/>
        </a:p>
      </dgm:t>
    </dgm:pt>
    <dgm:pt modelId="{E8DB2965-C5B0-4079-8E22-72E92FCBA3F3}">
      <dgm:prSet/>
      <dgm:spPr/>
      <dgm:t>
        <a:bodyPr/>
        <a:lstStyle/>
        <a:p>
          <a:pPr rtl="1"/>
          <a:r>
            <a:rPr lang="ar-sa" b="1" dirty="0">
              <a:rtl/>
            </a:rPr>
            <a:t>حركة أصناف المخزون بين المواقع. </a:t>
          </a:r>
          <a:endParaRPr lang="en-US" dirty="0"/>
        </a:p>
      </dgm:t>
    </dgm:pt>
    <dgm:pt modelId="{1752F227-4617-4A55-BE17-25ED578374FE}" type="parTrans" cxnId="{A352B3AF-6BF6-4E28-9F19-938BCE33FA54}">
      <dgm:prSet/>
      <dgm:spPr/>
      <dgm:t>
        <a:bodyPr/>
        <a:lstStyle/>
        <a:p>
          <a:endParaRPr lang="en-US"/>
        </a:p>
      </dgm:t>
    </dgm:pt>
    <dgm:pt modelId="{C90E626A-BAF2-4B1A-B355-78468A8859E3}" type="sibTrans" cxnId="{A352B3AF-6BF6-4E28-9F19-938BCE33FA54}">
      <dgm:prSet/>
      <dgm:spPr/>
      <dgm:t>
        <a:bodyPr/>
        <a:lstStyle/>
        <a:p>
          <a:endParaRPr lang="en-US"/>
        </a:p>
      </dgm:t>
    </dgm:pt>
    <dgm:pt modelId="{03C9B497-EE5B-4292-ABDA-BA1A9BEADEA0}">
      <dgm:prSet/>
      <dgm:spPr/>
      <dgm:t>
        <a:bodyPr/>
        <a:lstStyle/>
        <a:p>
          <a:pPr rtl="1"/>
          <a:r>
            <a:rPr lang="ar-sa" b="1" dirty="0">
              <a:rtl/>
            </a:rPr>
            <a:t>تزويد المواقع. </a:t>
          </a:r>
          <a:endParaRPr lang="en-US" dirty="0"/>
        </a:p>
      </dgm:t>
    </dgm:pt>
    <dgm:pt modelId="{EBDE6361-BADB-4D8B-AEF3-C1C964641F97}" type="parTrans" cxnId="{BC586BBF-E45F-45AB-9DB9-17EDC5901549}">
      <dgm:prSet/>
      <dgm:spPr/>
      <dgm:t>
        <a:bodyPr/>
        <a:lstStyle/>
        <a:p>
          <a:endParaRPr lang="en-US"/>
        </a:p>
      </dgm:t>
    </dgm:pt>
    <dgm:pt modelId="{F912E9D5-B460-4121-A9DD-62F2670EFB98}" type="sibTrans" cxnId="{BC586BBF-E45F-45AB-9DB9-17EDC5901549}">
      <dgm:prSet/>
      <dgm:spPr/>
      <dgm:t>
        <a:bodyPr/>
        <a:lstStyle/>
        <a:p>
          <a:endParaRPr lang="en-US"/>
        </a:p>
      </dgm:t>
    </dgm:pt>
    <dgm:pt modelId="{86ADAE15-4A9A-4366-ABF0-A8CD00A1B70A}" type="pres">
      <dgm:prSet presAssocID="{CE9C8089-7CCF-4F43-AB35-7A007BEFCC80}" presName="Name0" presStyleCnt="0">
        <dgm:presLayoutVars>
          <dgm:chPref val="1"/>
          <dgm:dir/>
          <dgm:animOne val="branch"/>
          <dgm:animLvl val="lvl"/>
          <dgm:resizeHandles/>
        </dgm:presLayoutVars>
      </dgm:prSet>
      <dgm:spPr/>
    </dgm:pt>
    <dgm:pt modelId="{154854BB-CDC8-4EA7-8B00-E8D44E7D9928}" type="pres">
      <dgm:prSet presAssocID="{7AB08185-D0B5-437D-B5BB-DD9281B4A324}" presName="vertOne" presStyleCnt="0"/>
      <dgm:spPr/>
    </dgm:pt>
    <dgm:pt modelId="{94D99718-384D-4637-863E-11A57ACE6665}" type="pres">
      <dgm:prSet presAssocID="{7AB08185-D0B5-437D-B5BB-DD9281B4A324}" presName="txOne" presStyleLbl="node0" presStyleIdx="0" presStyleCnt="6">
        <dgm:presLayoutVars>
          <dgm:chPref val="3"/>
        </dgm:presLayoutVars>
      </dgm:prSet>
      <dgm:spPr/>
    </dgm:pt>
    <dgm:pt modelId="{1959C5CE-2F9A-45F9-BCF8-2A90BE3168E6}" type="pres">
      <dgm:prSet presAssocID="{7AB08185-D0B5-437D-B5BB-DD9281B4A324}" presName="horzOne" presStyleCnt="0"/>
      <dgm:spPr/>
    </dgm:pt>
    <dgm:pt modelId="{B1CF4511-E0A0-43C2-965E-D7229EFBC2B8}" type="pres">
      <dgm:prSet presAssocID="{690EE2C3-C844-47A8-B7E2-D2D97463B09C}" presName="sibSpaceOne" presStyleCnt="0"/>
      <dgm:spPr/>
    </dgm:pt>
    <dgm:pt modelId="{96BCA109-A8A9-4089-9E0A-099308DEB666}" type="pres">
      <dgm:prSet presAssocID="{48E07AE7-068B-4BD5-9650-D1E07E8EC691}" presName="vertOne" presStyleCnt="0"/>
      <dgm:spPr/>
    </dgm:pt>
    <dgm:pt modelId="{24943EC5-7CD3-4BCD-A954-46F8B4604434}" type="pres">
      <dgm:prSet presAssocID="{48E07AE7-068B-4BD5-9650-D1E07E8EC691}" presName="txOne" presStyleLbl="node0" presStyleIdx="1" presStyleCnt="6">
        <dgm:presLayoutVars>
          <dgm:chPref val="3"/>
        </dgm:presLayoutVars>
      </dgm:prSet>
      <dgm:spPr/>
    </dgm:pt>
    <dgm:pt modelId="{F1D373D7-D89A-4166-ADE2-5079DEC44253}" type="pres">
      <dgm:prSet presAssocID="{48E07AE7-068B-4BD5-9650-D1E07E8EC691}" presName="horzOne" presStyleCnt="0"/>
      <dgm:spPr/>
    </dgm:pt>
    <dgm:pt modelId="{692E7071-4077-4540-BF0D-B9C560839644}" type="pres">
      <dgm:prSet presAssocID="{B01618F5-C6CF-4F96-AB51-D17DFD4905A4}" presName="sibSpaceOne" presStyleCnt="0"/>
      <dgm:spPr/>
    </dgm:pt>
    <dgm:pt modelId="{B3736458-84C4-4F19-A7DB-AD173ECF06BE}" type="pres">
      <dgm:prSet presAssocID="{F2EDB609-466F-4316-88B7-FDA8350B0B63}" presName="vertOne" presStyleCnt="0"/>
      <dgm:spPr/>
    </dgm:pt>
    <dgm:pt modelId="{BCEFE933-2FFA-480D-AD8B-DCB90E9CA216}" type="pres">
      <dgm:prSet presAssocID="{F2EDB609-466F-4316-88B7-FDA8350B0B63}" presName="txOne" presStyleLbl="node0" presStyleIdx="2" presStyleCnt="6">
        <dgm:presLayoutVars>
          <dgm:chPref val="3"/>
        </dgm:presLayoutVars>
      </dgm:prSet>
      <dgm:spPr/>
    </dgm:pt>
    <dgm:pt modelId="{84AADD3F-AD67-421E-8953-307E387F1573}" type="pres">
      <dgm:prSet presAssocID="{F2EDB609-466F-4316-88B7-FDA8350B0B63}" presName="horzOne" presStyleCnt="0"/>
      <dgm:spPr/>
    </dgm:pt>
    <dgm:pt modelId="{78954F4C-AB44-4588-BD7F-D94E90EB48E3}" type="pres">
      <dgm:prSet presAssocID="{49E51AE5-5970-4E2A-9BCA-54F2109AF7CE}" presName="sibSpaceOne" presStyleCnt="0"/>
      <dgm:spPr/>
    </dgm:pt>
    <dgm:pt modelId="{E9B191FE-AC07-42DC-9F7E-68AF364E7A85}" type="pres">
      <dgm:prSet presAssocID="{7FE26B81-D3DB-49BF-934F-7BE3742D70E3}" presName="vertOne" presStyleCnt="0"/>
      <dgm:spPr/>
    </dgm:pt>
    <dgm:pt modelId="{82AAD5B6-9EE6-4726-87A4-0B9C98C88071}" type="pres">
      <dgm:prSet presAssocID="{7FE26B81-D3DB-49BF-934F-7BE3742D70E3}" presName="txOne" presStyleLbl="node0" presStyleIdx="3" presStyleCnt="6">
        <dgm:presLayoutVars>
          <dgm:chPref val="3"/>
        </dgm:presLayoutVars>
      </dgm:prSet>
      <dgm:spPr/>
    </dgm:pt>
    <dgm:pt modelId="{86D35C4E-4CFE-4722-A016-5EEDF522B867}" type="pres">
      <dgm:prSet presAssocID="{7FE26B81-D3DB-49BF-934F-7BE3742D70E3}" presName="horzOne" presStyleCnt="0"/>
      <dgm:spPr/>
    </dgm:pt>
    <dgm:pt modelId="{48453004-78F7-4013-AFA5-4ECE63090425}" type="pres">
      <dgm:prSet presAssocID="{E05104AD-653B-4511-BD52-FED2FA32EA11}" presName="sibSpaceOne" presStyleCnt="0"/>
      <dgm:spPr/>
    </dgm:pt>
    <dgm:pt modelId="{3CD0FF8A-8B2F-4BA7-A6C9-E11013EC3D57}" type="pres">
      <dgm:prSet presAssocID="{E8DB2965-C5B0-4079-8E22-72E92FCBA3F3}" presName="vertOne" presStyleCnt="0"/>
      <dgm:spPr/>
    </dgm:pt>
    <dgm:pt modelId="{A25B9842-A369-4540-81C5-AB2489A54B46}" type="pres">
      <dgm:prSet presAssocID="{E8DB2965-C5B0-4079-8E22-72E92FCBA3F3}" presName="txOne" presStyleLbl="node0" presStyleIdx="4" presStyleCnt="6">
        <dgm:presLayoutVars>
          <dgm:chPref val="3"/>
        </dgm:presLayoutVars>
      </dgm:prSet>
      <dgm:spPr/>
    </dgm:pt>
    <dgm:pt modelId="{E1002E06-29BD-4466-AE2F-3C37858B1FF6}" type="pres">
      <dgm:prSet presAssocID="{E8DB2965-C5B0-4079-8E22-72E92FCBA3F3}" presName="horzOne" presStyleCnt="0"/>
      <dgm:spPr/>
    </dgm:pt>
    <dgm:pt modelId="{AB2B06E4-12E9-497B-9A92-389A9E75C741}" type="pres">
      <dgm:prSet presAssocID="{C90E626A-BAF2-4B1A-B355-78468A8859E3}" presName="sibSpaceOne" presStyleCnt="0"/>
      <dgm:spPr/>
    </dgm:pt>
    <dgm:pt modelId="{7EB03DC3-9FC3-4C72-8912-CAE205A83208}" type="pres">
      <dgm:prSet presAssocID="{03C9B497-EE5B-4292-ABDA-BA1A9BEADEA0}" presName="vertOne" presStyleCnt="0"/>
      <dgm:spPr/>
    </dgm:pt>
    <dgm:pt modelId="{0D5391F6-381E-4BDC-967C-5EE35EF749DB}" type="pres">
      <dgm:prSet presAssocID="{03C9B497-EE5B-4292-ABDA-BA1A9BEADEA0}" presName="txOne" presStyleLbl="node0" presStyleIdx="5" presStyleCnt="6">
        <dgm:presLayoutVars>
          <dgm:chPref val="3"/>
        </dgm:presLayoutVars>
      </dgm:prSet>
      <dgm:spPr/>
    </dgm:pt>
    <dgm:pt modelId="{51A97026-FE66-45D6-BCF0-78CFA2F10A93}" type="pres">
      <dgm:prSet presAssocID="{03C9B497-EE5B-4292-ABDA-BA1A9BEADEA0}" presName="horzOne" presStyleCnt="0"/>
      <dgm:spPr/>
    </dgm:pt>
  </dgm:ptLst>
  <dgm:cxnLst>
    <dgm:cxn modelId="{B043C014-553C-4EB1-9D04-E01512C057FB}" srcId="{CE9C8089-7CCF-4F43-AB35-7A007BEFCC80}" destId="{7AB08185-D0B5-437D-B5BB-DD9281B4A324}" srcOrd="0" destOrd="0" parTransId="{150CEDD7-8681-4979-B241-8CE57BD6C89E}" sibTransId="{690EE2C3-C844-47A8-B7E2-D2D97463B09C}"/>
    <dgm:cxn modelId="{E0997518-FFB7-45E4-BA4B-A7CFC03738EC}" srcId="{CE9C8089-7CCF-4F43-AB35-7A007BEFCC80}" destId="{7FE26B81-D3DB-49BF-934F-7BE3742D70E3}" srcOrd="3" destOrd="0" parTransId="{FD55470C-E669-49F8-82DE-13227934C495}" sibTransId="{E05104AD-653B-4511-BD52-FED2FA32EA11}"/>
    <dgm:cxn modelId="{1BF87F1B-8B59-4B68-B6AD-E7864D31830B}" type="presOf" srcId="{E8DB2965-C5B0-4079-8E22-72E92FCBA3F3}" destId="{A25B9842-A369-4540-81C5-AB2489A54B46}" srcOrd="0" destOrd="0" presId="urn:microsoft.com/office/officeart/2005/8/layout/hierarchy4"/>
    <dgm:cxn modelId="{BE004522-9F61-4D6B-87BE-22C2D4A689CA}" type="presOf" srcId="{48E07AE7-068B-4BD5-9650-D1E07E8EC691}" destId="{24943EC5-7CD3-4BCD-A954-46F8B4604434}" srcOrd="0" destOrd="0" presId="urn:microsoft.com/office/officeart/2005/8/layout/hierarchy4"/>
    <dgm:cxn modelId="{ADB9485E-F930-4AC1-9F00-F6C4A9FF58A3}" srcId="{CE9C8089-7CCF-4F43-AB35-7A007BEFCC80}" destId="{48E07AE7-068B-4BD5-9650-D1E07E8EC691}" srcOrd="1" destOrd="0" parTransId="{9EE3DC01-77AF-480D-AF25-65754199DA71}" sibTransId="{B01618F5-C6CF-4F96-AB51-D17DFD4905A4}"/>
    <dgm:cxn modelId="{A3D7FF7C-B4D1-4AA4-B9EE-E2329EC2B3BD}" srcId="{CE9C8089-7CCF-4F43-AB35-7A007BEFCC80}" destId="{F2EDB609-466F-4316-88B7-FDA8350B0B63}" srcOrd="2" destOrd="0" parTransId="{A6E73803-E335-4D40-B4D3-29E5B0F6C379}" sibTransId="{49E51AE5-5970-4E2A-9BCA-54F2109AF7CE}"/>
    <dgm:cxn modelId="{575C8482-DD91-49F4-86C6-AA0967992BF0}" type="presOf" srcId="{7FE26B81-D3DB-49BF-934F-7BE3742D70E3}" destId="{82AAD5B6-9EE6-4726-87A4-0B9C98C88071}" srcOrd="0" destOrd="0" presId="urn:microsoft.com/office/officeart/2005/8/layout/hierarchy4"/>
    <dgm:cxn modelId="{9290F796-F4BF-484F-8C42-CEAEABF4CD75}" type="presOf" srcId="{CE9C8089-7CCF-4F43-AB35-7A007BEFCC80}" destId="{86ADAE15-4A9A-4366-ABF0-A8CD00A1B70A}" srcOrd="0" destOrd="0" presId="urn:microsoft.com/office/officeart/2005/8/layout/hierarchy4"/>
    <dgm:cxn modelId="{A352B3AF-6BF6-4E28-9F19-938BCE33FA54}" srcId="{CE9C8089-7CCF-4F43-AB35-7A007BEFCC80}" destId="{E8DB2965-C5B0-4079-8E22-72E92FCBA3F3}" srcOrd="4" destOrd="0" parTransId="{1752F227-4617-4A55-BE17-25ED578374FE}" sibTransId="{C90E626A-BAF2-4B1A-B355-78468A8859E3}"/>
    <dgm:cxn modelId="{577604BD-6F9F-4B9A-84AE-4F4EE93C3E56}" type="presOf" srcId="{7AB08185-D0B5-437D-B5BB-DD9281B4A324}" destId="{94D99718-384D-4637-863E-11A57ACE6665}" srcOrd="0" destOrd="0" presId="urn:microsoft.com/office/officeart/2005/8/layout/hierarchy4"/>
    <dgm:cxn modelId="{BC586BBF-E45F-45AB-9DB9-17EDC5901549}" srcId="{CE9C8089-7CCF-4F43-AB35-7A007BEFCC80}" destId="{03C9B497-EE5B-4292-ABDA-BA1A9BEADEA0}" srcOrd="5" destOrd="0" parTransId="{EBDE6361-BADB-4D8B-AEF3-C1C964641F97}" sibTransId="{F912E9D5-B460-4121-A9DD-62F2670EFB98}"/>
    <dgm:cxn modelId="{B0DB17F5-D8FF-4ED1-AD35-647FDB12C8F6}" type="presOf" srcId="{F2EDB609-466F-4316-88B7-FDA8350B0B63}" destId="{BCEFE933-2FFA-480D-AD8B-DCB90E9CA216}" srcOrd="0" destOrd="0" presId="urn:microsoft.com/office/officeart/2005/8/layout/hierarchy4"/>
    <dgm:cxn modelId="{B2312CFB-ED87-4AFF-9FBF-EBAA5B59D9C0}" type="presOf" srcId="{03C9B497-EE5B-4292-ABDA-BA1A9BEADEA0}" destId="{0D5391F6-381E-4BDC-967C-5EE35EF749DB}" srcOrd="0" destOrd="0" presId="urn:microsoft.com/office/officeart/2005/8/layout/hierarchy4"/>
    <dgm:cxn modelId="{67DDFA9C-59DC-46C6-82B6-3C4EAFD87131}" type="presParOf" srcId="{86ADAE15-4A9A-4366-ABF0-A8CD00A1B70A}" destId="{154854BB-CDC8-4EA7-8B00-E8D44E7D9928}" srcOrd="0" destOrd="0" presId="urn:microsoft.com/office/officeart/2005/8/layout/hierarchy4"/>
    <dgm:cxn modelId="{DA938460-E859-4252-A885-1A383FAC8340}" type="presParOf" srcId="{154854BB-CDC8-4EA7-8B00-E8D44E7D9928}" destId="{94D99718-384D-4637-863E-11A57ACE6665}" srcOrd="0" destOrd="0" presId="urn:microsoft.com/office/officeart/2005/8/layout/hierarchy4"/>
    <dgm:cxn modelId="{60993BB4-ABE1-462A-B1E6-00C9B81AFA23}" type="presParOf" srcId="{154854BB-CDC8-4EA7-8B00-E8D44E7D9928}" destId="{1959C5CE-2F9A-45F9-BCF8-2A90BE3168E6}" srcOrd="1" destOrd="0" presId="urn:microsoft.com/office/officeart/2005/8/layout/hierarchy4"/>
    <dgm:cxn modelId="{DF20008F-F6E9-4FAF-A626-BCE4954565AD}" type="presParOf" srcId="{86ADAE15-4A9A-4366-ABF0-A8CD00A1B70A}" destId="{B1CF4511-E0A0-43C2-965E-D7229EFBC2B8}" srcOrd="1" destOrd="0" presId="urn:microsoft.com/office/officeart/2005/8/layout/hierarchy4"/>
    <dgm:cxn modelId="{348F60D3-BF62-4343-A7CD-D77737BEF0BD}" type="presParOf" srcId="{86ADAE15-4A9A-4366-ABF0-A8CD00A1B70A}" destId="{96BCA109-A8A9-4089-9E0A-099308DEB666}" srcOrd="2" destOrd="0" presId="urn:microsoft.com/office/officeart/2005/8/layout/hierarchy4"/>
    <dgm:cxn modelId="{1C5F325D-3183-49DF-AD22-60BA4A67FCB7}" type="presParOf" srcId="{96BCA109-A8A9-4089-9E0A-099308DEB666}" destId="{24943EC5-7CD3-4BCD-A954-46F8B4604434}" srcOrd="0" destOrd="0" presId="urn:microsoft.com/office/officeart/2005/8/layout/hierarchy4"/>
    <dgm:cxn modelId="{13607D51-994C-47FF-8921-B9B7346A65F6}" type="presParOf" srcId="{96BCA109-A8A9-4089-9E0A-099308DEB666}" destId="{F1D373D7-D89A-4166-ADE2-5079DEC44253}" srcOrd="1" destOrd="0" presId="urn:microsoft.com/office/officeart/2005/8/layout/hierarchy4"/>
    <dgm:cxn modelId="{ABF4A9A7-74C9-44FE-AD48-AD16D806C4A7}" type="presParOf" srcId="{86ADAE15-4A9A-4366-ABF0-A8CD00A1B70A}" destId="{692E7071-4077-4540-BF0D-B9C560839644}" srcOrd="3" destOrd="0" presId="urn:microsoft.com/office/officeart/2005/8/layout/hierarchy4"/>
    <dgm:cxn modelId="{5620F230-18F8-49A1-8D9A-7099F641249D}" type="presParOf" srcId="{86ADAE15-4A9A-4366-ABF0-A8CD00A1B70A}" destId="{B3736458-84C4-4F19-A7DB-AD173ECF06BE}" srcOrd="4" destOrd="0" presId="urn:microsoft.com/office/officeart/2005/8/layout/hierarchy4"/>
    <dgm:cxn modelId="{E37B0E4A-2276-48C6-B014-CE32D30F210B}" type="presParOf" srcId="{B3736458-84C4-4F19-A7DB-AD173ECF06BE}" destId="{BCEFE933-2FFA-480D-AD8B-DCB90E9CA216}" srcOrd="0" destOrd="0" presId="urn:microsoft.com/office/officeart/2005/8/layout/hierarchy4"/>
    <dgm:cxn modelId="{FA51A4E1-4458-4AFE-A1F4-7DA51D5D3DCC}" type="presParOf" srcId="{B3736458-84C4-4F19-A7DB-AD173ECF06BE}" destId="{84AADD3F-AD67-421E-8953-307E387F1573}" srcOrd="1" destOrd="0" presId="urn:microsoft.com/office/officeart/2005/8/layout/hierarchy4"/>
    <dgm:cxn modelId="{CE9C62C6-8A47-4CDA-B086-29F6B1B6EB12}" type="presParOf" srcId="{86ADAE15-4A9A-4366-ABF0-A8CD00A1B70A}" destId="{78954F4C-AB44-4588-BD7F-D94E90EB48E3}" srcOrd="5" destOrd="0" presId="urn:microsoft.com/office/officeart/2005/8/layout/hierarchy4"/>
    <dgm:cxn modelId="{C2A0A5B4-1B4C-431A-8431-880912C2DF19}" type="presParOf" srcId="{86ADAE15-4A9A-4366-ABF0-A8CD00A1B70A}" destId="{E9B191FE-AC07-42DC-9F7E-68AF364E7A85}" srcOrd="6" destOrd="0" presId="urn:microsoft.com/office/officeart/2005/8/layout/hierarchy4"/>
    <dgm:cxn modelId="{F035854D-D1C5-4867-9BD5-7CAB53E8F82A}" type="presParOf" srcId="{E9B191FE-AC07-42DC-9F7E-68AF364E7A85}" destId="{82AAD5B6-9EE6-4726-87A4-0B9C98C88071}" srcOrd="0" destOrd="0" presId="urn:microsoft.com/office/officeart/2005/8/layout/hierarchy4"/>
    <dgm:cxn modelId="{274C0162-B996-4733-AE37-705A6B2C5C01}" type="presParOf" srcId="{E9B191FE-AC07-42DC-9F7E-68AF364E7A85}" destId="{86D35C4E-4CFE-4722-A016-5EEDF522B867}" srcOrd="1" destOrd="0" presId="urn:microsoft.com/office/officeart/2005/8/layout/hierarchy4"/>
    <dgm:cxn modelId="{8E582DAB-07F1-4471-8704-9577E88DC21F}" type="presParOf" srcId="{86ADAE15-4A9A-4366-ABF0-A8CD00A1B70A}" destId="{48453004-78F7-4013-AFA5-4ECE63090425}" srcOrd="7" destOrd="0" presId="urn:microsoft.com/office/officeart/2005/8/layout/hierarchy4"/>
    <dgm:cxn modelId="{60036BC3-97B5-435C-A22D-631C95D442AB}" type="presParOf" srcId="{86ADAE15-4A9A-4366-ABF0-A8CD00A1B70A}" destId="{3CD0FF8A-8B2F-4BA7-A6C9-E11013EC3D57}" srcOrd="8" destOrd="0" presId="urn:microsoft.com/office/officeart/2005/8/layout/hierarchy4"/>
    <dgm:cxn modelId="{FD5C5789-03B5-49B0-B57F-5E95000DE7B6}" type="presParOf" srcId="{3CD0FF8A-8B2F-4BA7-A6C9-E11013EC3D57}" destId="{A25B9842-A369-4540-81C5-AB2489A54B46}" srcOrd="0" destOrd="0" presId="urn:microsoft.com/office/officeart/2005/8/layout/hierarchy4"/>
    <dgm:cxn modelId="{6A50A692-EB94-4BA9-92DA-F3DE9A701BD6}" type="presParOf" srcId="{3CD0FF8A-8B2F-4BA7-A6C9-E11013EC3D57}" destId="{E1002E06-29BD-4466-AE2F-3C37858B1FF6}" srcOrd="1" destOrd="0" presId="urn:microsoft.com/office/officeart/2005/8/layout/hierarchy4"/>
    <dgm:cxn modelId="{810FC905-8C2C-4648-8642-B58554383BAC}" type="presParOf" srcId="{86ADAE15-4A9A-4366-ABF0-A8CD00A1B70A}" destId="{AB2B06E4-12E9-497B-9A92-389A9E75C741}" srcOrd="9" destOrd="0" presId="urn:microsoft.com/office/officeart/2005/8/layout/hierarchy4"/>
    <dgm:cxn modelId="{1382B44F-84E4-40E2-AF21-CA04E403CAD3}" type="presParOf" srcId="{86ADAE15-4A9A-4366-ABF0-A8CD00A1B70A}" destId="{7EB03DC3-9FC3-4C72-8912-CAE205A83208}" srcOrd="10" destOrd="0" presId="urn:microsoft.com/office/officeart/2005/8/layout/hierarchy4"/>
    <dgm:cxn modelId="{168994CD-12AA-44FB-AA19-52A32FF8DB45}" type="presParOf" srcId="{7EB03DC3-9FC3-4C72-8912-CAE205A83208}" destId="{0D5391F6-381E-4BDC-967C-5EE35EF749DB}" srcOrd="0" destOrd="0" presId="urn:microsoft.com/office/officeart/2005/8/layout/hierarchy4"/>
    <dgm:cxn modelId="{CF7BA9E5-A8AF-4F1F-AB8A-A548D5352664}" type="presParOf" srcId="{7EB03DC3-9FC3-4C72-8912-CAE205A83208}" destId="{51A97026-FE66-45D6-BCF0-78CFA2F10A9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12B55A-0090-4900-8C21-7135017504FD}"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BE1D4AFC-C816-4D60-B979-9D8F1971C12A}">
      <dgm:prSet phldrT="[Text]"/>
      <dgm:spPr/>
      <dgm:t>
        <a:bodyPr/>
        <a:lstStyle/>
        <a:p>
          <a:r>
            <a:rPr lang="ar-sa" dirty="0">
              <a:rtl/>
            </a:rPr>
            <a:t>حدود الجرد الدوري</a:t>
          </a:r>
        </a:p>
      </dgm:t>
    </dgm:pt>
    <dgm:pt modelId="{984F06CA-08B9-4BCF-B0A7-238A794101CC}" type="parTrans" cxnId="{3A93EAF8-8C37-4326-96DB-4527FB9F7DCC}">
      <dgm:prSet/>
      <dgm:spPr/>
      <dgm:t>
        <a:bodyPr/>
        <a:lstStyle/>
        <a:p>
          <a:endParaRPr lang="en-US"/>
        </a:p>
      </dgm:t>
    </dgm:pt>
    <dgm:pt modelId="{99F9D6F8-69DB-4828-9467-A77F1E5CDB94}" type="sibTrans" cxnId="{3A93EAF8-8C37-4326-96DB-4527FB9F7DCC}">
      <dgm:prSet/>
      <dgm:spPr/>
      <dgm:t>
        <a:bodyPr/>
        <a:lstStyle/>
        <a:p>
          <a:endParaRPr lang="en-US" dirty="0"/>
        </a:p>
      </dgm:t>
    </dgm:pt>
    <dgm:pt modelId="{5A68F2FC-2669-4BB8-8EA9-B9ADAC927FF7}">
      <dgm:prSet phldrT="[Text]"/>
      <dgm:spPr/>
      <dgm:t>
        <a:bodyPr/>
        <a:lstStyle/>
        <a:p>
          <a:r>
            <a:rPr lang="ar-sa" dirty="0">
              <a:rtl/>
            </a:rPr>
            <a:t>خطة الجرد الدوري</a:t>
          </a:r>
        </a:p>
      </dgm:t>
    </dgm:pt>
    <dgm:pt modelId="{6E87E109-5C5E-480D-83FB-2227C339241B}" type="parTrans" cxnId="{AA1CCC48-00D5-4DAB-A665-A65D575DF27A}">
      <dgm:prSet/>
      <dgm:spPr/>
      <dgm:t>
        <a:bodyPr/>
        <a:lstStyle/>
        <a:p>
          <a:endParaRPr lang="en-US"/>
        </a:p>
      </dgm:t>
    </dgm:pt>
    <dgm:pt modelId="{15A93E7F-8DB1-4688-AA29-F3AC7969E404}" type="sibTrans" cxnId="{AA1CCC48-00D5-4DAB-A665-A65D575DF27A}">
      <dgm:prSet/>
      <dgm:spPr/>
      <dgm:t>
        <a:bodyPr/>
        <a:lstStyle/>
        <a:p>
          <a:endParaRPr lang="en-US" dirty="0"/>
        </a:p>
      </dgm:t>
    </dgm:pt>
    <dgm:pt modelId="{42C63E44-63C9-4A8C-AD28-D52257FF046F}">
      <dgm:prSet phldrT="[Text]"/>
      <dgm:spPr/>
      <dgm:t>
        <a:bodyPr/>
        <a:lstStyle/>
        <a:p>
          <a:r>
            <a:rPr lang="ar-sa" dirty="0">
              <a:rtl/>
            </a:rPr>
            <a:t>عمل الجرد الدوري</a:t>
          </a:r>
        </a:p>
      </dgm:t>
    </dgm:pt>
    <dgm:pt modelId="{16173AA9-2FC5-410A-BBB2-828BBF033029}" type="parTrans" cxnId="{5FE78F46-8C8A-4D06-AA5D-D1A04C701AB2}">
      <dgm:prSet/>
      <dgm:spPr/>
      <dgm:t>
        <a:bodyPr/>
        <a:lstStyle/>
        <a:p>
          <a:endParaRPr lang="en-US"/>
        </a:p>
      </dgm:t>
    </dgm:pt>
    <dgm:pt modelId="{9BE32E59-66B4-4662-911B-6652E787B32D}" type="sibTrans" cxnId="{5FE78F46-8C8A-4D06-AA5D-D1A04C701AB2}">
      <dgm:prSet/>
      <dgm:spPr/>
      <dgm:t>
        <a:bodyPr/>
        <a:lstStyle/>
        <a:p>
          <a:endParaRPr lang="en-US" dirty="0"/>
        </a:p>
      </dgm:t>
    </dgm:pt>
    <dgm:pt modelId="{DD45ADED-31AF-42F7-BB81-416C874E946F}" type="pres">
      <dgm:prSet presAssocID="{5612B55A-0090-4900-8C21-7135017504FD}" presName="Name0" presStyleCnt="0">
        <dgm:presLayoutVars>
          <dgm:dir/>
          <dgm:resizeHandles val="exact"/>
        </dgm:presLayoutVars>
      </dgm:prSet>
      <dgm:spPr/>
    </dgm:pt>
    <dgm:pt modelId="{6C0032C0-FC2B-40FA-B98D-F7ECC1B4E998}" type="pres">
      <dgm:prSet presAssocID="{BE1D4AFC-C816-4D60-B979-9D8F1971C12A}" presName="node" presStyleLbl="node1" presStyleIdx="0" presStyleCnt="3">
        <dgm:presLayoutVars>
          <dgm:bulletEnabled val="1"/>
        </dgm:presLayoutVars>
      </dgm:prSet>
      <dgm:spPr/>
    </dgm:pt>
    <dgm:pt modelId="{A708F645-8131-4CE6-9F14-0ADCF5090843}" type="pres">
      <dgm:prSet presAssocID="{99F9D6F8-69DB-4828-9467-A77F1E5CDB94}" presName="sibTrans" presStyleLbl="sibTrans2D1" presStyleIdx="0" presStyleCnt="3"/>
      <dgm:spPr/>
    </dgm:pt>
    <dgm:pt modelId="{580D5009-BDA6-49CC-B78B-1F2963061D5C}" type="pres">
      <dgm:prSet presAssocID="{99F9D6F8-69DB-4828-9467-A77F1E5CDB94}" presName="connectorText" presStyleLbl="sibTrans2D1" presStyleIdx="0" presStyleCnt="3"/>
      <dgm:spPr/>
    </dgm:pt>
    <dgm:pt modelId="{CE63349C-D98C-4ABD-961C-9F59FC24CBD0}" type="pres">
      <dgm:prSet presAssocID="{5A68F2FC-2669-4BB8-8EA9-B9ADAC927FF7}" presName="node" presStyleLbl="node1" presStyleIdx="1" presStyleCnt="3">
        <dgm:presLayoutVars>
          <dgm:bulletEnabled val="1"/>
        </dgm:presLayoutVars>
      </dgm:prSet>
      <dgm:spPr/>
    </dgm:pt>
    <dgm:pt modelId="{7E8B6E44-51EF-4D33-912F-AC90040A1812}" type="pres">
      <dgm:prSet presAssocID="{15A93E7F-8DB1-4688-AA29-F3AC7969E404}" presName="sibTrans" presStyleLbl="sibTrans2D1" presStyleIdx="1" presStyleCnt="3"/>
      <dgm:spPr/>
    </dgm:pt>
    <dgm:pt modelId="{A0CF01F7-B939-41AB-B588-ED0E4DFF728D}" type="pres">
      <dgm:prSet presAssocID="{15A93E7F-8DB1-4688-AA29-F3AC7969E404}" presName="connectorText" presStyleLbl="sibTrans2D1" presStyleIdx="1" presStyleCnt="3"/>
      <dgm:spPr/>
    </dgm:pt>
    <dgm:pt modelId="{E20608A6-823A-4FB0-8EC8-63AAF718E57F}" type="pres">
      <dgm:prSet presAssocID="{42C63E44-63C9-4A8C-AD28-D52257FF046F}" presName="node" presStyleLbl="node1" presStyleIdx="2" presStyleCnt="3">
        <dgm:presLayoutVars>
          <dgm:bulletEnabled val="1"/>
        </dgm:presLayoutVars>
      </dgm:prSet>
      <dgm:spPr/>
    </dgm:pt>
    <dgm:pt modelId="{CDB205D2-4EA5-40A2-A2F3-132F1484535F}" type="pres">
      <dgm:prSet presAssocID="{9BE32E59-66B4-4662-911B-6652E787B32D}" presName="sibTrans" presStyleLbl="sibTrans2D1" presStyleIdx="2" presStyleCnt="3"/>
      <dgm:spPr/>
    </dgm:pt>
    <dgm:pt modelId="{3E9B42BF-CEA6-4BFF-A7B4-71698C200B98}" type="pres">
      <dgm:prSet presAssocID="{9BE32E59-66B4-4662-911B-6652E787B32D}" presName="connectorText" presStyleLbl="sibTrans2D1" presStyleIdx="2" presStyleCnt="3"/>
      <dgm:spPr/>
    </dgm:pt>
  </dgm:ptLst>
  <dgm:cxnLst>
    <dgm:cxn modelId="{4A64241E-E2A3-4684-B519-E7DAFDF37A23}" type="presOf" srcId="{BE1D4AFC-C816-4D60-B979-9D8F1971C12A}" destId="{6C0032C0-FC2B-40FA-B98D-F7ECC1B4E998}" srcOrd="0" destOrd="0" presId="urn:microsoft.com/office/officeart/2005/8/layout/cycle7"/>
    <dgm:cxn modelId="{5FE78F46-8C8A-4D06-AA5D-D1A04C701AB2}" srcId="{5612B55A-0090-4900-8C21-7135017504FD}" destId="{42C63E44-63C9-4A8C-AD28-D52257FF046F}" srcOrd="2" destOrd="0" parTransId="{16173AA9-2FC5-410A-BBB2-828BBF033029}" sibTransId="{9BE32E59-66B4-4662-911B-6652E787B32D}"/>
    <dgm:cxn modelId="{34B15E68-04CA-4931-990F-A38D8A4AF73E}" type="presOf" srcId="{15A93E7F-8DB1-4688-AA29-F3AC7969E404}" destId="{7E8B6E44-51EF-4D33-912F-AC90040A1812}" srcOrd="0" destOrd="0" presId="urn:microsoft.com/office/officeart/2005/8/layout/cycle7"/>
    <dgm:cxn modelId="{AA1CCC48-00D5-4DAB-A665-A65D575DF27A}" srcId="{5612B55A-0090-4900-8C21-7135017504FD}" destId="{5A68F2FC-2669-4BB8-8EA9-B9ADAC927FF7}" srcOrd="1" destOrd="0" parTransId="{6E87E109-5C5E-480D-83FB-2227C339241B}" sibTransId="{15A93E7F-8DB1-4688-AA29-F3AC7969E404}"/>
    <dgm:cxn modelId="{8028FC71-55C5-4A69-A0FE-EC15CFE2D441}" type="presOf" srcId="{42C63E44-63C9-4A8C-AD28-D52257FF046F}" destId="{E20608A6-823A-4FB0-8EC8-63AAF718E57F}" srcOrd="0" destOrd="0" presId="urn:microsoft.com/office/officeart/2005/8/layout/cycle7"/>
    <dgm:cxn modelId="{383FAA55-BDDD-4AEB-A057-09CC612CAFF9}" type="presOf" srcId="{99F9D6F8-69DB-4828-9467-A77F1E5CDB94}" destId="{580D5009-BDA6-49CC-B78B-1F2963061D5C}" srcOrd="1" destOrd="0" presId="urn:microsoft.com/office/officeart/2005/8/layout/cycle7"/>
    <dgm:cxn modelId="{398CB258-9052-4FB5-98D2-EFDD3846DAE9}" type="presOf" srcId="{99F9D6F8-69DB-4828-9467-A77F1E5CDB94}" destId="{A708F645-8131-4CE6-9F14-0ADCF5090843}" srcOrd="0" destOrd="0" presId="urn:microsoft.com/office/officeart/2005/8/layout/cycle7"/>
    <dgm:cxn modelId="{AD9C6181-85F3-4449-ACE2-5F90022BD79F}" type="presOf" srcId="{9BE32E59-66B4-4662-911B-6652E787B32D}" destId="{3E9B42BF-CEA6-4BFF-A7B4-71698C200B98}" srcOrd="1" destOrd="0" presId="urn:microsoft.com/office/officeart/2005/8/layout/cycle7"/>
    <dgm:cxn modelId="{2F52989D-A2FB-41C7-B287-23F42249D3DE}" type="presOf" srcId="{9BE32E59-66B4-4662-911B-6652E787B32D}" destId="{CDB205D2-4EA5-40A2-A2F3-132F1484535F}" srcOrd="0" destOrd="0" presId="urn:microsoft.com/office/officeart/2005/8/layout/cycle7"/>
    <dgm:cxn modelId="{F03EA99F-0399-4CB1-8C41-4254AEC6D864}" type="presOf" srcId="{5612B55A-0090-4900-8C21-7135017504FD}" destId="{DD45ADED-31AF-42F7-BB81-416C874E946F}" srcOrd="0" destOrd="0" presId="urn:microsoft.com/office/officeart/2005/8/layout/cycle7"/>
    <dgm:cxn modelId="{55F3F3AE-3371-43D7-A0D0-A2FECD625573}" type="presOf" srcId="{5A68F2FC-2669-4BB8-8EA9-B9ADAC927FF7}" destId="{CE63349C-D98C-4ABD-961C-9F59FC24CBD0}" srcOrd="0" destOrd="0" presId="urn:microsoft.com/office/officeart/2005/8/layout/cycle7"/>
    <dgm:cxn modelId="{02C0FAD1-E00E-4F0E-905C-460D357231E3}" type="presOf" srcId="{15A93E7F-8DB1-4688-AA29-F3AC7969E404}" destId="{A0CF01F7-B939-41AB-B588-ED0E4DFF728D}" srcOrd="1" destOrd="0" presId="urn:microsoft.com/office/officeart/2005/8/layout/cycle7"/>
    <dgm:cxn modelId="{3A93EAF8-8C37-4326-96DB-4527FB9F7DCC}" srcId="{5612B55A-0090-4900-8C21-7135017504FD}" destId="{BE1D4AFC-C816-4D60-B979-9D8F1971C12A}" srcOrd="0" destOrd="0" parTransId="{984F06CA-08B9-4BCF-B0A7-238A794101CC}" sibTransId="{99F9D6F8-69DB-4828-9467-A77F1E5CDB94}"/>
    <dgm:cxn modelId="{D7E853B7-8A99-4066-83F3-19314B2FBAD6}" type="presParOf" srcId="{DD45ADED-31AF-42F7-BB81-416C874E946F}" destId="{6C0032C0-FC2B-40FA-B98D-F7ECC1B4E998}" srcOrd="0" destOrd="0" presId="urn:microsoft.com/office/officeart/2005/8/layout/cycle7"/>
    <dgm:cxn modelId="{09075140-5CF2-4E5E-AFD5-7229FE826830}" type="presParOf" srcId="{DD45ADED-31AF-42F7-BB81-416C874E946F}" destId="{A708F645-8131-4CE6-9F14-0ADCF5090843}" srcOrd="1" destOrd="0" presId="urn:microsoft.com/office/officeart/2005/8/layout/cycle7"/>
    <dgm:cxn modelId="{09864EA2-1481-4D75-92FC-FD07746BE728}" type="presParOf" srcId="{A708F645-8131-4CE6-9F14-0ADCF5090843}" destId="{580D5009-BDA6-49CC-B78B-1F2963061D5C}" srcOrd="0" destOrd="0" presId="urn:microsoft.com/office/officeart/2005/8/layout/cycle7"/>
    <dgm:cxn modelId="{49ED978B-56CB-4D53-81E0-A863359BDCA6}" type="presParOf" srcId="{DD45ADED-31AF-42F7-BB81-416C874E946F}" destId="{CE63349C-D98C-4ABD-961C-9F59FC24CBD0}" srcOrd="2" destOrd="0" presId="urn:microsoft.com/office/officeart/2005/8/layout/cycle7"/>
    <dgm:cxn modelId="{BE581F36-E7BB-4D4E-8CAE-1D609E6B554D}" type="presParOf" srcId="{DD45ADED-31AF-42F7-BB81-416C874E946F}" destId="{7E8B6E44-51EF-4D33-912F-AC90040A1812}" srcOrd="3" destOrd="0" presId="urn:microsoft.com/office/officeart/2005/8/layout/cycle7"/>
    <dgm:cxn modelId="{3CD51982-0951-4BE8-A938-534B10FCF02C}" type="presParOf" srcId="{7E8B6E44-51EF-4D33-912F-AC90040A1812}" destId="{A0CF01F7-B939-41AB-B588-ED0E4DFF728D}" srcOrd="0" destOrd="0" presId="urn:microsoft.com/office/officeart/2005/8/layout/cycle7"/>
    <dgm:cxn modelId="{783AEB3C-408A-48DF-AEBB-D937A9FC4E3E}" type="presParOf" srcId="{DD45ADED-31AF-42F7-BB81-416C874E946F}" destId="{E20608A6-823A-4FB0-8EC8-63AAF718E57F}" srcOrd="4" destOrd="0" presId="urn:microsoft.com/office/officeart/2005/8/layout/cycle7"/>
    <dgm:cxn modelId="{D5705E5D-83EF-4D18-B3E3-94432C37ED1E}" type="presParOf" srcId="{DD45ADED-31AF-42F7-BB81-416C874E946F}" destId="{CDB205D2-4EA5-40A2-A2F3-132F1484535F}" srcOrd="5" destOrd="0" presId="urn:microsoft.com/office/officeart/2005/8/layout/cycle7"/>
    <dgm:cxn modelId="{FDCD21E0-BC01-4B45-85EB-3BE424F44A60}" type="presParOf" srcId="{CDB205D2-4EA5-40A2-A2F3-132F1484535F}" destId="{3E9B42BF-CEA6-4BFF-A7B4-71698C200B98}"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A8021-80AE-4AE8-840D-BDE087B245FB}">
      <dsp:nvSpPr>
        <dsp:cNvPr id="0" name=""/>
        <dsp:cNvSpPr/>
      </dsp:nvSpPr>
      <dsp:spPr>
        <a:xfrm>
          <a:off x="6702" y="1158"/>
          <a:ext cx="1757362" cy="231561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ar-sa" sz="3700" kern="1200" dirty="0">
              <a:rtl/>
            </a:rPr>
            <a:t>إدارة معلومات المنتج</a:t>
          </a:r>
        </a:p>
      </dsp:txBody>
      <dsp:txXfrm>
        <a:off x="58173" y="52629"/>
        <a:ext cx="1654420" cy="2212674"/>
      </dsp:txXfrm>
    </dsp:sp>
    <dsp:sp modelId="{44A17A98-854E-4750-8125-083685BD98D3}">
      <dsp:nvSpPr>
        <dsp:cNvPr id="0" name=""/>
        <dsp:cNvSpPr/>
      </dsp:nvSpPr>
      <dsp:spPr>
        <a:xfrm>
          <a:off x="6702" y="2577324"/>
          <a:ext cx="1757362" cy="2315616"/>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ar-sa" sz="2200" kern="1200" dirty="0">
              <a:rtl/>
            </a:rPr>
            <a:t>تحتاج إلى فهم إنشاء وميزات المنتجات التي سيتم تخزينها في المستودع</a:t>
          </a:r>
        </a:p>
      </dsp:txBody>
      <dsp:txXfrm>
        <a:off x="58173" y="2628795"/>
        <a:ext cx="1654420" cy="2212674"/>
      </dsp:txXfrm>
    </dsp:sp>
    <dsp:sp modelId="{BBCC5317-B7C9-407D-925C-D05D8108A142}">
      <dsp:nvSpPr>
        <dsp:cNvPr id="0" name=""/>
        <dsp:cNvSpPr/>
      </dsp:nvSpPr>
      <dsp:spPr>
        <a:xfrm>
          <a:off x="2059302" y="1158"/>
          <a:ext cx="3662343" cy="231561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ar-sa" sz="3700" kern="1200" dirty="0">
              <a:rtl/>
            </a:rPr>
            <a:t>أبعاد التخزين</a:t>
          </a:r>
        </a:p>
      </dsp:txBody>
      <dsp:txXfrm>
        <a:off x="2127124" y="68980"/>
        <a:ext cx="3526699" cy="2179972"/>
      </dsp:txXfrm>
    </dsp:sp>
    <dsp:sp modelId="{D8504F37-37F7-4AA0-9A24-D1F1D89FE299}">
      <dsp:nvSpPr>
        <dsp:cNvPr id="0" name=""/>
        <dsp:cNvSpPr/>
      </dsp:nvSpPr>
      <dsp:spPr>
        <a:xfrm>
          <a:off x="2059302" y="2577324"/>
          <a:ext cx="1757362" cy="2315616"/>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ar-sa" sz="2200" kern="1200" dirty="0">
              <a:rtl/>
            </a:rPr>
            <a:t>المعلومات التي يتم تسجيلها عند وضع أحد الأصناف في مستودع</a:t>
          </a:r>
        </a:p>
      </dsp:txBody>
      <dsp:txXfrm>
        <a:off x="2110773" y="2628795"/>
        <a:ext cx="1654420" cy="2212674"/>
      </dsp:txXfrm>
    </dsp:sp>
    <dsp:sp modelId="{2B944484-E378-4C01-955B-7A47EB483C04}">
      <dsp:nvSpPr>
        <dsp:cNvPr id="0" name=""/>
        <dsp:cNvSpPr/>
      </dsp:nvSpPr>
      <dsp:spPr>
        <a:xfrm>
          <a:off x="3964283" y="2577324"/>
          <a:ext cx="1757362" cy="2315616"/>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ar-sa" sz="2200" kern="1200" dirty="0">
              <a:rtl/>
            </a:rPr>
            <a:t>المعلومات الاختيارية والمطلوبة</a:t>
          </a:r>
        </a:p>
      </dsp:txBody>
      <dsp:txXfrm>
        <a:off x="4015754" y="2628795"/>
        <a:ext cx="1654420" cy="2212674"/>
      </dsp:txXfrm>
    </dsp:sp>
    <dsp:sp modelId="{C85278CA-1DE0-43B3-9E90-894C5ACB0AC8}">
      <dsp:nvSpPr>
        <dsp:cNvPr id="0" name=""/>
        <dsp:cNvSpPr/>
      </dsp:nvSpPr>
      <dsp:spPr>
        <a:xfrm>
          <a:off x="6016882" y="1158"/>
          <a:ext cx="1757362" cy="231561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ar-sa" sz="3700" kern="1200" dirty="0">
              <a:rtl/>
            </a:rPr>
            <a:t>أبعاد التعقب</a:t>
          </a:r>
        </a:p>
      </dsp:txBody>
      <dsp:txXfrm>
        <a:off x="6068353" y="52629"/>
        <a:ext cx="1654420" cy="2212674"/>
      </dsp:txXfrm>
    </dsp:sp>
    <dsp:sp modelId="{25DFF9D0-2249-46ED-81EC-769D96D186C4}">
      <dsp:nvSpPr>
        <dsp:cNvPr id="0" name=""/>
        <dsp:cNvSpPr/>
      </dsp:nvSpPr>
      <dsp:spPr>
        <a:xfrm>
          <a:off x="6016882" y="2577324"/>
          <a:ext cx="1757362" cy="2315616"/>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ar-sa" sz="2200" kern="1200" dirty="0">
              <a:rtl/>
            </a:rPr>
            <a:t>المفاهيم الكامنة وراء استخدام الأرقام التسلسلية و/أو أرقام الدُفعات على المنتج</a:t>
          </a:r>
        </a:p>
      </dsp:txBody>
      <dsp:txXfrm>
        <a:off x="6068353" y="2628795"/>
        <a:ext cx="1654420" cy="2212674"/>
      </dsp:txXfrm>
    </dsp:sp>
    <dsp:sp modelId="{8762D90F-BCEE-476F-87A7-A8F70F80FF0D}">
      <dsp:nvSpPr>
        <dsp:cNvPr id="0" name=""/>
        <dsp:cNvSpPr/>
      </dsp:nvSpPr>
      <dsp:spPr>
        <a:xfrm>
          <a:off x="8069482" y="1158"/>
          <a:ext cx="1757362" cy="231561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ar-sa" sz="3700" kern="1200" dirty="0">
              <a:rtl/>
            </a:rPr>
            <a:t>إعداد المستودع والموقع </a:t>
          </a:r>
        </a:p>
      </dsp:txBody>
      <dsp:txXfrm>
        <a:off x="8120953" y="52629"/>
        <a:ext cx="1654420" cy="2212674"/>
      </dsp:txXfrm>
    </dsp:sp>
    <dsp:sp modelId="{3F55FFB9-9A29-4366-9B28-2EC17CCE6D95}">
      <dsp:nvSpPr>
        <dsp:cNvPr id="0" name=""/>
        <dsp:cNvSpPr/>
      </dsp:nvSpPr>
      <dsp:spPr>
        <a:xfrm>
          <a:off x="8069482" y="2577324"/>
          <a:ext cx="1757362" cy="2315616"/>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ar-sa" sz="2200" kern="1200" dirty="0">
              <a:rtl/>
            </a:rPr>
            <a:t>المفاهيم المتعلقة بالمستودعات والمواقع الافتراضية والمادية وخيارات الإعداد المتنوعة</a:t>
          </a:r>
        </a:p>
      </dsp:txBody>
      <dsp:txXfrm>
        <a:off x="8120953" y="2628795"/>
        <a:ext cx="1654420" cy="22126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7CEF2-BEAC-421D-930B-FFA605B322C0}">
      <dsp:nvSpPr>
        <dsp:cNvPr id="0" name=""/>
        <dsp:cNvSpPr/>
      </dsp:nvSpPr>
      <dsp:spPr>
        <a:xfrm>
          <a:off x="0" y="3892144"/>
          <a:ext cx="5091554" cy="63853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1">
            <a:lnSpc>
              <a:spcPct val="90000"/>
            </a:lnSpc>
            <a:spcBef>
              <a:spcPct val="0"/>
            </a:spcBef>
            <a:spcAft>
              <a:spcPct val="35000"/>
            </a:spcAft>
            <a:buNone/>
          </a:pPr>
          <a:r>
            <a:rPr lang="ar-sa" sz="2100" kern="1200">
              <a:rtl/>
            </a:rPr>
            <a:t>معلمات إدارة المستودعات</a:t>
          </a:r>
          <a:endParaRPr lang="en-US" sz="2100" kern="1200" dirty="0"/>
        </a:p>
      </dsp:txBody>
      <dsp:txXfrm>
        <a:off x="0" y="3892144"/>
        <a:ext cx="5091554" cy="638538"/>
      </dsp:txXfrm>
    </dsp:sp>
    <dsp:sp modelId="{174BFD74-30A6-4A79-A915-80B83A871D34}">
      <dsp:nvSpPr>
        <dsp:cNvPr id="0" name=""/>
        <dsp:cNvSpPr/>
      </dsp:nvSpPr>
      <dsp:spPr>
        <a:xfrm rot="10800000">
          <a:off x="0" y="2919650"/>
          <a:ext cx="5091554" cy="982072"/>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1">
            <a:lnSpc>
              <a:spcPct val="90000"/>
            </a:lnSpc>
            <a:spcBef>
              <a:spcPct val="0"/>
            </a:spcBef>
            <a:spcAft>
              <a:spcPct val="35000"/>
            </a:spcAft>
            <a:buNone/>
          </a:pPr>
          <a:r>
            <a:rPr lang="ar-sa" sz="2100" kern="1200">
              <a:rtl/>
            </a:rPr>
            <a:t>إعدادات ملف تعريف الموقع</a:t>
          </a:r>
          <a:endParaRPr lang="en-US" sz="2100" kern="1200" dirty="0"/>
        </a:p>
      </dsp:txBody>
      <dsp:txXfrm rot="10800000">
        <a:off x="0" y="2919650"/>
        <a:ext cx="5091554" cy="638121"/>
      </dsp:txXfrm>
    </dsp:sp>
    <dsp:sp modelId="{DCAA57F4-2B00-4E72-98DC-9738390613F0}">
      <dsp:nvSpPr>
        <dsp:cNvPr id="0" name=""/>
        <dsp:cNvSpPr/>
      </dsp:nvSpPr>
      <dsp:spPr>
        <a:xfrm rot="10800000">
          <a:off x="0" y="1917654"/>
          <a:ext cx="5091554" cy="982072"/>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1">
            <a:lnSpc>
              <a:spcPct val="90000"/>
            </a:lnSpc>
            <a:spcBef>
              <a:spcPct val="0"/>
            </a:spcBef>
            <a:spcAft>
              <a:spcPct val="35000"/>
            </a:spcAft>
            <a:buNone/>
          </a:pPr>
          <a:r>
            <a:rPr lang="ar-sa" sz="2100" kern="1200">
              <a:rtl/>
            </a:rPr>
            <a:t>أصناف قائمة الأجهزة المحمولة</a:t>
          </a:r>
          <a:endParaRPr lang="en-US" sz="2100" kern="1200" dirty="0"/>
        </a:p>
      </dsp:txBody>
      <dsp:txXfrm rot="10800000">
        <a:off x="0" y="1917654"/>
        <a:ext cx="5091554" cy="638121"/>
      </dsp:txXfrm>
    </dsp:sp>
    <dsp:sp modelId="{EB60BAF6-53DF-4275-B702-2E4A8CF4C7C4}">
      <dsp:nvSpPr>
        <dsp:cNvPr id="0" name=""/>
        <dsp:cNvSpPr/>
      </dsp:nvSpPr>
      <dsp:spPr>
        <a:xfrm rot="10800000">
          <a:off x="0" y="974661"/>
          <a:ext cx="5091554" cy="982072"/>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1">
            <a:lnSpc>
              <a:spcPct val="90000"/>
            </a:lnSpc>
            <a:spcBef>
              <a:spcPct val="0"/>
            </a:spcBef>
            <a:spcAft>
              <a:spcPct val="35000"/>
            </a:spcAft>
            <a:buNone/>
          </a:pPr>
          <a:r>
            <a:rPr lang="ar-sa" sz="2100" kern="1200">
              <a:rtl/>
            </a:rPr>
            <a:t>أوعية العمل</a:t>
          </a:r>
          <a:endParaRPr lang="en-US" sz="2100" kern="1200" dirty="0"/>
        </a:p>
      </dsp:txBody>
      <dsp:txXfrm rot="10800000">
        <a:off x="0" y="974661"/>
        <a:ext cx="5091554" cy="638121"/>
      </dsp:txXfrm>
    </dsp:sp>
    <dsp:sp modelId="{54B30EDE-283F-445D-883C-17FD0807C73C}">
      <dsp:nvSpPr>
        <dsp:cNvPr id="0" name=""/>
        <dsp:cNvSpPr/>
      </dsp:nvSpPr>
      <dsp:spPr>
        <a:xfrm rot="10800000">
          <a:off x="0" y="2166"/>
          <a:ext cx="5091554" cy="982072"/>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1">
            <a:lnSpc>
              <a:spcPct val="90000"/>
            </a:lnSpc>
            <a:spcBef>
              <a:spcPct val="0"/>
            </a:spcBef>
            <a:spcAft>
              <a:spcPct val="35000"/>
            </a:spcAft>
            <a:buNone/>
          </a:pPr>
          <a:r>
            <a:rPr lang="ar-sa" sz="2100" kern="1200">
              <a:rtl/>
            </a:rPr>
            <a:t>العاملون</a:t>
          </a:r>
          <a:endParaRPr lang="en-US" sz="2100" kern="1200" dirty="0"/>
        </a:p>
      </dsp:txBody>
      <dsp:txXfrm rot="10800000">
        <a:off x="0" y="2166"/>
        <a:ext cx="5091554" cy="63812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45DBF-322B-4252-B8D9-38EF699AE899}">
      <dsp:nvSpPr>
        <dsp:cNvPr id="0" name=""/>
        <dsp:cNvSpPr/>
      </dsp:nvSpPr>
      <dsp:spPr>
        <a:xfrm>
          <a:off x="0" y="0"/>
          <a:ext cx="6725193" cy="78883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ar-sa" sz="3200" kern="1200" dirty="0">
              <a:rtl/>
            </a:rPr>
            <a:t>إنشاء عمل جرد دوري</a:t>
          </a:r>
        </a:p>
      </dsp:txBody>
      <dsp:txXfrm>
        <a:off x="23104" y="23104"/>
        <a:ext cx="5781690" cy="742622"/>
      </dsp:txXfrm>
    </dsp:sp>
    <dsp:sp modelId="{161D6258-2A58-446B-823D-8F153716CD17}">
      <dsp:nvSpPr>
        <dsp:cNvPr id="0" name=""/>
        <dsp:cNvSpPr/>
      </dsp:nvSpPr>
      <dsp:spPr>
        <a:xfrm>
          <a:off x="502206" y="898390"/>
          <a:ext cx="6725193" cy="78883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ar-sa" sz="3200" kern="1200" dirty="0">
              <a:rtl/>
            </a:rPr>
            <a:t>التحقق من إنشاء العمل</a:t>
          </a:r>
        </a:p>
      </dsp:txBody>
      <dsp:txXfrm>
        <a:off x="525310" y="921494"/>
        <a:ext cx="5664039" cy="742622"/>
      </dsp:txXfrm>
    </dsp:sp>
    <dsp:sp modelId="{1E3EA7B8-029B-49A5-A4B8-5123BC203B5C}">
      <dsp:nvSpPr>
        <dsp:cNvPr id="0" name=""/>
        <dsp:cNvSpPr/>
      </dsp:nvSpPr>
      <dsp:spPr>
        <a:xfrm>
          <a:off x="1004412" y="1796781"/>
          <a:ext cx="6725193" cy="78883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ar-sa" sz="3200" kern="1200">
              <a:rtl/>
            </a:rPr>
            <a:t>تنفيذ عملية جرد دوري</a:t>
          </a:r>
          <a:endParaRPr lang="en-US" sz="3200" kern="1200" dirty="0"/>
        </a:p>
      </dsp:txBody>
      <dsp:txXfrm>
        <a:off x="1027516" y="1819885"/>
        <a:ext cx="5664039" cy="742622"/>
      </dsp:txXfrm>
    </dsp:sp>
    <dsp:sp modelId="{93192D27-3207-46D8-AEA6-76A36030F345}">
      <dsp:nvSpPr>
        <dsp:cNvPr id="0" name=""/>
        <dsp:cNvSpPr/>
      </dsp:nvSpPr>
      <dsp:spPr>
        <a:xfrm>
          <a:off x="1506618" y="2695171"/>
          <a:ext cx="6725193" cy="78883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ar-sa" sz="3200" kern="1200">
              <a:rtl/>
            </a:rPr>
            <a:t>الموافقة على عمل الجرد الدوري</a:t>
          </a:r>
          <a:endParaRPr lang="en-US" sz="3200" kern="1200" dirty="0"/>
        </a:p>
      </dsp:txBody>
      <dsp:txXfrm>
        <a:off x="1529722" y="2718275"/>
        <a:ext cx="5664039" cy="742622"/>
      </dsp:txXfrm>
    </dsp:sp>
    <dsp:sp modelId="{563790BE-2EAD-40F8-B3ED-A7A33C9B6121}">
      <dsp:nvSpPr>
        <dsp:cNvPr id="0" name=""/>
        <dsp:cNvSpPr/>
      </dsp:nvSpPr>
      <dsp:spPr>
        <a:xfrm>
          <a:off x="2008824" y="3593562"/>
          <a:ext cx="6725193" cy="78883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ar-sa" sz="3200" kern="1200">
              <a:rtl/>
            </a:rPr>
            <a:t>مراجعة عمل الجرد الدوري</a:t>
          </a:r>
          <a:endParaRPr lang="en-US" sz="3200" kern="1200" dirty="0"/>
        </a:p>
      </dsp:txBody>
      <dsp:txXfrm>
        <a:off x="2031928" y="3616666"/>
        <a:ext cx="5664039" cy="742622"/>
      </dsp:txXfrm>
    </dsp:sp>
    <dsp:sp modelId="{5B4BB34E-8ED1-4C98-93FE-7DC9FB449C16}">
      <dsp:nvSpPr>
        <dsp:cNvPr id="0" name=""/>
        <dsp:cNvSpPr/>
      </dsp:nvSpPr>
      <dsp:spPr>
        <a:xfrm>
          <a:off x="6212453" y="576284"/>
          <a:ext cx="512739" cy="512739"/>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6327819" y="576284"/>
        <a:ext cx="282007" cy="385836"/>
      </dsp:txXfrm>
    </dsp:sp>
    <dsp:sp modelId="{9AF1B071-2BD0-4228-8F7D-34ABFFAE7AE3}">
      <dsp:nvSpPr>
        <dsp:cNvPr id="0" name=""/>
        <dsp:cNvSpPr/>
      </dsp:nvSpPr>
      <dsp:spPr>
        <a:xfrm>
          <a:off x="6714659" y="1474675"/>
          <a:ext cx="512739" cy="512739"/>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6830025" y="1474675"/>
        <a:ext cx="282007" cy="385836"/>
      </dsp:txXfrm>
    </dsp:sp>
    <dsp:sp modelId="{389D628D-23D9-4313-9BC3-D283326EFFF4}">
      <dsp:nvSpPr>
        <dsp:cNvPr id="0" name=""/>
        <dsp:cNvSpPr/>
      </dsp:nvSpPr>
      <dsp:spPr>
        <a:xfrm>
          <a:off x="7216865" y="2359918"/>
          <a:ext cx="512739" cy="512739"/>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7332231" y="2359918"/>
        <a:ext cx="282007" cy="385836"/>
      </dsp:txXfrm>
    </dsp:sp>
    <dsp:sp modelId="{F7013B6E-0892-49FD-B17D-F375ABC9F94F}">
      <dsp:nvSpPr>
        <dsp:cNvPr id="0" name=""/>
        <dsp:cNvSpPr/>
      </dsp:nvSpPr>
      <dsp:spPr>
        <a:xfrm>
          <a:off x="7719071" y="3267073"/>
          <a:ext cx="512739" cy="512739"/>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7834437" y="3267073"/>
        <a:ext cx="282007" cy="3858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C959F-30C8-4027-9771-CDBE5E2EED28}">
      <dsp:nvSpPr>
        <dsp:cNvPr id="0" name=""/>
        <dsp:cNvSpPr/>
      </dsp:nvSpPr>
      <dsp:spPr>
        <a:xfrm>
          <a:off x="1455" y="1515422"/>
          <a:ext cx="2838130" cy="1135252"/>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88011" rIns="44006" bIns="88011" numCol="1" spcCol="1270" anchor="ctr" anchorCtr="0">
          <a:noAutofit/>
        </a:bodyPr>
        <a:lstStyle/>
        <a:p>
          <a:pPr marL="0" lvl="0" indent="0" algn="ctr" defTabSz="1466850">
            <a:lnSpc>
              <a:spcPct val="90000"/>
            </a:lnSpc>
            <a:spcBef>
              <a:spcPct val="0"/>
            </a:spcBef>
            <a:spcAft>
              <a:spcPct val="35000"/>
            </a:spcAft>
            <a:buNone/>
          </a:pPr>
          <a:r>
            <a:rPr lang="ar-sa" sz="3300" b="1" kern="1200" dirty="0">
              <a:rtl/>
            </a:rPr>
            <a:t>الموقع/المستودع</a:t>
          </a:r>
        </a:p>
      </dsp:txBody>
      <dsp:txXfrm>
        <a:off x="1455" y="1515422"/>
        <a:ext cx="2554317" cy="1135252"/>
      </dsp:txXfrm>
    </dsp:sp>
    <dsp:sp modelId="{872B7DEF-0CCA-48F4-B5A1-1D5E3927CBFC}">
      <dsp:nvSpPr>
        <dsp:cNvPr id="0" name=""/>
        <dsp:cNvSpPr/>
      </dsp:nvSpPr>
      <dsp:spPr>
        <a:xfrm>
          <a:off x="2271959" y="1515422"/>
          <a:ext cx="2838130" cy="1135252"/>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lang="ar-sa" sz="3300" b="1" kern="1200" dirty="0">
              <a:rtl/>
            </a:rPr>
            <a:t>التسلسل</a:t>
          </a:r>
        </a:p>
      </dsp:txBody>
      <dsp:txXfrm>
        <a:off x="2839585" y="1515422"/>
        <a:ext cx="1702878" cy="1135252"/>
      </dsp:txXfrm>
    </dsp:sp>
    <dsp:sp modelId="{9F3344D0-0D62-48A9-8BB1-99E3330D1C6A}">
      <dsp:nvSpPr>
        <dsp:cNvPr id="0" name=""/>
        <dsp:cNvSpPr/>
      </dsp:nvSpPr>
      <dsp:spPr>
        <a:xfrm>
          <a:off x="4542463" y="1515422"/>
          <a:ext cx="2838130" cy="1135252"/>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lang="ar-sa" sz="3300" b="1" kern="1200" dirty="0">
              <a:rtl/>
            </a:rPr>
            <a:t>الطرق</a:t>
          </a:r>
        </a:p>
      </dsp:txBody>
      <dsp:txXfrm>
        <a:off x="5110089" y="1515422"/>
        <a:ext cx="1702878" cy="1135252"/>
      </dsp:txXfrm>
    </dsp:sp>
    <dsp:sp modelId="{3FA7A552-A2CD-4761-B9D0-04012220F050}">
      <dsp:nvSpPr>
        <dsp:cNvPr id="0" name=""/>
        <dsp:cNvSpPr/>
      </dsp:nvSpPr>
      <dsp:spPr>
        <a:xfrm>
          <a:off x="6812968" y="1515422"/>
          <a:ext cx="2838130" cy="1135252"/>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lang="ar-sa" sz="3300" b="1" kern="1200" dirty="0">
              <a:rtl/>
            </a:rPr>
            <a:t>التعبئة في حاويات</a:t>
          </a:r>
        </a:p>
      </dsp:txBody>
      <dsp:txXfrm>
        <a:off x="7380594" y="1515422"/>
        <a:ext cx="1702878" cy="1135252"/>
      </dsp:txXfrm>
    </dsp:sp>
    <dsp:sp modelId="{ABC366CB-810A-4ED0-8119-01870F5C261C}">
      <dsp:nvSpPr>
        <dsp:cNvPr id="0" name=""/>
        <dsp:cNvSpPr/>
      </dsp:nvSpPr>
      <dsp:spPr>
        <a:xfrm>
          <a:off x="9083472" y="1515422"/>
          <a:ext cx="2838130" cy="1135252"/>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lang="ar-sa" sz="3300" b="1" kern="1200" dirty="0">
              <a:rtl/>
            </a:rPr>
            <a:t>سمات الموجة</a:t>
          </a:r>
        </a:p>
      </dsp:txBody>
      <dsp:txXfrm>
        <a:off x="9651098" y="1515422"/>
        <a:ext cx="1702878" cy="11352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1D0D3-D84B-45C3-80D1-F5DD67042681}">
      <dsp:nvSpPr>
        <dsp:cNvPr id="0" name=""/>
        <dsp:cNvSpPr/>
      </dsp:nvSpPr>
      <dsp:spPr>
        <a:xfrm>
          <a:off x="843914" y="0"/>
          <a:ext cx="9564370" cy="2839031"/>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809684-DAF8-45E1-BA55-6AE39F4392E6}">
      <dsp:nvSpPr>
        <dsp:cNvPr id="0" name=""/>
        <dsp:cNvSpPr/>
      </dsp:nvSpPr>
      <dsp:spPr>
        <a:xfrm>
          <a:off x="1716" y="851709"/>
          <a:ext cx="2153054" cy="11356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a:rtl/>
            </a:rPr>
            <a:t>مواد خام بنود قائمة مكونات الصنف</a:t>
          </a:r>
          <a:endParaRPr lang="en-US" sz="2400" kern="1200" dirty="0"/>
        </a:p>
      </dsp:txBody>
      <dsp:txXfrm>
        <a:off x="57152" y="907145"/>
        <a:ext cx="2042182" cy="1024740"/>
      </dsp:txXfrm>
    </dsp:sp>
    <dsp:sp modelId="{AD669BAA-5F89-4F4E-A84F-A6E9C9B27853}">
      <dsp:nvSpPr>
        <dsp:cNvPr id="0" name=""/>
        <dsp:cNvSpPr/>
      </dsp:nvSpPr>
      <dsp:spPr>
        <a:xfrm>
          <a:off x="2275644" y="851709"/>
          <a:ext cx="2153054" cy="11356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a:rtl/>
            </a:rPr>
            <a:t>توجيه العملية</a:t>
          </a:r>
          <a:endParaRPr lang="en-US" sz="2400" kern="1200" dirty="0"/>
        </a:p>
      </dsp:txBody>
      <dsp:txXfrm>
        <a:off x="2331080" y="907145"/>
        <a:ext cx="2042182" cy="1024740"/>
      </dsp:txXfrm>
    </dsp:sp>
    <dsp:sp modelId="{5E86BD1C-A8D3-4DFD-902F-A27B91D84A93}">
      <dsp:nvSpPr>
        <dsp:cNvPr id="0" name=""/>
        <dsp:cNvSpPr/>
      </dsp:nvSpPr>
      <dsp:spPr>
        <a:xfrm>
          <a:off x="4549572" y="851709"/>
          <a:ext cx="2153054" cy="11356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a:rtl/>
            </a:rPr>
            <a:t>المواقع الافتراضية في المستودع</a:t>
          </a:r>
          <a:endParaRPr lang="en-US" sz="2400" kern="1200" dirty="0"/>
        </a:p>
      </dsp:txBody>
      <dsp:txXfrm>
        <a:off x="4605008" y="907145"/>
        <a:ext cx="2042182" cy="1024740"/>
      </dsp:txXfrm>
    </dsp:sp>
    <dsp:sp modelId="{7E678F39-BB85-40AE-8E3E-B86AC9DFABE1}">
      <dsp:nvSpPr>
        <dsp:cNvPr id="0" name=""/>
        <dsp:cNvSpPr/>
      </dsp:nvSpPr>
      <dsp:spPr>
        <a:xfrm>
          <a:off x="6823500" y="851709"/>
          <a:ext cx="2153054" cy="11356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a:rtl/>
            </a:rPr>
            <a:t>إنشاء فئة عمل</a:t>
          </a:r>
          <a:endParaRPr lang="en-US" sz="2400" kern="1200" dirty="0"/>
        </a:p>
      </dsp:txBody>
      <dsp:txXfrm>
        <a:off x="6878936" y="907145"/>
        <a:ext cx="2042182" cy="1024740"/>
      </dsp:txXfrm>
    </dsp:sp>
    <dsp:sp modelId="{73F1F304-0BC1-4862-A4EC-4E3D54F7A91A}">
      <dsp:nvSpPr>
        <dsp:cNvPr id="0" name=""/>
        <dsp:cNvSpPr/>
      </dsp:nvSpPr>
      <dsp:spPr>
        <a:xfrm>
          <a:off x="9097428" y="851709"/>
          <a:ext cx="2153054" cy="11356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a:rtl/>
            </a:rPr>
            <a:t>قالب العمل</a:t>
          </a:r>
          <a:endParaRPr lang="en-US" sz="2400" kern="1200" dirty="0"/>
        </a:p>
      </dsp:txBody>
      <dsp:txXfrm>
        <a:off x="9152864" y="907145"/>
        <a:ext cx="2042182" cy="1024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B55A2-FF79-4D4E-8C96-1CEA10CD5027}">
      <dsp:nvSpPr>
        <dsp:cNvPr id="0" name=""/>
        <dsp:cNvSpPr/>
      </dsp:nvSpPr>
      <dsp:spPr>
        <a:xfrm>
          <a:off x="648204" y="0"/>
          <a:ext cx="7346316" cy="355398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DC4D0D-E4DB-4BB9-BC65-809DDEA90E74}">
      <dsp:nvSpPr>
        <dsp:cNvPr id="0" name=""/>
        <dsp:cNvSpPr/>
      </dsp:nvSpPr>
      <dsp:spPr>
        <a:xfrm>
          <a:off x="2662" y="1066196"/>
          <a:ext cx="1615225" cy="142159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ar-sa" sz="3300" kern="1200" dirty="0">
              <a:rtl/>
            </a:rPr>
            <a:t>فئات العمل</a:t>
          </a:r>
        </a:p>
      </dsp:txBody>
      <dsp:txXfrm>
        <a:off x="72058" y="1135592"/>
        <a:ext cx="1476433" cy="1282802"/>
      </dsp:txXfrm>
    </dsp:sp>
    <dsp:sp modelId="{9069FC81-92C7-413C-8A39-6799EF75E42F}">
      <dsp:nvSpPr>
        <dsp:cNvPr id="0" name=""/>
        <dsp:cNvSpPr/>
      </dsp:nvSpPr>
      <dsp:spPr>
        <a:xfrm>
          <a:off x="1758205" y="1066196"/>
          <a:ext cx="1615225" cy="142159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ar-sa" sz="3300" kern="1200" dirty="0">
              <a:rtl/>
            </a:rPr>
            <a:t>قوائم الأجهزة</a:t>
          </a:r>
        </a:p>
      </dsp:txBody>
      <dsp:txXfrm>
        <a:off x="1827601" y="1135592"/>
        <a:ext cx="1476433" cy="1282802"/>
      </dsp:txXfrm>
    </dsp:sp>
    <dsp:sp modelId="{5F5A6D34-DB84-4E67-94D3-09D7CFF7A0F5}">
      <dsp:nvSpPr>
        <dsp:cNvPr id="0" name=""/>
        <dsp:cNvSpPr/>
      </dsp:nvSpPr>
      <dsp:spPr>
        <a:xfrm>
          <a:off x="3513749" y="1066196"/>
          <a:ext cx="1615225" cy="142159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ar-sa" sz="3300" kern="1200" dirty="0">
              <a:rtl/>
            </a:rPr>
            <a:t>تخطيط الأجهزة</a:t>
          </a:r>
        </a:p>
      </dsp:txBody>
      <dsp:txXfrm>
        <a:off x="3583145" y="1135592"/>
        <a:ext cx="1476433" cy="1282802"/>
      </dsp:txXfrm>
    </dsp:sp>
    <dsp:sp modelId="{901B2449-5A5A-4074-BFFD-F29CF0774921}">
      <dsp:nvSpPr>
        <dsp:cNvPr id="0" name=""/>
        <dsp:cNvSpPr/>
      </dsp:nvSpPr>
      <dsp:spPr>
        <a:xfrm>
          <a:off x="5269293" y="1066196"/>
          <a:ext cx="1615225" cy="142159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ar-sa" sz="3300" kern="1200" dirty="0">
              <a:rtl/>
            </a:rPr>
            <a:t>مستخدمو الأجهزة</a:t>
          </a:r>
        </a:p>
      </dsp:txBody>
      <dsp:txXfrm>
        <a:off x="5338689" y="1135592"/>
        <a:ext cx="1476433" cy="1282802"/>
      </dsp:txXfrm>
    </dsp:sp>
    <dsp:sp modelId="{E366F475-B857-4B4D-95F4-E123DE9545C9}">
      <dsp:nvSpPr>
        <dsp:cNvPr id="0" name=""/>
        <dsp:cNvSpPr/>
      </dsp:nvSpPr>
      <dsp:spPr>
        <a:xfrm>
          <a:off x="7024836" y="1066196"/>
          <a:ext cx="1615225" cy="142159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ar-sa" sz="3300" kern="1200" dirty="0">
              <a:rtl/>
            </a:rPr>
            <a:t>إعدادات الطباعة</a:t>
          </a:r>
        </a:p>
      </dsp:txBody>
      <dsp:txXfrm>
        <a:off x="7094232" y="1135592"/>
        <a:ext cx="1476433" cy="1282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13533-8951-4D35-ABC5-8708F26A4AF8}">
      <dsp:nvSpPr>
        <dsp:cNvPr id="0" name=""/>
        <dsp:cNvSpPr/>
      </dsp:nvSpPr>
      <dsp:spPr>
        <a:xfrm>
          <a:off x="873918" y="0"/>
          <a:ext cx="9904412" cy="373001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454355-81CF-444A-B797-F9B2DB9A5CDA}">
      <dsp:nvSpPr>
        <dsp:cNvPr id="0" name=""/>
        <dsp:cNvSpPr/>
      </dsp:nvSpPr>
      <dsp:spPr>
        <a:xfrm>
          <a:off x="3847" y="1119005"/>
          <a:ext cx="2206016" cy="1492006"/>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ar-sa" sz="3000" kern="1200" dirty="0">
              <a:rtl/>
            </a:rPr>
            <a:t>افتح الجهاز.</a:t>
          </a:r>
        </a:p>
      </dsp:txBody>
      <dsp:txXfrm>
        <a:off x="76681" y="1191839"/>
        <a:ext cx="2060348" cy="1346338"/>
      </dsp:txXfrm>
    </dsp:sp>
    <dsp:sp modelId="{3B770344-7D21-470A-AB10-7C6B3C78A8CA}">
      <dsp:nvSpPr>
        <dsp:cNvPr id="0" name=""/>
        <dsp:cNvSpPr/>
      </dsp:nvSpPr>
      <dsp:spPr>
        <a:xfrm>
          <a:off x="2363482" y="1119005"/>
          <a:ext cx="2206016" cy="1492006"/>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ar-sa" sz="3000" kern="1200" dirty="0">
              <a:rtl/>
            </a:rPr>
            <a:t>قم بالوصول إلى القائمة.</a:t>
          </a:r>
        </a:p>
      </dsp:txBody>
      <dsp:txXfrm>
        <a:off x="2436316" y="1191839"/>
        <a:ext cx="2060348" cy="1346338"/>
      </dsp:txXfrm>
    </dsp:sp>
    <dsp:sp modelId="{AB74CBD7-5480-4FFE-9D65-5885CD519C67}">
      <dsp:nvSpPr>
        <dsp:cNvPr id="0" name=""/>
        <dsp:cNvSpPr/>
      </dsp:nvSpPr>
      <dsp:spPr>
        <a:xfrm>
          <a:off x="4723116" y="1119005"/>
          <a:ext cx="2206016" cy="1492006"/>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ar-sa" sz="3000" kern="1200" dirty="0">
              <a:rtl/>
            </a:rPr>
            <a:t>أدخل البيانات.</a:t>
          </a:r>
        </a:p>
      </dsp:txBody>
      <dsp:txXfrm>
        <a:off x="4795950" y="1191839"/>
        <a:ext cx="2060348" cy="1346338"/>
      </dsp:txXfrm>
    </dsp:sp>
    <dsp:sp modelId="{134829A1-DBCC-4276-B804-A22111D6D589}">
      <dsp:nvSpPr>
        <dsp:cNvPr id="0" name=""/>
        <dsp:cNvSpPr/>
      </dsp:nvSpPr>
      <dsp:spPr>
        <a:xfrm>
          <a:off x="7082751" y="1119005"/>
          <a:ext cx="2206016" cy="1492006"/>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ar-sa" sz="3000" kern="1200" dirty="0">
              <a:rtl/>
            </a:rPr>
            <a:t>تم إنتاج التقرير ودفتر اليومية.</a:t>
          </a:r>
        </a:p>
      </dsp:txBody>
      <dsp:txXfrm>
        <a:off x="7155585" y="1191839"/>
        <a:ext cx="2060348" cy="1346338"/>
      </dsp:txXfrm>
    </dsp:sp>
    <dsp:sp modelId="{63791A59-21F3-4988-807C-23547A68960A}">
      <dsp:nvSpPr>
        <dsp:cNvPr id="0" name=""/>
        <dsp:cNvSpPr/>
      </dsp:nvSpPr>
      <dsp:spPr>
        <a:xfrm>
          <a:off x="9442386" y="1119005"/>
          <a:ext cx="2206016" cy="1492006"/>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ar-sa" sz="3000" kern="1200" dirty="0">
              <a:rtl/>
            </a:rPr>
            <a:t>تم الإبلاغ عنه كمنتهٍ.</a:t>
          </a:r>
        </a:p>
      </dsp:txBody>
      <dsp:txXfrm>
        <a:off x="9515220" y="1191839"/>
        <a:ext cx="2060348" cy="13463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9D023-F5C4-4C4D-8D61-3B8C2162E4E2}">
      <dsp:nvSpPr>
        <dsp:cNvPr id="0" name=""/>
        <dsp:cNvSpPr/>
      </dsp:nvSpPr>
      <dsp:spPr>
        <a:xfrm>
          <a:off x="2621182"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968D5A-ED92-4E7A-A025-9D33B86B8053}">
      <dsp:nvSpPr>
        <dsp:cNvPr id="0" name=""/>
        <dsp:cNvSpPr/>
      </dsp:nvSpPr>
      <dsp:spPr>
        <a:xfrm>
          <a:off x="2402173"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FB58CD-D444-4661-8ED2-999BE160FAF2}">
      <dsp:nvSpPr>
        <dsp:cNvPr id="0" name=""/>
        <dsp:cNvSpPr/>
      </dsp:nvSpPr>
      <dsp:spPr>
        <a:xfrm>
          <a:off x="2183163"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32E0B-A90C-4BB9-88CC-34B13993D6CA}">
      <dsp:nvSpPr>
        <dsp:cNvPr id="0" name=""/>
        <dsp:cNvSpPr/>
      </dsp:nvSpPr>
      <dsp:spPr>
        <a:xfrm>
          <a:off x="1964154"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29DDC-6F71-4A59-8233-6E076BF11837}">
      <dsp:nvSpPr>
        <dsp:cNvPr id="0" name=""/>
        <dsp:cNvSpPr/>
      </dsp:nvSpPr>
      <dsp:spPr>
        <a:xfrm>
          <a:off x="1745145"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18AC23-C7A5-4138-8926-B04E7CFE9F84}">
      <dsp:nvSpPr>
        <dsp:cNvPr id="0" name=""/>
        <dsp:cNvSpPr/>
      </dsp:nvSpPr>
      <dsp:spPr>
        <a:xfrm>
          <a:off x="1396984" y="1608639"/>
          <a:ext cx="258029" cy="257841"/>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5091AC-8FE1-40EA-B57B-41A3496B8700}">
      <dsp:nvSpPr>
        <dsp:cNvPr id="0" name=""/>
        <dsp:cNvSpPr/>
      </dsp:nvSpPr>
      <dsp:spPr>
        <a:xfrm>
          <a:off x="2410966" y="1406776"/>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396514-E479-44CA-9016-A877B1544F99}">
      <dsp:nvSpPr>
        <dsp:cNvPr id="0" name=""/>
        <dsp:cNvSpPr/>
      </dsp:nvSpPr>
      <dsp:spPr>
        <a:xfrm>
          <a:off x="2410966" y="1941380"/>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7A1B9A-DC25-4733-BEA4-C7F6D74CDF47}">
      <dsp:nvSpPr>
        <dsp:cNvPr id="0" name=""/>
        <dsp:cNvSpPr/>
      </dsp:nvSpPr>
      <dsp:spPr>
        <a:xfrm>
          <a:off x="2526104" y="1522648"/>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CAFDB7-B367-4626-8064-CE48C1D8DB99}">
      <dsp:nvSpPr>
        <dsp:cNvPr id="0" name=""/>
        <dsp:cNvSpPr/>
      </dsp:nvSpPr>
      <dsp:spPr>
        <a:xfrm>
          <a:off x="2533798" y="1826160"/>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2B5ADC-2AB2-4402-BAFE-D0FCDF28DACB}">
      <dsp:nvSpPr>
        <dsp:cNvPr id="0" name=""/>
        <dsp:cNvSpPr/>
      </dsp:nvSpPr>
      <dsp:spPr>
        <a:xfrm>
          <a:off x="2140" y="1085126"/>
          <a:ext cx="1304986" cy="1304866"/>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ar-sa" sz="1600" kern="1200" dirty="0">
              <a:rtl/>
            </a:rPr>
            <a:t>تحديد وضع العمل</a:t>
          </a:r>
        </a:p>
      </dsp:txBody>
      <dsp:txXfrm>
        <a:off x="193251" y="1276219"/>
        <a:ext cx="922764" cy="922680"/>
      </dsp:txXfrm>
    </dsp:sp>
    <dsp:sp modelId="{CE939020-3200-4424-B1CC-12A381145E5C}">
      <dsp:nvSpPr>
        <dsp:cNvPr id="0" name=""/>
        <dsp:cNvSpPr/>
      </dsp:nvSpPr>
      <dsp:spPr>
        <a:xfrm>
          <a:off x="5587865"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12FFF1-F353-41A6-BD2D-C8A5A0251C68}">
      <dsp:nvSpPr>
        <dsp:cNvPr id="0" name=""/>
        <dsp:cNvSpPr/>
      </dsp:nvSpPr>
      <dsp:spPr>
        <a:xfrm>
          <a:off x="5368856"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32E13E-E783-4F10-A80E-6E02481771AB}">
      <dsp:nvSpPr>
        <dsp:cNvPr id="0" name=""/>
        <dsp:cNvSpPr/>
      </dsp:nvSpPr>
      <dsp:spPr>
        <a:xfrm>
          <a:off x="5149847"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185B81-BE91-437A-8006-9FE9C8AD86C1}">
      <dsp:nvSpPr>
        <dsp:cNvPr id="0" name=""/>
        <dsp:cNvSpPr/>
      </dsp:nvSpPr>
      <dsp:spPr>
        <a:xfrm>
          <a:off x="4930838"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B8DB9D-A3A2-49BE-8401-9CD27FB7F144}">
      <dsp:nvSpPr>
        <dsp:cNvPr id="0" name=""/>
        <dsp:cNvSpPr/>
      </dsp:nvSpPr>
      <dsp:spPr>
        <a:xfrm>
          <a:off x="4711828"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215FD0-030F-4340-B029-773B4CA74580}">
      <dsp:nvSpPr>
        <dsp:cNvPr id="0" name=""/>
        <dsp:cNvSpPr/>
      </dsp:nvSpPr>
      <dsp:spPr>
        <a:xfrm>
          <a:off x="4363667" y="1608639"/>
          <a:ext cx="258029" cy="257841"/>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F746FC-020D-4DFF-AE78-7E79F248C248}">
      <dsp:nvSpPr>
        <dsp:cNvPr id="0" name=""/>
        <dsp:cNvSpPr/>
      </dsp:nvSpPr>
      <dsp:spPr>
        <a:xfrm>
          <a:off x="5377649" y="1406776"/>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565F0C-FAF7-42E7-BB5B-03A8141CF642}">
      <dsp:nvSpPr>
        <dsp:cNvPr id="0" name=""/>
        <dsp:cNvSpPr/>
      </dsp:nvSpPr>
      <dsp:spPr>
        <a:xfrm>
          <a:off x="5377649" y="1941380"/>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739701-A71E-4785-85B4-4DFA13E885C2}">
      <dsp:nvSpPr>
        <dsp:cNvPr id="0" name=""/>
        <dsp:cNvSpPr/>
      </dsp:nvSpPr>
      <dsp:spPr>
        <a:xfrm>
          <a:off x="5492787" y="1522648"/>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8E1F1B-07B8-403F-A6B9-60D9E7DD9868}">
      <dsp:nvSpPr>
        <dsp:cNvPr id="0" name=""/>
        <dsp:cNvSpPr/>
      </dsp:nvSpPr>
      <dsp:spPr>
        <a:xfrm>
          <a:off x="5500481" y="1826160"/>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47A850-065F-4093-8EFC-D14437D2BC4E}">
      <dsp:nvSpPr>
        <dsp:cNvPr id="0" name=""/>
        <dsp:cNvSpPr/>
      </dsp:nvSpPr>
      <dsp:spPr>
        <a:xfrm>
          <a:off x="2968823" y="1085126"/>
          <a:ext cx="1304986" cy="1304866"/>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ar-sa" sz="1600" kern="1200" dirty="0">
              <a:rtl/>
            </a:rPr>
            <a:t>استخدام العمل الموجود</a:t>
          </a:r>
        </a:p>
      </dsp:txBody>
      <dsp:txXfrm>
        <a:off x="3159934" y="1276219"/>
        <a:ext cx="922764" cy="922680"/>
      </dsp:txXfrm>
    </dsp:sp>
    <dsp:sp modelId="{525625E9-B29C-4E4A-AC84-849D536ADC0E}">
      <dsp:nvSpPr>
        <dsp:cNvPr id="0" name=""/>
        <dsp:cNvSpPr/>
      </dsp:nvSpPr>
      <dsp:spPr>
        <a:xfrm>
          <a:off x="8554548"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E5D61A-43DC-4B9A-8547-0A253C508040}">
      <dsp:nvSpPr>
        <dsp:cNvPr id="0" name=""/>
        <dsp:cNvSpPr/>
      </dsp:nvSpPr>
      <dsp:spPr>
        <a:xfrm>
          <a:off x="8335539"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05BD68-1BD4-4EB0-9C45-86F66B128263}">
      <dsp:nvSpPr>
        <dsp:cNvPr id="0" name=""/>
        <dsp:cNvSpPr/>
      </dsp:nvSpPr>
      <dsp:spPr>
        <a:xfrm>
          <a:off x="8116530"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1BC15B-42ED-4F38-A51C-89B516E45B7C}">
      <dsp:nvSpPr>
        <dsp:cNvPr id="0" name=""/>
        <dsp:cNvSpPr/>
      </dsp:nvSpPr>
      <dsp:spPr>
        <a:xfrm>
          <a:off x="7897521"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7F717E-1471-4057-B465-C4A61A236FEA}">
      <dsp:nvSpPr>
        <dsp:cNvPr id="0" name=""/>
        <dsp:cNvSpPr/>
      </dsp:nvSpPr>
      <dsp:spPr>
        <a:xfrm>
          <a:off x="7678512"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2D0CF-AAD7-46B5-B89D-137F62C277F0}">
      <dsp:nvSpPr>
        <dsp:cNvPr id="0" name=""/>
        <dsp:cNvSpPr/>
      </dsp:nvSpPr>
      <dsp:spPr>
        <a:xfrm>
          <a:off x="7330350" y="1608639"/>
          <a:ext cx="258029" cy="257841"/>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5A7E12-6FC4-45F5-B031-8FA8CC992F7E}">
      <dsp:nvSpPr>
        <dsp:cNvPr id="0" name=""/>
        <dsp:cNvSpPr/>
      </dsp:nvSpPr>
      <dsp:spPr>
        <a:xfrm>
          <a:off x="8344332" y="1406776"/>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97F131-7690-444F-8B18-B428E01BD800}">
      <dsp:nvSpPr>
        <dsp:cNvPr id="0" name=""/>
        <dsp:cNvSpPr/>
      </dsp:nvSpPr>
      <dsp:spPr>
        <a:xfrm>
          <a:off x="8344332" y="1941380"/>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55DE4A-49F3-4EE6-BCDC-3ABF91307454}">
      <dsp:nvSpPr>
        <dsp:cNvPr id="0" name=""/>
        <dsp:cNvSpPr/>
      </dsp:nvSpPr>
      <dsp:spPr>
        <a:xfrm>
          <a:off x="8459470" y="1522648"/>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8189F9-8DBE-43DA-BF7F-92AF88AFBF99}">
      <dsp:nvSpPr>
        <dsp:cNvPr id="0" name=""/>
        <dsp:cNvSpPr/>
      </dsp:nvSpPr>
      <dsp:spPr>
        <a:xfrm>
          <a:off x="8467164" y="1826160"/>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550F05-C069-42EB-8F86-655E0F2432B0}">
      <dsp:nvSpPr>
        <dsp:cNvPr id="0" name=""/>
        <dsp:cNvSpPr/>
      </dsp:nvSpPr>
      <dsp:spPr>
        <a:xfrm>
          <a:off x="5935507" y="1085126"/>
          <a:ext cx="1304986" cy="1304866"/>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ar-sa" sz="1600" b="0" kern="1200" dirty="0">
              <a:rtl/>
            </a:rPr>
            <a:t>الموجّه بواسطة المستخدم/الموجّه بواسطة النظام</a:t>
          </a:r>
        </a:p>
      </dsp:txBody>
      <dsp:txXfrm>
        <a:off x="6126618" y="1276219"/>
        <a:ext cx="922764" cy="922680"/>
      </dsp:txXfrm>
    </dsp:sp>
    <dsp:sp modelId="{61124681-3B3B-4A57-B46C-8A08F8B034DD}">
      <dsp:nvSpPr>
        <dsp:cNvPr id="0" name=""/>
        <dsp:cNvSpPr/>
      </dsp:nvSpPr>
      <dsp:spPr>
        <a:xfrm>
          <a:off x="11521231"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67F208-AA87-462F-B2C3-C7F8E365219B}">
      <dsp:nvSpPr>
        <dsp:cNvPr id="0" name=""/>
        <dsp:cNvSpPr/>
      </dsp:nvSpPr>
      <dsp:spPr>
        <a:xfrm>
          <a:off x="11302222"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D42DD9-4E4A-4D69-AFA8-05AE6635A464}">
      <dsp:nvSpPr>
        <dsp:cNvPr id="0" name=""/>
        <dsp:cNvSpPr/>
      </dsp:nvSpPr>
      <dsp:spPr>
        <a:xfrm>
          <a:off x="11083213"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EF733A-A4DC-4712-B3AC-E0A85247F908}">
      <dsp:nvSpPr>
        <dsp:cNvPr id="0" name=""/>
        <dsp:cNvSpPr/>
      </dsp:nvSpPr>
      <dsp:spPr>
        <a:xfrm>
          <a:off x="10864204"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02DB98-EFE3-4B2C-BAA5-08DF619FEE57}">
      <dsp:nvSpPr>
        <dsp:cNvPr id="0" name=""/>
        <dsp:cNvSpPr/>
      </dsp:nvSpPr>
      <dsp:spPr>
        <a:xfrm>
          <a:off x="10645195" y="1673099"/>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FEB16C-11A6-47EA-91DB-B19DF0751236}">
      <dsp:nvSpPr>
        <dsp:cNvPr id="0" name=""/>
        <dsp:cNvSpPr/>
      </dsp:nvSpPr>
      <dsp:spPr>
        <a:xfrm>
          <a:off x="10297034" y="1608639"/>
          <a:ext cx="258029" cy="257841"/>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9DCF38-02BC-4F90-95A2-8D8DD6E0EB1F}">
      <dsp:nvSpPr>
        <dsp:cNvPr id="0" name=""/>
        <dsp:cNvSpPr/>
      </dsp:nvSpPr>
      <dsp:spPr>
        <a:xfrm>
          <a:off x="11311016" y="1406776"/>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0292B-BA39-42C7-AA36-A71969A007C8}">
      <dsp:nvSpPr>
        <dsp:cNvPr id="0" name=""/>
        <dsp:cNvSpPr/>
      </dsp:nvSpPr>
      <dsp:spPr>
        <a:xfrm>
          <a:off x="11311016" y="1941380"/>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912941-DCA7-4C1F-9DE6-52F8A7E345F9}">
      <dsp:nvSpPr>
        <dsp:cNvPr id="0" name=""/>
        <dsp:cNvSpPr/>
      </dsp:nvSpPr>
      <dsp:spPr>
        <a:xfrm>
          <a:off x="11426153" y="1522648"/>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02D1BF-DFF5-48A4-8C7B-D607B7A1DA9E}">
      <dsp:nvSpPr>
        <dsp:cNvPr id="0" name=""/>
        <dsp:cNvSpPr/>
      </dsp:nvSpPr>
      <dsp:spPr>
        <a:xfrm>
          <a:off x="11433848" y="1826160"/>
          <a:ext cx="128877" cy="128920"/>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744DEB-77CF-4600-88D5-EFF216D7DAB4}">
      <dsp:nvSpPr>
        <dsp:cNvPr id="0" name=""/>
        <dsp:cNvSpPr/>
      </dsp:nvSpPr>
      <dsp:spPr>
        <a:xfrm>
          <a:off x="8902190" y="1085126"/>
          <a:ext cx="1304986" cy="1304866"/>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ar-sa" sz="1600" kern="1200" dirty="0">
              <a:rtl/>
            </a:rPr>
            <a:t>فئة العمل</a:t>
          </a:r>
        </a:p>
      </dsp:txBody>
      <dsp:txXfrm>
        <a:off x="9093301" y="1276219"/>
        <a:ext cx="922764" cy="9226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D307B-0AE6-4335-B1C2-8779D2E2C34E}">
      <dsp:nvSpPr>
        <dsp:cNvPr id="0" name=""/>
        <dsp:cNvSpPr/>
      </dsp:nvSpPr>
      <dsp:spPr>
        <a:xfrm>
          <a:off x="45746" y="224379"/>
          <a:ext cx="9471285" cy="1569747"/>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ar-sa" sz="2400" kern="1200" dirty="0">
              <a:solidFill>
                <a:schemeClr val="bg1"/>
              </a:solidFill>
              <a:rtl/>
            </a:rPr>
            <a:t>إضافة عناصر القائمة</a:t>
          </a:r>
        </a:p>
        <a:p>
          <a:pPr marL="171450" lvl="1" indent="-171450" algn="l" defTabSz="844550">
            <a:lnSpc>
              <a:spcPct val="90000"/>
            </a:lnSpc>
            <a:spcBef>
              <a:spcPct val="0"/>
            </a:spcBef>
            <a:spcAft>
              <a:spcPct val="15000"/>
            </a:spcAft>
            <a:buChar char="•"/>
          </a:pPr>
          <a:r>
            <a:rPr lang="ar-sa" sz="1900" kern="1200" dirty="0">
              <a:solidFill>
                <a:schemeClr val="bg1"/>
              </a:solidFill>
              <a:rtl/>
            </a:rPr>
            <a:t>انتقاء الإنتاج</a:t>
          </a:r>
        </a:p>
        <a:p>
          <a:pPr marL="171450" lvl="1" indent="-171450" algn="l" defTabSz="844550">
            <a:lnSpc>
              <a:spcPct val="90000"/>
            </a:lnSpc>
            <a:spcBef>
              <a:spcPct val="0"/>
            </a:spcBef>
            <a:spcAft>
              <a:spcPct val="15000"/>
            </a:spcAft>
            <a:buChar char="•"/>
          </a:pPr>
          <a:r>
            <a:rPr lang="ar-sa" sz="1900" kern="1200" dirty="0">
              <a:solidFill>
                <a:schemeClr val="bg1"/>
              </a:solidFill>
              <a:rtl/>
            </a:rPr>
            <a:t>بدء أمر الإنتاج</a:t>
          </a:r>
        </a:p>
        <a:p>
          <a:pPr marL="171450" lvl="1" indent="-171450" algn="l" defTabSz="844550">
            <a:lnSpc>
              <a:spcPct val="90000"/>
            </a:lnSpc>
            <a:spcBef>
              <a:spcPct val="0"/>
            </a:spcBef>
            <a:spcAft>
              <a:spcPct val="15000"/>
            </a:spcAft>
            <a:buChar char="•"/>
          </a:pPr>
          <a:r>
            <a:rPr lang="ar-sa" sz="1900" kern="1200" dirty="0">
              <a:solidFill>
                <a:schemeClr val="bg1"/>
              </a:solidFill>
              <a:rtl/>
            </a:rPr>
            <a:t>وضع الإنتاج</a:t>
          </a:r>
        </a:p>
      </dsp:txBody>
      <dsp:txXfrm>
        <a:off x="91722" y="270355"/>
        <a:ext cx="7848830" cy="1477795"/>
      </dsp:txXfrm>
    </dsp:sp>
    <dsp:sp modelId="{B568B572-9E97-4DB6-9B43-87C85F62F1CC}">
      <dsp:nvSpPr>
        <dsp:cNvPr id="0" name=""/>
        <dsp:cNvSpPr/>
      </dsp:nvSpPr>
      <dsp:spPr>
        <a:xfrm>
          <a:off x="1671403" y="1918579"/>
          <a:ext cx="9471285" cy="1569747"/>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ar-sa" sz="2400" kern="1200" dirty="0">
              <a:solidFill>
                <a:schemeClr val="bg1"/>
              </a:solidFill>
              <a:rtl/>
            </a:rPr>
            <a:t>إضافة عناصر القائمة إلى الجهاز المحمول</a:t>
          </a:r>
        </a:p>
      </dsp:txBody>
      <dsp:txXfrm>
        <a:off x="1717379" y="1964555"/>
        <a:ext cx="6687594" cy="1477795"/>
      </dsp:txXfrm>
    </dsp:sp>
    <dsp:sp modelId="{8F6D29AE-FAB3-48BE-BDF3-149AEEE911DF}">
      <dsp:nvSpPr>
        <dsp:cNvPr id="0" name=""/>
        <dsp:cNvSpPr/>
      </dsp:nvSpPr>
      <dsp:spPr>
        <a:xfrm>
          <a:off x="8450950" y="1233995"/>
          <a:ext cx="1020335" cy="1020335"/>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8680525" y="1233995"/>
        <a:ext cx="561185" cy="7678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99718-384D-4637-863E-11A57ACE6665}">
      <dsp:nvSpPr>
        <dsp:cNvPr id="0" name=""/>
        <dsp:cNvSpPr/>
      </dsp:nvSpPr>
      <dsp:spPr>
        <a:xfrm>
          <a:off x="7247" y="0"/>
          <a:ext cx="1525965" cy="465858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1" kern="1200" dirty="0">
              <a:rtl/>
            </a:rPr>
            <a:t>الحركات الواردة. </a:t>
          </a:r>
          <a:endParaRPr lang="en-US" sz="1400" b="1" kern="1200" dirty="0"/>
        </a:p>
      </dsp:txBody>
      <dsp:txXfrm>
        <a:off x="51941" y="44694"/>
        <a:ext cx="1436577" cy="4569200"/>
      </dsp:txXfrm>
    </dsp:sp>
    <dsp:sp modelId="{24943EC5-7CD3-4BCD-A954-46F8B4604434}">
      <dsp:nvSpPr>
        <dsp:cNvPr id="0" name=""/>
        <dsp:cNvSpPr/>
      </dsp:nvSpPr>
      <dsp:spPr>
        <a:xfrm>
          <a:off x="1789575" y="0"/>
          <a:ext cx="1525965" cy="465858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1" kern="1200" dirty="0">
              <a:rtl/>
            </a:rPr>
            <a:t>انتقاء أصناف المخزون. </a:t>
          </a:r>
          <a:endParaRPr lang="en-US" sz="1400" b="1" kern="1200" dirty="0"/>
        </a:p>
      </dsp:txBody>
      <dsp:txXfrm>
        <a:off x="1834269" y="44694"/>
        <a:ext cx="1436577" cy="4569200"/>
      </dsp:txXfrm>
    </dsp:sp>
    <dsp:sp modelId="{BCEFE933-2FFA-480D-AD8B-DCB90E9CA216}">
      <dsp:nvSpPr>
        <dsp:cNvPr id="0" name=""/>
        <dsp:cNvSpPr/>
      </dsp:nvSpPr>
      <dsp:spPr>
        <a:xfrm>
          <a:off x="3571903" y="0"/>
          <a:ext cx="1525965" cy="465858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1" kern="1200" dirty="0">
              <a:rtl/>
            </a:rPr>
            <a:t>مهام الإنتاج مثل انتقاء المواد الخام أو وضعها. </a:t>
          </a:r>
          <a:endParaRPr lang="en-US" sz="1400" b="1" kern="1200" dirty="0"/>
        </a:p>
      </dsp:txBody>
      <dsp:txXfrm>
        <a:off x="3616597" y="44694"/>
        <a:ext cx="1436577" cy="4569200"/>
      </dsp:txXfrm>
    </dsp:sp>
    <dsp:sp modelId="{82AAD5B6-9EE6-4726-87A4-0B9C98C88071}">
      <dsp:nvSpPr>
        <dsp:cNvPr id="0" name=""/>
        <dsp:cNvSpPr/>
      </dsp:nvSpPr>
      <dsp:spPr>
        <a:xfrm>
          <a:off x="5354231" y="0"/>
          <a:ext cx="1525965" cy="465858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1" kern="1200" dirty="0">
              <a:rtl/>
            </a:rPr>
            <a:t>عمليات نقل المخزون. </a:t>
          </a:r>
          <a:endParaRPr lang="en-US" sz="1400" b="1" kern="1200" dirty="0"/>
        </a:p>
      </dsp:txBody>
      <dsp:txXfrm>
        <a:off x="5398925" y="44694"/>
        <a:ext cx="1436577" cy="4569200"/>
      </dsp:txXfrm>
    </dsp:sp>
    <dsp:sp modelId="{A25B9842-A369-4540-81C5-AB2489A54B46}">
      <dsp:nvSpPr>
        <dsp:cNvPr id="0" name=""/>
        <dsp:cNvSpPr/>
      </dsp:nvSpPr>
      <dsp:spPr>
        <a:xfrm>
          <a:off x="7136559" y="0"/>
          <a:ext cx="1525965" cy="465858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1" kern="1200" dirty="0">
              <a:rtl/>
            </a:rPr>
            <a:t>حركة أصناف المخزون بين المواقع. </a:t>
          </a:r>
          <a:endParaRPr lang="en-US" sz="1400" b="1" kern="1200" dirty="0"/>
        </a:p>
      </dsp:txBody>
      <dsp:txXfrm>
        <a:off x="7181253" y="44694"/>
        <a:ext cx="1436577" cy="4569200"/>
      </dsp:txXfrm>
    </dsp:sp>
    <dsp:sp modelId="{0D5391F6-381E-4BDC-967C-5EE35EF749DB}">
      <dsp:nvSpPr>
        <dsp:cNvPr id="0" name=""/>
        <dsp:cNvSpPr/>
      </dsp:nvSpPr>
      <dsp:spPr>
        <a:xfrm>
          <a:off x="8918887" y="0"/>
          <a:ext cx="1525965" cy="465858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1" kern="1200" dirty="0">
              <a:rtl/>
            </a:rPr>
            <a:t>تزويد المواقع. </a:t>
          </a:r>
          <a:endParaRPr lang="en-US" sz="1400" b="1" kern="1200" dirty="0"/>
        </a:p>
      </dsp:txBody>
      <dsp:txXfrm>
        <a:off x="8963581" y="44694"/>
        <a:ext cx="1436577" cy="45692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032C0-FC2B-40FA-B98D-F7ECC1B4E998}">
      <dsp:nvSpPr>
        <dsp:cNvPr id="0" name=""/>
        <dsp:cNvSpPr/>
      </dsp:nvSpPr>
      <dsp:spPr>
        <a:xfrm>
          <a:off x="2426988" y="1656"/>
          <a:ext cx="2439452" cy="12197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ar-sa" sz="3300" kern="1200" dirty="0">
              <a:rtl/>
            </a:rPr>
            <a:t>حدود الجرد الدوري</a:t>
          </a:r>
        </a:p>
      </dsp:txBody>
      <dsp:txXfrm>
        <a:off x="2462713" y="37381"/>
        <a:ext cx="2368002" cy="1148276"/>
      </dsp:txXfrm>
    </dsp:sp>
    <dsp:sp modelId="{A708F645-8131-4CE6-9F14-0ADCF5090843}">
      <dsp:nvSpPr>
        <dsp:cNvPr id="0" name=""/>
        <dsp:cNvSpPr/>
      </dsp:nvSpPr>
      <dsp:spPr>
        <a:xfrm rot="3600000">
          <a:off x="4017927" y="2143304"/>
          <a:ext cx="1272800" cy="426904"/>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dirty="0"/>
        </a:p>
      </dsp:txBody>
      <dsp:txXfrm>
        <a:off x="4145998" y="2228685"/>
        <a:ext cx="1016658" cy="256142"/>
      </dsp:txXfrm>
    </dsp:sp>
    <dsp:sp modelId="{CE63349C-D98C-4ABD-961C-9F59FC24CBD0}">
      <dsp:nvSpPr>
        <dsp:cNvPr id="0" name=""/>
        <dsp:cNvSpPr/>
      </dsp:nvSpPr>
      <dsp:spPr>
        <a:xfrm>
          <a:off x="4442214" y="3492131"/>
          <a:ext cx="2439452" cy="12197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ar-sa" sz="3300" kern="1200" dirty="0">
              <a:rtl/>
            </a:rPr>
            <a:t>خطة الجرد الدوري</a:t>
          </a:r>
        </a:p>
      </dsp:txBody>
      <dsp:txXfrm>
        <a:off x="4477939" y="3527856"/>
        <a:ext cx="2368002" cy="1148276"/>
      </dsp:txXfrm>
    </dsp:sp>
    <dsp:sp modelId="{7E8B6E44-51EF-4D33-912F-AC90040A1812}">
      <dsp:nvSpPr>
        <dsp:cNvPr id="0" name=""/>
        <dsp:cNvSpPr/>
      </dsp:nvSpPr>
      <dsp:spPr>
        <a:xfrm rot="10800000">
          <a:off x="3010314" y="3888542"/>
          <a:ext cx="1272800" cy="426904"/>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dirty="0"/>
        </a:p>
      </dsp:txBody>
      <dsp:txXfrm rot="10800000">
        <a:off x="3138385" y="3973923"/>
        <a:ext cx="1016658" cy="256142"/>
      </dsp:txXfrm>
    </dsp:sp>
    <dsp:sp modelId="{E20608A6-823A-4FB0-8EC8-63AAF718E57F}">
      <dsp:nvSpPr>
        <dsp:cNvPr id="0" name=""/>
        <dsp:cNvSpPr/>
      </dsp:nvSpPr>
      <dsp:spPr>
        <a:xfrm>
          <a:off x="411761" y="3492131"/>
          <a:ext cx="2439452" cy="12197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ar-sa" sz="3300" kern="1200" dirty="0">
              <a:rtl/>
            </a:rPr>
            <a:t>عمل الجرد الدوري</a:t>
          </a:r>
        </a:p>
      </dsp:txBody>
      <dsp:txXfrm>
        <a:off x="447486" y="3527856"/>
        <a:ext cx="2368002" cy="1148276"/>
      </dsp:txXfrm>
    </dsp:sp>
    <dsp:sp modelId="{CDB205D2-4EA5-40A2-A2F3-132F1484535F}">
      <dsp:nvSpPr>
        <dsp:cNvPr id="0" name=""/>
        <dsp:cNvSpPr/>
      </dsp:nvSpPr>
      <dsp:spPr>
        <a:xfrm rot="18000000">
          <a:off x="2002701" y="2143304"/>
          <a:ext cx="1272800" cy="426904"/>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dirty="0"/>
        </a:p>
      </dsp:txBody>
      <dsp:txXfrm>
        <a:off x="2130772" y="2228685"/>
        <a:ext cx="1016658" cy="2561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10/20/2021 3:46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10/20/2021 3:45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10/20/2021 3:45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7350" y="374650"/>
            <a:ext cx="8101013" cy="4557713"/>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Now we release the sales order to warehouse. Based on the wave template setup, this step should create, process, and then release the wave. Upon the processing of the wave, containerization executes the following steps:</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container build template with a matching wave step code on the wave template is selected.</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query criteria of the template is checked for the current allocation line. If met, the system starts processing the template to create containers for the allocation line. The diagram shown here illustrates the process.</a:t>
            </a:r>
          </a:p>
          <a:p>
            <a:pPr marL="800100" marR="0" lvl="1"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When checking the physical dimensions, length, width, and height of a single item, its highest unit are checked first against the maximum allowed values set on the container type. The system will attempt to rotate the item along the z-axis (in other words, flip the length and width) to determine if an item fit into the container. However, it will not try to rotate along the x- or y-axis (in other words, rotate the item upside down). If a single item cannot fit, the containerization process for this allocation line will fail. </a:t>
            </a:r>
          </a:p>
          <a:p>
            <a:pPr marL="800100" marR="0" lvl="1"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If length, width, and height meet the requirement, the system then checks the weight and volume of the entire items on the allocation line against the maximum allowed weight and volume of the container, taking into account the container utilization percentage set on the container group.</a:t>
            </a:r>
          </a:p>
          <a:p>
            <a:pPr marL="800100" marR="0" lvl="1"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Allow split? node in the diagram refers an option on container build templates. </a:t>
            </a:r>
          </a:p>
          <a:p>
            <a:pPr marL="800100" marR="0" lvl="1"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bottom of the diagram shows the downsize logic. The system will keep trying to downsize into smaller containers defined in the container group. When a container type fails to downsize, it will stop trying to downsize any further. This is why the container types in the group should be ordered by size. </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If the query criteria is met, but the container build template fails to pack the allocation line (for example, due to the dimension not being met), the line will still be assigned to the container. However, the created container will have the field Container has errors enabled, indicating that the containerization process failed here. You will also receive an error in the system.</a:t>
            </a:r>
          </a:p>
          <a:p>
            <a:pPr marL="342900" marR="0" lvl="0" indent="-342900">
              <a:lnSpc>
                <a:spcPct val="107000"/>
              </a:lnSpc>
              <a:spcBef>
                <a:spcPts val="0"/>
              </a:spcBef>
              <a:spcAft>
                <a:spcPts val="80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Continue the same process on the next allocation line until there are no more items to be packed.</a:t>
            </a:r>
          </a:p>
        </p:txBody>
      </p:sp>
    </p:spTree>
    <p:extLst>
      <p:ext uri="{BB962C8B-B14F-4D97-AF65-F5344CB8AC3E}">
        <p14:creationId xmlns:p14="http://schemas.microsoft.com/office/powerpoint/2010/main" val="3315366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mn-ea"/>
                <a:cs typeface="+mn-cs"/>
              </a:rPr>
              <a:t>A valid work template should be specified in pairs of pick and put. You can create a work template for the following types of warehouse-related activities: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200" dirty="0">
                <a:solidFill>
                  <a:srgbClr val="000000"/>
                </a:solidFill>
                <a:effectLst/>
                <a:latin typeface="Calibri" panose="020F0502020204030204" pitchFamily="34" charset="0"/>
                <a:ea typeface="+mn-ea"/>
                <a:cs typeface="+mn-cs"/>
              </a:rPr>
              <a:t>Inbound transactions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200" dirty="0">
                <a:solidFill>
                  <a:srgbClr val="000000"/>
                </a:solidFill>
                <a:effectLst/>
                <a:latin typeface="Calibri" panose="020F0502020204030204" pitchFamily="34" charset="0"/>
                <a:ea typeface="+mn-ea"/>
                <a:cs typeface="+mn-cs"/>
              </a:rPr>
              <a:t>Picking of inventory items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200" dirty="0">
                <a:solidFill>
                  <a:srgbClr val="000000"/>
                </a:solidFill>
                <a:effectLst/>
                <a:latin typeface="Calibri" panose="020F0502020204030204" pitchFamily="34" charset="0"/>
                <a:ea typeface="+mn-ea"/>
                <a:cs typeface="+mn-cs"/>
              </a:rPr>
              <a:t>Production tasks, such as picking or putting of raw materials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200" dirty="0">
                <a:solidFill>
                  <a:srgbClr val="000000"/>
                </a:solidFill>
                <a:effectLst/>
                <a:latin typeface="Calibri" panose="020F0502020204030204" pitchFamily="34" charset="0"/>
                <a:ea typeface="+mn-ea"/>
                <a:cs typeface="+mn-cs"/>
              </a:rPr>
              <a:t>Inventory transfers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200" dirty="0">
                <a:solidFill>
                  <a:srgbClr val="000000"/>
                </a:solidFill>
                <a:effectLst/>
                <a:latin typeface="Calibri" panose="020F0502020204030204" pitchFamily="34" charset="0"/>
                <a:ea typeface="+mn-ea"/>
                <a:cs typeface="+mn-cs"/>
              </a:rPr>
              <a:t>Movement of inventory items between locations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200" dirty="0">
                <a:solidFill>
                  <a:srgbClr val="000000"/>
                </a:solidFill>
                <a:effectLst/>
                <a:latin typeface="Calibri" panose="020F0502020204030204" pitchFamily="34" charset="0"/>
                <a:ea typeface="+mn-ea"/>
                <a:cs typeface="+mn-cs"/>
              </a:rPr>
              <a:t>Replenishment of locations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mn-ea"/>
                <a:cs typeface="+mn-cs"/>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mn-ea"/>
                <a:cs typeface="+mn-cs"/>
              </a:rPr>
              <a:t>When you create a work template, you can specify a location directive code. If you specify a location directive code, Microsoft Dynamics 365 for Finance and Operations validates the location directive to find and use a location.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mn-ea"/>
                <a:cs typeface="+mn-cs"/>
              </a:rPr>
              <a:t>If a work template is created without a location directive code, Microsoft Dynamics 365 for Finance and Operations searches the location directive using sequence numbers and queries to find and use an appropriate location.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4147419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Cycle counting is a warehouse process that you can use to audit on-hand inventory items. A cycle counting threshold indicates the quantity or percentage limit of inventory items. Cycle counting work is automatically created when the threshold limit is reached. A cycle counting plan is set up to create cycle counting work immediately or periodically. After you create cycle counting work, you must use a mobile device to process cycle counting at a warehouse location. </a:t>
            </a:r>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4180184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figure shows the flow of the setup. We’ll look into each step the setup.</a:t>
            </a:r>
          </a:p>
          <a:p>
            <a:pPr marL="342900" marR="0" lvl="0" indent="-342900">
              <a:lnSpc>
                <a:spcPct val="107000"/>
              </a:lnSpc>
              <a:spcBef>
                <a:spcPts val="0"/>
              </a:spcBef>
              <a:spcAft>
                <a:spcPts val="0"/>
              </a:spcAft>
              <a:buFont typeface="+mj-lt"/>
              <a:buAutoNum type="arabicPeriod"/>
            </a:pPr>
            <a:r>
              <a:rPr lang="en-US" sz="1200" b="1" dirty="0">
                <a:effectLst/>
                <a:latin typeface="Calibri" panose="020F0502020204030204" pitchFamily="34" charset="0"/>
                <a:ea typeface="Calibri" panose="020F0502020204030204" pitchFamily="34" charset="0"/>
                <a:cs typeface="Times New Roman" panose="02020603050405020304" pitchFamily="18" charset="0"/>
              </a:rPr>
              <a:t>Workers.</a:t>
            </a:r>
            <a:r>
              <a:rPr lang="en-US" sz="1200" dirty="0">
                <a:effectLst/>
                <a:latin typeface="Calibri" panose="020F0502020204030204" pitchFamily="34" charset="0"/>
                <a:ea typeface="Calibri" panose="020F0502020204030204" pitchFamily="34" charset="0"/>
                <a:cs typeface="Times New Roman" panose="02020603050405020304" pitchFamily="18" charset="0"/>
              </a:rPr>
              <a:t> You create work user accounts and later assign mobile device menus to the work user ID.</a:t>
            </a:r>
          </a:p>
          <a:p>
            <a:pPr marL="342900" marR="0" lvl="0" indent="-342900">
              <a:lnSpc>
                <a:spcPct val="107000"/>
              </a:lnSpc>
              <a:spcBef>
                <a:spcPts val="0"/>
              </a:spcBef>
              <a:spcAft>
                <a:spcPts val="0"/>
              </a:spcAft>
              <a:buFont typeface="+mj-lt"/>
              <a:buAutoNum type="arabicPeriod"/>
            </a:pPr>
            <a:r>
              <a:rPr lang="en-US" sz="1200" b="1" dirty="0">
                <a:effectLst/>
                <a:latin typeface="Calibri" panose="020F0502020204030204" pitchFamily="34" charset="0"/>
                <a:ea typeface="Calibri" panose="020F0502020204030204" pitchFamily="34" charset="0"/>
                <a:cs typeface="Times New Roman" panose="02020603050405020304" pitchFamily="18" charset="0"/>
              </a:rPr>
              <a:t>Work pools. </a:t>
            </a:r>
            <a:r>
              <a:rPr lang="en-US" sz="1200" dirty="0">
                <a:effectLst/>
                <a:latin typeface="Calibri" panose="020F0502020204030204" pitchFamily="34" charset="0"/>
                <a:ea typeface="Calibri" panose="020F0502020204030204" pitchFamily="34" charset="0"/>
                <a:cs typeface="Times New Roman" panose="02020603050405020304" pitchFamily="18" charset="0"/>
              </a:rPr>
              <a:t>You can create work pools to organize and separate the warehouse work based on the type of work.</a:t>
            </a:r>
          </a:p>
          <a:p>
            <a:pPr marL="342900" marR="0" lvl="0" indent="-342900">
              <a:lnSpc>
                <a:spcPct val="107000"/>
              </a:lnSpc>
              <a:spcBef>
                <a:spcPts val="0"/>
              </a:spcBef>
              <a:spcAft>
                <a:spcPts val="0"/>
              </a:spcAft>
              <a:buFont typeface="+mj-lt"/>
              <a:buAutoNum type="arabicPeriod"/>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Mobile device menu items. </a:t>
            </a:r>
            <a:r>
              <a:rPr lang="en-US" sz="1200" dirty="0">
                <a:effectLst/>
                <a:latin typeface="Calibri" panose="020F0502020204030204" pitchFamily="34" charset="0"/>
                <a:ea typeface="Calibri" panose="020F0502020204030204" pitchFamily="34" charset="0"/>
                <a:cs typeface="Times New Roman" panose="02020603050405020304" pitchFamily="18" charset="0"/>
              </a:rPr>
              <a:t>You can create menu items for user-directed cycle counting, system-directed cycle counting, cycle count grouping, and spot cycle counting in the system using the Mobile device menu items page in the system. You can also set up menus.</a:t>
            </a:r>
          </a:p>
          <a:p>
            <a:pPr marL="342900" marR="0" lvl="0" indent="-342900">
              <a:lnSpc>
                <a:spcPct val="107000"/>
              </a:lnSpc>
              <a:spcBef>
                <a:spcPts val="0"/>
              </a:spcBef>
              <a:spcAft>
                <a:spcPts val="0"/>
              </a:spcAft>
              <a:buFont typeface="+mj-lt"/>
              <a:buAutoNum type="arabicPeriod"/>
            </a:pPr>
            <a:r>
              <a:rPr lang="en-US" sz="1200" b="1" dirty="0">
                <a:effectLst/>
                <a:latin typeface="Calibri" panose="020F0502020204030204" pitchFamily="34" charset="0"/>
                <a:ea typeface="Calibri" panose="020F0502020204030204" pitchFamily="34" charset="0"/>
                <a:cs typeface="Times New Roman" panose="02020603050405020304" pitchFamily="18" charset="0"/>
              </a:rPr>
              <a:t>Location profile settings.</a:t>
            </a:r>
            <a:r>
              <a:rPr lang="en-US" sz="1200" dirty="0">
                <a:effectLst/>
                <a:latin typeface="Calibri" panose="020F0502020204030204" pitchFamily="34" charset="0"/>
                <a:ea typeface="Calibri" panose="020F0502020204030204" pitchFamily="34" charset="0"/>
                <a:cs typeface="Times New Roman" panose="02020603050405020304" pitchFamily="18" charset="0"/>
              </a:rPr>
              <a:t> You need to update the location profile by selecting the Allow cycle counting option on the Location profiles screen.</a:t>
            </a:r>
          </a:p>
          <a:p>
            <a:pPr marL="342900" marR="0" lvl="0" indent="-342900">
              <a:lnSpc>
                <a:spcPct val="107000"/>
              </a:lnSpc>
              <a:spcBef>
                <a:spcPts val="0"/>
              </a:spcBef>
              <a:spcAft>
                <a:spcPts val="800"/>
              </a:spcAft>
              <a:buFont typeface="+mj-lt"/>
              <a:buAutoNum type="arabicPeriod"/>
            </a:pPr>
            <a:r>
              <a:rPr lang="en-US" sz="1200" b="1" dirty="0">
                <a:effectLst/>
                <a:latin typeface="Calibri" panose="020F0502020204030204" pitchFamily="34" charset="0"/>
                <a:ea typeface="Calibri" panose="020F0502020204030204" pitchFamily="34" charset="0"/>
                <a:cs typeface="Times New Roman" panose="02020603050405020304" pitchFamily="18" charset="0"/>
              </a:rPr>
              <a:t>Warehouse management parameters.</a:t>
            </a:r>
            <a:r>
              <a:rPr lang="en-US" sz="1200" dirty="0">
                <a:effectLst/>
                <a:latin typeface="Calibri" panose="020F0502020204030204" pitchFamily="34" charset="0"/>
                <a:ea typeface="Calibri" panose="020F0502020204030204" pitchFamily="34" charset="0"/>
                <a:cs typeface="Times New Roman" panose="02020603050405020304" pitchFamily="18" charset="0"/>
              </a:rPr>
              <a:t> On the Warehouse management parameters screen, you’ll set up parameters, including the default adjustment type code, work class ID, and work priority.</a:t>
            </a:r>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809827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7350" y="374650"/>
            <a:ext cx="8101013" cy="4557713"/>
          </a:xfrm>
        </p:spPr>
      </p:sp>
      <p:sp>
        <p:nvSpPr>
          <p:cNvPr id="3" name="Notes Placeholder 2"/>
          <p:cNvSpPr>
            <a:spLocks noGrp="1"/>
          </p:cNvSpPr>
          <p:nvPr>
            <p:ph type="body" idx="1"/>
          </p:nvPr>
        </p:nvSpPr>
        <p:spPr/>
        <p:txBody>
          <a:bodyPr/>
          <a:lstStyle/>
          <a:p>
            <a:r>
              <a:rPr lang="en-US" dirty="0"/>
              <a:t>The following tasks are described in this topic: </a:t>
            </a:r>
          </a:p>
          <a:p>
            <a:pPr marL="181240" indent="-181240">
              <a:buFont typeface="Arial" panose="020B0604020202020204" pitchFamily="34" charset="0"/>
              <a:buChar char="•"/>
            </a:pPr>
            <a:r>
              <a:rPr lang="en-US" b="1" dirty="0"/>
              <a:t>Create cycle counting work</a:t>
            </a:r>
            <a:r>
              <a:rPr lang="en-US" dirty="0"/>
              <a:t> – Cycle counting work is created automatically based on threshold parameters for items or by using a cycle counting plan. You can also create cycle counting work manually by using the item or warehouse parameters in the </a:t>
            </a:r>
            <a:r>
              <a:rPr lang="en-US" b="0" dirty="0"/>
              <a:t>Cycle count work by item form or the Cycle count work by location form. </a:t>
            </a:r>
          </a:p>
          <a:p>
            <a:pPr marL="181240" indent="-181240">
              <a:buFont typeface="Arial" panose="020B0604020202020204" pitchFamily="34" charset="0"/>
              <a:buChar char="•"/>
            </a:pPr>
            <a:r>
              <a:rPr lang="en-US" b="1" dirty="0"/>
              <a:t>Process cycle count</a:t>
            </a:r>
            <a:r>
              <a:rPr lang="en-US" dirty="0"/>
              <a:t> – After you create cycle counting work, you perform the cycle counting work by counting items in a warehouse location and entering the result in Microsoft Dynamics AX by using a mobile device. Alternatively, you can count items in a warehouse location without creating cycle counting work. This process is referred to as spot cycle counting. </a:t>
            </a:r>
          </a:p>
          <a:p>
            <a:pPr marL="181240" indent="-181240">
              <a:buFont typeface="Arial" panose="020B0604020202020204" pitchFamily="34" charset="0"/>
              <a:buChar char="•"/>
            </a:pPr>
            <a:r>
              <a:rPr lang="en-US" b="1" dirty="0"/>
              <a:t>Resolve a difference in the cycle counted value</a:t>
            </a:r>
            <a:r>
              <a:rPr lang="en-US" dirty="0"/>
              <a:t> – After a cycle count, any items that have differences in the counted value will have a work status of Pending review in the </a:t>
            </a:r>
            <a:r>
              <a:rPr lang="en-US" b="1" dirty="0"/>
              <a:t>All work</a:t>
            </a:r>
            <a:r>
              <a:rPr lang="en-US" dirty="0"/>
              <a:t> form. You can resolve these differences in the </a:t>
            </a:r>
            <a:r>
              <a:rPr lang="en-US" b="1" dirty="0"/>
              <a:t>Cycle counting transactions</a:t>
            </a:r>
            <a:r>
              <a:rPr lang="en-US" dirty="0"/>
              <a:t> form. </a:t>
            </a:r>
          </a:p>
        </p:txBody>
      </p:sp>
    </p:spTree>
    <p:extLst>
      <p:ext uri="{BB962C8B-B14F-4D97-AF65-F5344CB8AC3E}">
        <p14:creationId xmlns:p14="http://schemas.microsoft.com/office/powerpoint/2010/main" val="765288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Guided cycle counting is used when you want the worker to count specific items. When the cycle count is performed, if the wrong number of items are counted the worker is prompted to count them again. </a:t>
            </a:r>
          </a:p>
          <a:p>
            <a:endParaRPr lang="en-US" dirty="0"/>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diagram shown here indicates the five basic steps in the guided cycle counting process:</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Create cycle counting work.</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Verify work is created.</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Perform a cycle count.</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Approve cycle counting work.</a:t>
            </a:r>
          </a:p>
          <a:p>
            <a:pPr marL="342900" marR="0" lvl="0" indent="-342900">
              <a:lnSpc>
                <a:spcPct val="107000"/>
              </a:lnSpc>
              <a:spcBef>
                <a:spcPts val="0"/>
              </a:spcBef>
              <a:spcAft>
                <a:spcPts val="80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Review cycle counting work.</a:t>
            </a:r>
          </a:p>
          <a:p>
            <a:endParaRPr lang="en-US" dirty="0"/>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140579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License plate receiving </a:t>
            </a:r>
            <a:r>
              <a:rPr lang="en-US" b="0" dirty="0"/>
              <a:t>–</a:t>
            </a:r>
            <a:r>
              <a:rPr lang="en-US" dirty="0"/>
              <a:t> Use this mobile device menu item to receive inventory. This creates work to put the parent license plate in the cross-docking location in the warehouse. You can also enable printing for this mobile device menu item so that you can print license plate labels. To set up printing, select the Print label check box for the menu item.</a:t>
            </a:r>
          </a:p>
          <a:p>
            <a:r>
              <a:rPr lang="en-US" dirty="0"/>
              <a:t> </a:t>
            </a:r>
          </a:p>
          <a:p>
            <a:r>
              <a:rPr lang="en-US" b="1" dirty="0"/>
              <a:t>Pack to nested license plate </a:t>
            </a:r>
            <a:r>
              <a:rPr lang="en-US" dirty="0"/>
              <a:t>– Use this mobile device menu item to move quantities of inventory from the parent license plate to the nested license plates. Quantities are moved to nested license plates according to the packing structure that is associated with the inbound load.</a:t>
            </a:r>
          </a:p>
          <a:p>
            <a:r>
              <a:rPr lang="en-US" dirty="0"/>
              <a:t> </a:t>
            </a:r>
          </a:p>
          <a:p>
            <a:r>
              <a:rPr lang="en-US" dirty="0"/>
              <a:t>You can automate the cross docking process or perform it manually. If you want to automate the process, you can select the Automatically process check box on the work template that you use for transfer orders. This is also true for product packages with nested license plates.</a:t>
            </a:r>
          </a:p>
          <a:p>
            <a:endParaRPr lang="en-US" dirty="0"/>
          </a:p>
          <a:p>
            <a:r>
              <a:rPr lang="en-US" dirty="0"/>
              <a:t>It is also important to note that you can just cross dock an order or lines from an order without using a product package. When you do this, it uses a standard purchase order receiving process and the standard transfer order process in the mobile device. And remind them that they can learn more about that in the Transfer Order module.</a:t>
            </a:r>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4005863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four prerequisite areas are:</a:t>
            </a:r>
          </a:p>
          <a:p>
            <a:pPr lvl="0"/>
            <a:r>
              <a:rPr lang="en-US" sz="1200" kern="1200" dirty="0">
                <a:solidFill>
                  <a:schemeClr val="tx1"/>
                </a:solidFill>
                <a:effectLst/>
                <a:latin typeface="+mn-lt"/>
                <a:ea typeface="+mn-ea"/>
                <a:cs typeface="+mn-cs"/>
              </a:rPr>
              <a:t>Product Information Management</a:t>
            </a:r>
          </a:p>
          <a:p>
            <a:pPr lvl="1"/>
            <a:r>
              <a:rPr lang="en-US" sz="1200" kern="1200" dirty="0">
                <a:solidFill>
                  <a:schemeClr val="tx1"/>
                </a:solidFill>
                <a:effectLst/>
                <a:latin typeface="+mn-lt"/>
                <a:ea typeface="+mn-ea"/>
                <a:cs typeface="+mn-cs"/>
              </a:rPr>
              <a:t>It’s important to understand the creation and features of products that will be stored in the warehouse.</a:t>
            </a:r>
          </a:p>
          <a:p>
            <a:pPr lvl="0"/>
            <a:r>
              <a:rPr lang="en-US" sz="1200" kern="1200" dirty="0">
                <a:solidFill>
                  <a:schemeClr val="tx1"/>
                </a:solidFill>
                <a:effectLst/>
                <a:latin typeface="+mn-lt"/>
                <a:ea typeface="+mn-ea"/>
                <a:cs typeface="+mn-cs"/>
              </a:rPr>
              <a:t>Storage Dimensions</a:t>
            </a:r>
          </a:p>
          <a:p>
            <a:pPr lvl="1"/>
            <a:r>
              <a:rPr lang="en-US" sz="1200" kern="1200" dirty="0">
                <a:solidFill>
                  <a:schemeClr val="tx1"/>
                </a:solidFill>
                <a:effectLst/>
                <a:latin typeface="+mn-lt"/>
                <a:ea typeface="+mn-ea"/>
                <a:cs typeface="+mn-cs"/>
              </a:rPr>
              <a:t>It’s important to understand what information is recorded when an item is placed in a warehouse, including whether it is required or optional.</a:t>
            </a:r>
          </a:p>
          <a:p>
            <a:pPr lvl="0"/>
            <a:r>
              <a:rPr lang="en-US" sz="1200" kern="1200" dirty="0">
                <a:solidFill>
                  <a:schemeClr val="tx1"/>
                </a:solidFill>
                <a:effectLst/>
                <a:latin typeface="+mn-lt"/>
                <a:ea typeface="+mn-ea"/>
                <a:cs typeface="+mn-cs"/>
              </a:rPr>
              <a:t>Tracking Dimensions</a:t>
            </a:r>
          </a:p>
          <a:p>
            <a:pPr lvl="1"/>
            <a:r>
              <a:rPr lang="en-US" sz="1200" kern="1200" dirty="0">
                <a:solidFill>
                  <a:schemeClr val="tx1"/>
                </a:solidFill>
                <a:effectLst/>
                <a:latin typeface="+mn-lt"/>
                <a:ea typeface="+mn-ea"/>
                <a:cs typeface="+mn-cs"/>
              </a:rPr>
              <a:t>It’s important to understand concepts behind using serial and/or batch numbers on a product.</a:t>
            </a:r>
          </a:p>
          <a:p>
            <a:pPr lvl="0"/>
            <a:r>
              <a:rPr lang="en-US" sz="1200" kern="1200" dirty="0">
                <a:solidFill>
                  <a:schemeClr val="tx1"/>
                </a:solidFill>
                <a:effectLst/>
                <a:latin typeface="+mn-lt"/>
                <a:ea typeface="+mn-ea"/>
                <a:cs typeface="+mn-cs"/>
              </a:rPr>
              <a:t>Site and Warehouse setup </a:t>
            </a:r>
          </a:p>
          <a:p>
            <a:pPr lvl="1"/>
            <a:r>
              <a:rPr lang="en-US" sz="1200" kern="1200" dirty="0">
                <a:solidFill>
                  <a:schemeClr val="tx1"/>
                </a:solidFill>
                <a:effectLst/>
                <a:latin typeface="+mn-lt"/>
                <a:ea typeface="+mn-ea"/>
                <a:cs typeface="+mn-cs"/>
              </a:rPr>
              <a:t>It’s important to understand concepts related to virtual and physical warehouses and sites, and the various set up options.</a:t>
            </a:r>
          </a:p>
        </p:txBody>
      </p:sp>
      <p:sp>
        <p:nvSpPr>
          <p:cNvPr id="4" name="Slide Number Placeholder 3"/>
          <p:cNvSpPr>
            <a:spLocks noGrp="1"/>
          </p:cNvSpPr>
          <p:nvPr>
            <p:ph type="sldNum" sz="quarter" idx="10"/>
          </p:nvPr>
        </p:nvSpPr>
        <p:spPr/>
        <p:txBody>
          <a:bodyPr/>
          <a:lstStyle/>
          <a:p>
            <a:fld id="{AB8F00C2-57B3-4AC4-9368-A585DCCBBA5C}" type="slidenum">
              <a:rPr lang="en-US" smtClean="0"/>
              <a:t>2</a:t>
            </a:fld>
            <a:endParaRPr lang="en-US" dirty="0"/>
          </a:p>
        </p:txBody>
      </p:sp>
    </p:spTree>
    <p:extLst>
      <p:ext uri="{BB962C8B-B14F-4D97-AF65-F5344CB8AC3E}">
        <p14:creationId xmlns:p14="http://schemas.microsoft.com/office/powerpoint/2010/main" val="137616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When you set up a wave template, you specify the following: </a:t>
            </a:r>
          </a:p>
          <a:p>
            <a:pPr marL="171450" indent="-171450">
              <a:buFont typeface="Arial" panose="020B0604020202020204" pitchFamily="34" charset="0"/>
              <a:buChar char="•"/>
            </a:pPr>
            <a:r>
              <a:rPr lang="en-US" dirty="0">
                <a:effectLst/>
              </a:rPr>
              <a:t>The site and warehouse that the template will create work for. </a:t>
            </a:r>
          </a:p>
          <a:p>
            <a:pPr marL="171450" indent="-171450">
              <a:buFont typeface="Arial" panose="020B0604020202020204" pitchFamily="34" charset="0"/>
              <a:buChar char="•"/>
            </a:pPr>
            <a:r>
              <a:rPr lang="en-US" dirty="0">
                <a:effectLst/>
              </a:rPr>
              <a:t>The sequence in which the templates are matched to released lines on sales orders, production orders, and kanbans. When a line on a sales order, production order, or kanban is released to the warehouse or to production.</a:t>
            </a:r>
          </a:p>
          <a:p>
            <a:pPr marL="171450" indent="-171450">
              <a:buFont typeface="Arial" panose="020B0604020202020204" pitchFamily="34" charset="0"/>
              <a:buChar char="•"/>
            </a:pPr>
            <a:r>
              <a:rPr lang="en-US" dirty="0">
                <a:effectLst/>
              </a:rPr>
              <a:t>The wave methods that perform the actions that are created by the template, such creating or distributing work for each type of wave template. These actions are also referred to as wave steps. Wave methods are predefined for each type of wave template, and are displayed in the </a:t>
            </a:r>
            <a:r>
              <a:rPr lang="en-US" b="1" dirty="0">
                <a:effectLst/>
              </a:rPr>
              <a:t>Selected methods</a:t>
            </a:r>
            <a:r>
              <a:rPr lang="en-US" dirty="0">
                <a:effectLst/>
              </a:rPr>
              <a:t> list on the </a:t>
            </a:r>
            <a:r>
              <a:rPr lang="en-US" b="1" dirty="0">
                <a:effectLst/>
              </a:rPr>
              <a:t>Methods</a:t>
            </a:r>
            <a:r>
              <a:rPr lang="en-US" dirty="0">
                <a:effectLst/>
              </a:rPr>
              <a:t> FastTab. You cannot remove the predefined wave methods, however, you can rearrange the order of the methods and add additional methods. For example, if you’re creating a wave template for shipping, you can add methods for replenishment and containerization. </a:t>
            </a:r>
          </a:p>
          <a:p>
            <a:pPr marL="171450" indent="-171450">
              <a:buFont typeface="Arial" panose="020B0604020202020204" pitchFamily="34" charset="0"/>
              <a:buChar char="•"/>
            </a:pPr>
            <a:r>
              <a:rPr lang="en-US" dirty="0">
                <a:effectLst/>
              </a:rPr>
              <a:t>Wave containerization can be added to a sequence of wave methods to define the containerization of the lines processed in a wave template. </a:t>
            </a:r>
          </a:p>
          <a:p>
            <a:pPr marL="171450" indent="-171450">
              <a:buFont typeface="Arial" panose="020B0604020202020204" pitchFamily="34" charset="0"/>
              <a:buChar char="•"/>
            </a:pPr>
            <a:r>
              <a:rPr lang="en-US" dirty="0">
                <a:effectLst/>
              </a:rPr>
              <a:t>The wave attributes to use for the wave template. Wave attributes are useful for assigning additional criteria, such as a specific customer name, to a wave template. You create these attributes in the </a:t>
            </a:r>
            <a:r>
              <a:rPr lang="en-US" b="1" dirty="0">
                <a:effectLst/>
              </a:rPr>
              <a:t>Wave attributes</a:t>
            </a:r>
            <a:r>
              <a:rPr lang="en-US" dirty="0">
                <a:effectLst/>
              </a:rPr>
              <a:t> form. </a:t>
            </a:r>
          </a:p>
        </p:txBody>
      </p:sp>
      <p:sp>
        <p:nvSpPr>
          <p:cNvPr id="4" name="Slide Number Placeholder 3"/>
          <p:cNvSpPr>
            <a:spLocks noGrp="1"/>
          </p:cNvSpPr>
          <p:nvPr>
            <p:ph type="sldNum" sz="quarter" idx="10"/>
          </p:nvPr>
        </p:nvSpPr>
        <p:spPr/>
        <p:txBody>
          <a:bodyPr/>
          <a:lstStyle/>
          <a:p>
            <a:fld id="{AB8F00C2-57B3-4AC4-9368-A585DCCBBA5C}" type="slidenum">
              <a:rPr lang="en-US" smtClean="0"/>
              <a:t>3</a:t>
            </a:fld>
            <a:endParaRPr lang="en-US" dirty="0"/>
          </a:p>
        </p:txBody>
      </p:sp>
    </p:spTree>
    <p:extLst>
      <p:ext uri="{BB962C8B-B14F-4D97-AF65-F5344CB8AC3E}">
        <p14:creationId xmlns:p14="http://schemas.microsoft.com/office/powerpoint/2010/main" val="984612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There are some settings on the template that represent strategic decisions for wave processing: </a:t>
            </a:r>
          </a:p>
          <a:p>
            <a:pPr marL="171450" indent="-171450">
              <a:buFont typeface="Arial" panose="020B0604020202020204" pitchFamily="34" charset="0"/>
              <a:buChar char="•"/>
            </a:pPr>
            <a:r>
              <a:rPr lang="en-US" dirty="0">
                <a:effectLst/>
              </a:rPr>
              <a:t>First, we decide If the template is used for shipping items for sales orders and transfer orders, or used for moving items to production for production orders or kanbans. </a:t>
            </a:r>
          </a:p>
          <a:p>
            <a:pPr marL="0" indent="0">
              <a:buFont typeface="Arial" panose="020B0604020202020204" pitchFamily="34" charset="0"/>
              <a:buNone/>
            </a:pPr>
            <a:endParaRPr lang="en-US" dirty="0">
              <a:effectLst/>
            </a:endParaRPr>
          </a:p>
          <a:p>
            <a:pPr marL="171450" indent="-171450">
              <a:buFont typeface="Arial" panose="020B0604020202020204" pitchFamily="34" charset="0"/>
              <a:buChar char="•"/>
            </a:pPr>
            <a:r>
              <a:rPr lang="en-US" dirty="0">
                <a:effectLst/>
              </a:rPr>
              <a:t>Then</a:t>
            </a:r>
            <a:r>
              <a:rPr lang="en-US" baseline="0" dirty="0">
                <a:effectLst/>
              </a:rPr>
              <a:t> we decide </a:t>
            </a:r>
            <a:r>
              <a:rPr lang="en-US" dirty="0">
                <a:effectLst/>
              </a:rPr>
              <a:t>If a wave is processed manually or automatically which represents a decision such as: </a:t>
            </a:r>
          </a:p>
          <a:p>
            <a:pPr marL="628650" lvl="1" indent="-171450">
              <a:buFont typeface="Arial" panose="020B0604020202020204" pitchFamily="34" charset="0"/>
              <a:buChar char="•"/>
            </a:pPr>
            <a:r>
              <a:rPr lang="en-US" dirty="0">
                <a:effectLst/>
              </a:rPr>
              <a:t>Manual processing – The line is added to a wave and the inventory is reserved, however, you must click </a:t>
            </a:r>
            <a:r>
              <a:rPr lang="en-US" b="1" dirty="0">
                <a:effectLst/>
              </a:rPr>
              <a:t>Process</a:t>
            </a:r>
            <a:r>
              <a:rPr lang="en-US" dirty="0">
                <a:effectLst/>
              </a:rPr>
              <a:t> on the </a:t>
            </a:r>
            <a:r>
              <a:rPr lang="en-US" b="1" dirty="0">
                <a:effectLst/>
              </a:rPr>
              <a:t>All waves</a:t>
            </a:r>
            <a:r>
              <a:rPr lang="en-US" dirty="0">
                <a:effectLst/>
              </a:rPr>
              <a:t> list page to create the picking work for the order. </a:t>
            </a:r>
          </a:p>
          <a:p>
            <a:pPr marL="628650" lvl="1" indent="-171450">
              <a:buFont typeface="Arial" panose="020B0604020202020204" pitchFamily="34" charset="0"/>
              <a:buChar char="•"/>
            </a:pPr>
            <a:r>
              <a:rPr lang="en-US" dirty="0">
                <a:effectLst/>
              </a:rPr>
              <a:t>Automatic processing – You can fully or partially automate wave processing. If you fully-automate wave processing, a wave is created that includes the line from the sales order, production order, or kanban when a sales order, production order, or kanban is created. The items are deducted from on-hand inventory and the picking work is created. If you partially automate wave processing, you can specify values that will trigger wave processing. For example, you can specify a maximum weight for shipments that will trigger wave processing when the total weight of the lines in the wave reaches the value. </a:t>
            </a:r>
          </a:p>
          <a:p>
            <a:pPr marL="628650" lvl="1" indent="-171450">
              <a:buFont typeface="Arial" panose="020B0604020202020204" pitchFamily="34" charset="0"/>
              <a:buChar char="•"/>
            </a:pPr>
            <a:endParaRPr lang="en-US" dirty="0">
              <a:effectLst/>
            </a:endParaRPr>
          </a:p>
          <a:p>
            <a:pPr marL="457200" lvl="1" indent="0">
              <a:buFont typeface="Arial" panose="020B0604020202020204" pitchFamily="34" charset="0"/>
              <a:buNone/>
            </a:pPr>
            <a:endParaRPr lang="en-US" dirty="0">
              <a:effectLst/>
            </a:endParaRPr>
          </a:p>
          <a:p>
            <a:pPr marL="171450" indent="-171450">
              <a:buFont typeface="Arial" panose="020B0604020202020204" pitchFamily="34" charset="0"/>
              <a:buChar char="•"/>
            </a:pPr>
            <a:r>
              <a:rPr lang="en-US" dirty="0">
                <a:effectLst/>
              </a:rPr>
              <a:t>Then, we could assign shipments to an open wave. For example, if you promise customers that an order placed by 12:00 PM will ship within 24 hours, you can set up the wave template to automatically assign order lines to an open wave until 12:00 PM. At that time the wave is automatically processed. </a:t>
            </a:r>
          </a:p>
          <a:p>
            <a:pPr marL="0" indent="0">
              <a:buFont typeface="Arial" panose="020B0604020202020204" pitchFamily="34" charset="0"/>
              <a:buNone/>
            </a:pPr>
            <a:endParaRPr lang="en-US" dirty="0">
              <a:effectLst/>
            </a:endParaRPr>
          </a:p>
          <a:p>
            <a:pPr marL="171450" indent="-171450">
              <a:buFont typeface="Arial" panose="020B0604020202020204" pitchFamily="34" charset="0"/>
              <a:buChar char="•"/>
            </a:pPr>
            <a:r>
              <a:rPr lang="en-US" dirty="0">
                <a:effectLst/>
              </a:rPr>
              <a:t>When a wave is processed, the picking work that is created is based on the work template and the location directive that is specified for the warehouse. The work template specifies how the picking work is created, and the location directive specifies the pick and put locations. </a:t>
            </a:r>
          </a:p>
          <a:p>
            <a:endParaRPr lang="en-US" dirty="0"/>
          </a:p>
        </p:txBody>
      </p:sp>
      <p:sp>
        <p:nvSpPr>
          <p:cNvPr id="4" name="Slide Number Placeholder 3"/>
          <p:cNvSpPr>
            <a:spLocks noGrp="1"/>
          </p:cNvSpPr>
          <p:nvPr>
            <p:ph type="sldNum" sz="quarter" idx="10"/>
          </p:nvPr>
        </p:nvSpPr>
        <p:spPr/>
        <p:txBody>
          <a:bodyPr/>
          <a:lstStyle/>
          <a:p>
            <a:fld id="{AB8F00C2-57B3-4AC4-9368-A585DCCBBA5C}" type="slidenum">
              <a:rPr lang="en-US" smtClean="0"/>
              <a:t>4</a:t>
            </a:fld>
            <a:endParaRPr lang="en-US" dirty="0"/>
          </a:p>
        </p:txBody>
      </p:sp>
    </p:spTree>
    <p:extLst>
      <p:ext uri="{BB962C8B-B14F-4D97-AF65-F5344CB8AC3E}">
        <p14:creationId xmlns:p14="http://schemas.microsoft.com/office/powerpoint/2010/main" val="427694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1" kern="1200" dirty="0">
                <a:solidFill>
                  <a:schemeClr val="tx1"/>
                </a:solidFill>
                <a:effectLst/>
                <a:latin typeface="+mn-lt"/>
                <a:ea typeface="+mn-ea"/>
                <a:cs typeface="+mn-cs"/>
              </a:rPr>
              <a:t>BOM line</a:t>
            </a:r>
            <a:endParaRPr lang="en-US" sz="1200" kern="1200" dirty="0">
              <a:solidFill>
                <a:schemeClr val="tx1"/>
              </a:solidFill>
              <a:effectLst/>
              <a:latin typeface="+mn-lt"/>
              <a:ea typeface="+mn-ea"/>
              <a:cs typeface="+mn-cs"/>
            </a:endParaRPr>
          </a:p>
          <a:p>
            <a:pPr fontAlgn="t"/>
            <a:r>
              <a:rPr lang="en-US" sz="1200" kern="1200" dirty="0">
                <a:solidFill>
                  <a:schemeClr val="tx1"/>
                </a:solidFill>
                <a:effectLst/>
                <a:latin typeface="+mn-lt"/>
                <a:ea typeface="+mn-ea"/>
                <a:cs typeface="+mn-cs"/>
              </a:rPr>
              <a:t>Let’s talk about the setup for raw materials in route operations.</a:t>
            </a:r>
          </a:p>
          <a:p>
            <a:pPr fontAlgn="t"/>
            <a:endParaRPr lang="en-US" sz="1200" kern="1200" dirty="0">
              <a:solidFill>
                <a:schemeClr val="tx1"/>
              </a:solidFill>
              <a:effectLst/>
              <a:latin typeface="+mn-lt"/>
              <a:ea typeface="+mn-ea"/>
              <a:cs typeface="+mn-cs"/>
            </a:endParaRPr>
          </a:p>
          <a:p>
            <a:pPr fontAlgn="t"/>
            <a:r>
              <a:rPr lang="en-US" sz="1200" kern="1200" dirty="0">
                <a:solidFill>
                  <a:schemeClr val="tx1"/>
                </a:solidFill>
                <a:effectLst/>
                <a:latin typeface="+mn-lt"/>
                <a:ea typeface="+mn-ea"/>
                <a:cs typeface="+mn-cs"/>
              </a:rPr>
              <a:t>You must associate items that are included in the bill of materials for the released product with the operation that will consume them. This makes the connection between the raw material or item and the route.</a:t>
            </a:r>
          </a:p>
          <a:p>
            <a:pPr fontAlgn="t"/>
            <a:r>
              <a:rPr lang="en-US" sz="1200" kern="1200" dirty="0">
                <a:solidFill>
                  <a:schemeClr val="tx1"/>
                </a:solidFill>
                <a:effectLst/>
                <a:latin typeface="+mn-lt"/>
                <a:ea typeface="+mn-ea"/>
                <a:cs typeface="+mn-cs"/>
              </a:rPr>
              <a:t>You assign the bill of material item to the operation in the </a:t>
            </a:r>
            <a:r>
              <a:rPr lang="en-US" sz="1200" b="1" kern="1200" dirty="0">
                <a:solidFill>
                  <a:schemeClr val="tx1"/>
                </a:solidFill>
                <a:effectLst/>
                <a:latin typeface="+mn-lt"/>
                <a:ea typeface="+mn-ea"/>
                <a:cs typeface="+mn-cs"/>
              </a:rPr>
              <a:t>BOM line</a:t>
            </a:r>
            <a:r>
              <a:rPr lang="en-US" sz="1200" kern="1200" dirty="0">
                <a:solidFill>
                  <a:schemeClr val="tx1"/>
                </a:solidFill>
                <a:effectLst/>
                <a:latin typeface="+mn-lt"/>
                <a:ea typeface="+mn-ea"/>
                <a:cs typeface="+mn-cs"/>
              </a:rPr>
              <a:t> form, on the </a:t>
            </a:r>
            <a:r>
              <a:rPr lang="en-US" sz="1200" b="1" kern="1200" dirty="0">
                <a:solidFill>
                  <a:schemeClr val="tx1"/>
                </a:solidFill>
                <a:effectLst/>
                <a:latin typeface="+mn-lt"/>
                <a:ea typeface="+mn-ea"/>
                <a:cs typeface="+mn-cs"/>
              </a:rPr>
              <a:t>General</a:t>
            </a:r>
            <a:r>
              <a:rPr lang="en-US" sz="1200" kern="1200" dirty="0">
                <a:solidFill>
                  <a:schemeClr val="tx1"/>
                </a:solidFill>
                <a:effectLst/>
                <a:latin typeface="+mn-lt"/>
                <a:ea typeface="+mn-ea"/>
                <a:cs typeface="+mn-cs"/>
              </a:rPr>
              <a:t> tab, by selecting the operation in the </a:t>
            </a:r>
            <a:r>
              <a:rPr lang="en-US" sz="1200" b="1" kern="1200" dirty="0">
                <a:solidFill>
                  <a:schemeClr val="tx1"/>
                </a:solidFill>
                <a:effectLst/>
                <a:latin typeface="+mn-lt"/>
                <a:ea typeface="+mn-ea"/>
                <a:cs typeface="+mn-cs"/>
              </a:rPr>
              <a:t>Oper. No.</a:t>
            </a:r>
            <a:r>
              <a:rPr lang="en-US" sz="1200" kern="1200" dirty="0">
                <a:solidFill>
                  <a:schemeClr val="tx1"/>
                </a:solidFill>
                <a:effectLst/>
                <a:latin typeface="+mn-lt"/>
                <a:ea typeface="+mn-ea"/>
                <a:cs typeface="+mn-cs"/>
              </a:rPr>
              <a:t> field.</a:t>
            </a:r>
          </a:p>
          <a:p>
            <a:pPr fontAlgn="t"/>
            <a:r>
              <a:rPr lang="en-US" sz="1200" kern="1200" dirty="0">
                <a:solidFill>
                  <a:schemeClr val="tx1"/>
                </a:solidFill>
                <a:effectLst/>
                <a:latin typeface="+mn-lt"/>
                <a:ea typeface="+mn-ea"/>
                <a:cs typeface="+mn-cs"/>
              </a:rPr>
              <a:t>If you do not relate materials to operations, the materials are delivered to the input location for the resource for the first operation on the route. By relating raw materials to operations, you indicate that the material is used only for the operation. This is independent of the resource that performs the operation. Materials are always delivered first to the primary operation.</a:t>
            </a:r>
          </a:p>
          <a:p>
            <a:pPr fontAlgn="t"/>
            <a:r>
              <a:rPr lang="en-US" sz="1200" b="1" kern="1200" dirty="0">
                <a:solidFill>
                  <a:schemeClr val="tx1"/>
                </a:solidFill>
                <a:effectLst/>
                <a:latin typeface="+mn-lt"/>
                <a:ea typeface="+mn-ea"/>
                <a:cs typeface="+mn-cs"/>
              </a:rPr>
              <a:t>Route</a:t>
            </a:r>
            <a:endParaRPr lang="en-US" sz="1200" kern="1200" dirty="0">
              <a:solidFill>
                <a:schemeClr val="tx1"/>
              </a:solidFill>
              <a:effectLst/>
              <a:latin typeface="+mn-lt"/>
              <a:ea typeface="+mn-ea"/>
              <a:cs typeface="+mn-cs"/>
            </a:endParaRPr>
          </a:p>
          <a:p>
            <a:pPr fontAlgn="t"/>
            <a:r>
              <a:rPr lang="en-US" sz="1200" kern="1200" dirty="0">
                <a:solidFill>
                  <a:schemeClr val="tx1"/>
                </a:solidFill>
                <a:effectLst/>
                <a:latin typeface="+mn-lt"/>
                <a:ea typeface="+mn-ea"/>
                <a:cs typeface="+mn-cs"/>
              </a:rPr>
              <a:t>On the route, you must specify the resource requirement for a resource or resource group. This connects the resource or resource group to the route. On the resource group, you specify the input warehouse and input location. If you specify an input location on the resource, this will override the input location on the resource group.</a:t>
            </a:r>
          </a:p>
          <a:p>
            <a:pPr fontAlgn="t"/>
            <a:r>
              <a:rPr lang="en-US" sz="1200" b="1" kern="1200" dirty="0">
                <a:solidFill>
                  <a:schemeClr val="tx1"/>
                </a:solidFill>
                <a:effectLst/>
                <a:latin typeface="+mn-lt"/>
                <a:ea typeface="+mn-ea"/>
                <a:cs typeface="+mn-cs"/>
              </a:rPr>
              <a:t>Warehouses</a:t>
            </a:r>
            <a:endParaRPr lang="en-US" sz="1200" kern="1200" dirty="0">
              <a:solidFill>
                <a:schemeClr val="tx1"/>
              </a:solidFill>
              <a:effectLst/>
              <a:latin typeface="+mn-lt"/>
              <a:ea typeface="+mn-ea"/>
              <a:cs typeface="+mn-cs"/>
            </a:endParaRPr>
          </a:p>
          <a:p>
            <a:pPr fontAlgn="t"/>
            <a:r>
              <a:rPr lang="en-US" sz="1200" kern="1200" dirty="0">
                <a:solidFill>
                  <a:schemeClr val="tx1"/>
                </a:solidFill>
                <a:effectLst/>
                <a:latin typeface="+mn-lt"/>
                <a:ea typeface="+mn-ea"/>
                <a:cs typeface="+mn-cs"/>
              </a:rPr>
              <a:t>Optional: You can specify the default input location for the warehouse in the </a:t>
            </a:r>
            <a:r>
              <a:rPr lang="en-US" sz="1200" b="1" kern="1200" dirty="0">
                <a:solidFill>
                  <a:schemeClr val="tx1"/>
                </a:solidFill>
                <a:effectLst/>
                <a:latin typeface="+mn-lt"/>
                <a:ea typeface="+mn-ea"/>
                <a:cs typeface="+mn-cs"/>
              </a:rPr>
              <a:t>Warehouses</a:t>
            </a:r>
            <a:r>
              <a:rPr lang="en-US" sz="1200" kern="1200" dirty="0">
                <a:solidFill>
                  <a:schemeClr val="tx1"/>
                </a:solidFill>
                <a:effectLst/>
                <a:latin typeface="+mn-lt"/>
                <a:ea typeface="+mn-ea"/>
                <a:cs typeface="+mn-cs"/>
              </a:rPr>
              <a:t> form. This input location is used only if an input warehouse is not specified for the resource group that is selected as a resource requirement for the route. This location will be applied if no input location has been specified for the resource group that is assigned to the first operation on the route.</a:t>
            </a:r>
          </a:p>
          <a:p>
            <a:pPr fontAlgn="t"/>
            <a:r>
              <a:rPr lang="en-US" sz="1200" b="1" kern="1200" dirty="0">
                <a:solidFill>
                  <a:schemeClr val="tx1"/>
                </a:solidFill>
                <a:effectLst/>
                <a:latin typeface="+mn-lt"/>
                <a:ea typeface="+mn-ea"/>
                <a:cs typeface="+mn-cs"/>
              </a:rPr>
              <a:t>Work classes</a:t>
            </a:r>
            <a:endParaRPr lang="en-US" sz="1200" kern="1200" dirty="0">
              <a:solidFill>
                <a:schemeClr val="tx1"/>
              </a:solidFill>
              <a:effectLst/>
              <a:latin typeface="+mn-lt"/>
              <a:ea typeface="+mn-ea"/>
              <a:cs typeface="+mn-cs"/>
            </a:endParaRPr>
          </a:p>
          <a:p>
            <a:pPr fontAlgn="t"/>
            <a:r>
              <a:rPr lang="en-US" sz="1200" kern="1200" dirty="0">
                <a:solidFill>
                  <a:schemeClr val="tx1"/>
                </a:solidFill>
                <a:effectLst/>
                <a:latin typeface="+mn-lt"/>
                <a:ea typeface="+mn-ea"/>
                <a:cs typeface="+mn-cs"/>
              </a:rPr>
              <a:t>You must create a work class for the raw materials work order type. You assign the work class to the work template and the mobile device menu item for raw material picking.</a:t>
            </a:r>
          </a:p>
          <a:p>
            <a:pPr fontAlgn="t"/>
            <a:r>
              <a:rPr lang="en-US" sz="1200" b="1" kern="1200" dirty="0">
                <a:solidFill>
                  <a:schemeClr val="tx1"/>
                </a:solidFill>
                <a:effectLst/>
                <a:latin typeface="+mn-lt"/>
                <a:ea typeface="+mn-ea"/>
                <a:cs typeface="+mn-cs"/>
              </a:rPr>
              <a:t>Work templates</a:t>
            </a:r>
            <a:endParaRPr lang="en-US" sz="1200" kern="1200" dirty="0">
              <a:solidFill>
                <a:schemeClr val="tx1"/>
              </a:solidFill>
              <a:effectLst/>
              <a:latin typeface="+mn-lt"/>
              <a:ea typeface="+mn-ea"/>
              <a:cs typeface="+mn-cs"/>
            </a:endParaRPr>
          </a:p>
          <a:p>
            <a:pPr fontAlgn="t"/>
            <a:r>
              <a:rPr lang="en-US" sz="1200" kern="1200" dirty="0">
                <a:solidFill>
                  <a:schemeClr val="tx1"/>
                </a:solidFill>
                <a:effectLst/>
                <a:latin typeface="+mn-lt"/>
                <a:ea typeface="+mn-ea"/>
                <a:cs typeface="+mn-cs"/>
              </a:rPr>
              <a:t>You must set up a work template for raw material picking. In the </a:t>
            </a:r>
            <a:r>
              <a:rPr lang="en-US" sz="1200" b="1" kern="1200" dirty="0">
                <a:solidFill>
                  <a:schemeClr val="tx1"/>
                </a:solidFill>
                <a:effectLst/>
                <a:latin typeface="+mn-lt"/>
                <a:ea typeface="+mn-ea"/>
                <a:cs typeface="+mn-cs"/>
              </a:rPr>
              <a:t>Work templates</a:t>
            </a:r>
            <a:r>
              <a:rPr lang="en-US" sz="1200" kern="1200" dirty="0">
                <a:solidFill>
                  <a:schemeClr val="tx1"/>
                </a:solidFill>
                <a:effectLst/>
                <a:latin typeface="+mn-lt"/>
                <a:ea typeface="+mn-ea"/>
                <a:cs typeface="+mn-cs"/>
              </a:rPr>
              <a:t> form, when you select </a:t>
            </a:r>
            <a:r>
              <a:rPr lang="en-US" sz="1200" b="1" kern="1200" dirty="0">
                <a:solidFill>
                  <a:schemeClr val="tx1"/>
                </a:solidFill>
                <a:effectLst/>
                <a:latin typeface="+mn-lt"/>
                <a:ea typeface="+mn-ea"/>
                <a:cs typeface="+mn-cs"/>
              </a:rPr>
              <a:t>Raw material picking</a:t>
            </a:r>
            <a:r>
              <a:rPr lang="en-US" sz="1200" kern="1200" dirty="0">
                <a:solidFill>
                  <a:schemeClr val="tx1"/>
                </a:solidFill>
                <a:effectLst/>
                <a:latin typeface="+mn-lt"/>
                <a:ea typeface="+mn-ea"/>
                <a:cs typeface="+mn-cs"/>
              </a:rPr>
              <a:t> in the </a:t>
            </a:r>
            <a:r>
              <a:rPr lang="en-US" sz="1200" b="1" kern="1200" dirty="0">
                <a:solidFill>
                  <a:schemeClr val="tx1"/>
                </a:solidFill>
                <a:effectLst/>
                <a:latin typeface="+mn-lt"/>
                <a:ea typeface="+mn-ea"/>
                <a:cs typeface="+mn-cs"/>
              </a:rPr>
              <a:t>Work order type</a:t>
            </a:r>
            <a:r>
              <a:rPr lang="en-US" sz="1200" kern="1200" dirty="0">
                <a:solidFill>
                  <a:schemeClr val="tx1"/>
                </a:solidFill>
                <a:effectLst/>
                <a:latin typeface="+mn-lt"/>
                <a:ea typeface="+mn-ea"/>
                <a:cs typeface="+mn-cs"/>
              </a:rPr>
              <a:t> field, sorting criteria is added to the query, and a grouping is added to the work breaks for the template. You cannot change these. For the work break sorting order, mandatory sorting criteria must be higher than non-mandatory sorting criteria.</a:t>
            </a:r>
          </a:p>
        </p:txBody>
      </p:sp>
      <p:sp>
        <p:nvSpPr>
          <p:cNvPr id="4" name="Slide Number Placeholder 3"/>
          <p:cNvSpPr>
            <a:spLocks noGrp="1"/>
          </p:cNvSpPr>
          <p:nvPr>
            <p:ph type="sldNum" sz="quarter" idx="10"/>
          </p:nvPr>
        </p:nvSpPr>
        <p:spPr/>
        <p:txBody>
          <a:bodyPr/>
          <a:lstStyle/>
          <a:p>
            <a:fld id="{AB8F00C2-57B3-4AC4-9368-A585DCCBBA5C}" type="slidenum">
              <a:rPr lang="en-US" smtClean="0"/>
              <a:t>5</a:t>
            </a:fld>
            <a:endParaRPr lang="en-US" dirty="0"/>
          </a:p>
        </p:txBody>
      </p:sp>
    </p:spTree>
    <p:extLst>
      <p:ext uri="{BB962C8B-B14F-4D97-AF65-F5344CB8AC3E}">
        <p14:creationId xmlns:p14="http://schemas.microsoft.com/office/powerpoint/2010/main" val="84575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7350" y="374650"/>
            <a:ext cx="8101013" cy="4557713"/>
          </a:xfrm>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There are five basic areas in the setup: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777240" algn="l"/>
              </a:tabLst>
            </a:pPr>
            <a:r>
              <a:rPr lang="en-US" sz="1200" b="1" kern="1200" dirty="0">
                <a:solidFill>
                  <a:srgbClr val="000000"/>
                </a:solidFill>
                <a:effectLst/>
                <a:ea typeface="Times New Roman" panose="02020603050405020304" pitchFamily="18" charset="0"/>
                <a:cs typeface="Times New Roman" panose="02020603050405020304" pitchFamily="18" charset="0"/>
              </a:rPr>
              <a:t>Work classes</a:t>
            </a:r>
            <a:r>
              <a:rPr lang="en-US" sz="1200" kern="1200" dirty="0">
                <a:solidFill>
                  <a:srgbClr val="000000"/>
                </a:solidFill>
                <a:effectLst/>
                <a:ea typeface="Times New Roman" panose="02020603050405020304" pitchFamily="18" charset="0"/>
                <a:cs typeface="Times New Roman" panose="02020603050405020304" pitchFamily="18" charset="0"/>
              </a:rPr>
              <a:t> are used to define the types of work orders that a mobile device can process.</a:t>
            </a:r>
            <a:endParaRPr lang="en-US" dirty="0">
              <a:effectLst/>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777240" algn="l"/>
              </a:tabLst>
            </a:pPr>
            <a:r>
              <a:rPr lang="en-US" sz="1200" b="1" kern="1200" dirty="0">
                <a:solidFill>
                  <a:srgbClr val="000000"/>
                </a:solidFill>
                <a:effectLst/>
                <a:ea typeface="Times New Roman" panose="02020603050405020304" pitchFamily="18" charset="0"/>
                <a:cs typeface="Times New Roman" panose="02020603050405020304" pitchFamily="18" charset="0"/>
              </a:rPr>
              <a:t>Device menus</a:t>
            </a:r>
            <a:r>
              <a:rPr lang="en-US" sz="1200" kern="1200" dirty="0">
                <a:solidFill>
                  <a:srgbClr val="000000"/>
                </a:solidFill>
                <a:effectLst/>
                <a:ea typeface="Times New Roman" panose="02020603050405020304" pitchFamily="18" charset="0"/>
                <a:cs typeface="Times New Roman" panose="02020603050405020304" pitchFamily="18" charset="0"/>
              </a:rPr>
              <a:t> are used to outline which options are available and the navigation for those options on each device.</a:t>
            </a:r>
            <a:endParaRPr lang="en-US" dirty="0">
              <a:effectLst/>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777240" algn="l"/>
              </a:tabLst>
            </a:pPr>
            <a:r>
              <a:rPr lang="en-US" sz="1200" b="1" kern="1200" dirty="0">
                <a:solidFill>
                  <a:srgbClr val="000000"/>
                </a:solidFill>
                <a:effectLst/>
                <a:ea typeface="Times New Roman" panose="02020603050405020304" pitchFamily="18" charset="0"/>
                <a:cs typeface="Times New Roman" panose="02020603050405020304" pitchFamily="18" charset="0"/>
              </a:rPr>
              <a:t>Device layout</a:t>
            </a:r>
            <a:r>
              <a:rPr lang="en-US" sz="1200" kern="1200" dirty="0">
                <a:solidFill>
                  <a:srgbClr val="000000"/>
                </a:solidFill>
                <a:effectLst/>
                <a:ea typeface="Times New Roman" panose="02020603050405020304" pitchFamily="18" charset="0"/>
                <a:cs typeface="Times New Roman" panose="02020603050405020304" pitchFamily="18" charset="0"/>
              </a:rPr>
              <a:t> allows you to define information such as font and color, map keyboard shortcuts, and determine the date format to display on the device.</a:t>
            </a:r>
            <a:endParaRPr lang="en-US" dirty="0">
              <a:effectLst/>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777240" algn="l"/>
              </a:tabLst>
            </a:pPr>
            <a:r>
              <a:rPr lang="en-US" sz="1200" b="1" kern="1200" dirty="0">
                <a:solidFill>
                  <a:srgbClr val="000000"/>
                </a:solidFill>
                <a:effectLst/>
                <a:ea typeface="Times New Roman" panose="02020603050405020304" pitchFamily="18" charset="0"/>
                <a:cs typeface="Times New Roman" panose="02020603050405020304" pitchFamily="18" charset="0"/>
              </a:rPr>
              <a:t>Device users</a:t>
            </a:r>
            <a:r>
              <a:rPr lang="en-US" sz="1200" kern="1200" dirty="0">
                <a:solidFill>
                  <a:srgbClr val="000000"/>
                </a:solidFill>
                <a:effectLst/>
                <a:ea typeface="Times New Roman" panose="02020603050405020304" pitchFamily="18" charset="0"/>
                <a:cs typeface="Times New Roman" panose="02020603050405020304" pitchFamily="18" charset="0"/>
              </a:rPr>
              <a:t> define the people or workers that can access the mobile devices and what level of access is required.</a:t>
            </a:r>
            <a:endParaRPr lang="en-US" dirty="0">
              <a:effectLst/>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777240" algn="l"/>
              </a:tabLst>
            </a:pPr>
            <a:r>
              <a:rPr lang="en-US" sz="1200" b="1" kern="1200" dirty="0">
                <a:solidFill>
                  <a:srgbClr val="000000"/>
                </a:solidFill>
                <a:effectLst/>
                <a:ea typeface="Times New Roman" panose="02020603050405020304" pitchFamily="18" charset="0"/>
                <a:cs typeface="Times New Roman" panose="02020603050405020304" pitchFamily="18" charset="0"/>
              </a:rPr>
              <a:t>Print settings</a:t>
            </a:r>
            <a:r>
              <a:rPr lang="en-US" sz="1200" kern="1200" dirty="0">
                <a:solidFill>
                  <a:srgbClr val="000000"/>
                </a:solidFill>
                <a:effectLst/>
                <a:ea typeface="Times New Roman" panose="02020603050405020304" pitchFamily="18" charset="0"/>
                <a:cs typeface="Times New Roman" panose="02020603050405020304" pitchFamily="18" charset="0"/>
              </a:rPr>
              <a:t> allow you to control the layout, printer, and template to be used for printing labels.</a:t>
            </a:r>
            <a:endParaRPr lang="en-US" dirty="0">
              <a:effectLst/>
              <a:cs typeface="Times New Roman" panose="02020603050405020304" pitchFamily="18" charset="0"/>
            </a:endParaRPr>
          </a:p>
          <a:p>
            <a:pPr marL="64008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endParaRPr lang="en-US" dirty="0">
              <a:effectLst/>
            </a:endParaRPr>
          </a:p>
          <a:p>
            <a:pPr marL="0" marR="0" algn="just">
              <a:lnSpc>
                <a:spcPct val="107000"/>
              </a:lnSpc>
              <a:spcBef>
                <a:spcPts val="0"/>
              </a:spcBef>
              <a:spcAft>
                <a:spcPts val="0"/>
              </a:spcAft>
            </a:pPr>
            <a:r>
              <a:rPr lang="en-US" sz="1200" kern="1200" dirty="0">
                <a:solidFill>
                  <a:srgbClr val="000000"/>
                </a:solidFill>
                <a:effectLst/>
                <a:latin typeface="Calibri" panose="020F0502020204030204" pitchFamily="34" charset="0"/>
                <a:ea typeface="+mn-ea"/>
                <a:cs typeface="+mn-cs"/>
              </a:rPr>
              <a:t>Mobile device menu items have three different categories: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457200" algn="l"/>
              </a:tabLst>
            </a:pPr>
            <a:r>
              <a:rPr lang="en-US" sz="1200" b="1" kern="1200" dirty="0">
                <a:solidFill>
                  <a:srgbClr val="000000"/>
                </a:solidFill>
                <a:effectLst/>
                <a:latin typeface="Calibri" panose="020F0502020204030204" pitchFamily="34" charset="0"/>
                <a:ea typeface="+mn-ea"/>
                <a:cs typeface="+mn-cs"/>
              </a:rPr>
              <a:t>Indirect Activities</a:t>
            </a:r>
            <a:endParaRPr lang="en-US" dirty="0">
              <a:effectLst/>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457200" algn="l"/>
              </a:tabLst>
            </a:pPr>
            <a:r>
              <a:rPr lang="en-US" sz="1200" b="1" kern="1200" dirty="0">
                <a:solidFill>
                  <a:srgbClr val="000000"/>
                </a:solidFill>
                <a:effectLst/>
                <a:latin typeface="Calibri" panose="020F0502020204030204" pitchFamily="34" charset="0"/>
                <a:ea typeface="+mn-ea"/>
                <a:cs typeface="+mn-cs"/>
              </a:rPr>
              <a:t>Work</a:t>
            </a:r>
            <a:r>
              <a:rPr lang="en-US" sz="1200" kern="1200" dirty="0">
                <a:solidFill>
                  <a:srgbClr val="000000"/>
                </a:solidFill>
                <a:effectLst/>
                <a:latin typeface="Calibri" panose="020F0502020204030204" pitchFamily="34" charset="0"/>
                <a:ea typeface="+mn-ea"/>
                <a:cs typeface="+mn-cs"/>
              </a:rPr>
              <a:t> – Not using exiting work</a:t>
            </a:r>
            <a:endParaRPr lang="en-US" dirty="0">
              <a:effectLst/>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457200" algn="l"/>
              </a:tabLst>
            </a:pPr>
            <a:r>
              <a:rPr lang="en-US" sz="1200" b="1" kern="1200" dirty="0">
                <a:solidFill>
                  <a:srgbClr val="000000"/>
                </a:solidFill>
                <a:effectLst/>
                <a:latin typeface="Calibri" panose="020F0502020204030204" pitchFamily="34" charset="0"/>
                <a:ea typeface="+mn-ea"/>
                <a:cs typeface="+mn-cs"/>
              </a:rPr>
              <a:t>Work</a:t>
            </a:r>
            <a:r>
              <a:rPr lang="en-US" sz="1200" kern="1200" dirty="0">
                <a:solidFill>
                  <a:srgbClr val="000000"/>
                </a:solidFill>
                <a:effectLst/>
                <a:latin typeface="Calibri" panose="020F0502020204030204" pitchFamily="34" charset="0"/>
                <a:ea typeface="+mn-ea"/>
                <a:cs typeface="+mn-cs"/>
              </a:rPr>
              <a:t> – Using existing work</a:t>
            </a:r>
            <a:endParaRPr lang="en-US" dirty="0">
              <a:effectLst/>
              <a:cs typeface="Times New Roman" panose="02020603050405020304" pitchFamily="18" charset="0"/>
            </a:endParaRPr>
          </a:p>
        </p:txBody>
      </p:sp>
    </p:spTree>
    <p:extLst>
      <p:ext uri="{BB962C8B-B14F-4D97-AF65-F5344CB8AC3E}">
        <p14:creationId xmlns:p14="http://schemas.microsoft.com/office/powerpoint/2010/main" val="3306734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 menu that has been set up for the putaway process, you would follow these steps:</a:t>
            </a:r>
          </a:p>
          <a:p>
            <a:pPr lvl="0"/>
            <a:r>
              <a:rPr lang="en-US" sz="1200" kern="1200" dirty="0">
                <a:solidFill>
                  <a:schemeClr val="tx1"/>
                </a:solidFill>
                <a:effectLst/>
                <a:latin typeface="+mn-lt"/>
                <a:ea typeface="+mn-ea"/>
                <a:cs typeface="+mn-cs"/>
              </a:rPr>
              <a:t>Open the mobile device.</a:t>
            </a:r>
          </a:p>
          <a:p>
            <a:pPr lvl="0"/>
            <a:r>
              <a:rPr lang="en-US" sz="1200" kern="1200" dirty="0">
                <a:solidFill>
                  <a:schemeClr val="tx1"/>
                </a:solidFill>
                <a:effectLst/>
                <a:latin typeface="+mn-lt"/>
                <a:ea typeface="+mn-ea"/>
                <a:cs typeface="+mn-cs"/>
              </a:rPr>
              <a:t>Open the menu for Report as Finished and Putaway.</a:t>
            </a:r>
          </a:p>
          <a:p>
            <a:pPr lvl="0"/>
            <a:r>
              <a:rPr lang="en-US" sz="1200" kern="1200" dirty="0">
                <a:solidFill>
                  <a:schemeClr val="tx1"/>
                </a:solidFill>
                <a:effectLst/>
                <a:latin typeface="+mn-lt"/>
                <a:ea typeface="+mn-ea"/>
                <a:cs typeface="+mn-cs"/>
              </a:rPr>
              <a:t>Enter the appropriate data to perform the action, including the unit.</a:t>
            </a:r>
          </a:p>
          <a:p>
            <a:pPr lvl="0"/>
            <a:r>
              <a:rPr lang="en-US" sz="1200" kern="1200" dirty="0">
                <a:solidFill>
                  <a:schemeClr val="tx1"/>
                </a:solidFill>
                <a:effectLst/>
                <a:latin typeface="+mn-lt"/>
                <a:ea typeface="+mn-ea"/>
                <a:cs typeface="+mn-cs"/>
              </a:rPr>
              <a:t>After advancing past this point, the report is produced and the journal is posted.</a:t>
            </a:r>
          </a:p>
          <a:p>
            <a:pPr lvl="0"/>
            <a:r>
              <a:rPr lang="en-US" sz="1200" kern="1200" dirty="0">
                <a:solidFill>
                  <a:schemeClr val="tx1"/>
                </a:solidFill>
                <a:effectLst/>
                <a:latin typeface="+mn-lt"/>
                <a:ea typeface="+mn-ea"/>
                <a:cs typeface="+mn-cs"/>
              </a:rPr>
              <a:t>The mobile device will now show the production order is reported as finished.</a:t>
            </a:r>
          </a:p>
        </p:txBody>
      </p:sp>
      <p:sp>
        <p:nvSpPr>
          <p:cNvPr id="4" name="Slide Number Placeholder 3"/>
          <p:cNvSpPr>
            <a:spLocks noGrp="1"/>
          </p:cNvSpPr>
          <p:nvPr>
            <p:ph type="sldNum" sz="quarter" idx="10"/>
          </p:nvPr>
        </p:nvSpPr>
        <p:spPr/>
        <p:txBody>
          <a:bodyPr/>
          <a:lstStyle/>
          <a:p>
            <a:fld id="{AB8F00C2-57B3-4AC4-9368-A585DCCBBA5C}" type="slidenum">
              <a:rPr lang="en-US" smtClean="0"/>
              <a:t>7</a:t>
            </a:fld>
            <a:endParaRPr lang="en-US" dirty="0"/>
          </a:p>
        </p:txBody>
      </p:sp>
    </p:spTree>
    <p:extLst>
      <p:ext uri="{BB962C8B-B14F-4D97-AF65-F5344CB8AC3E}">
        <p14:creationId xmlns:p14="http://schemas.microsoft.com/office/powerpoint/2010/main" val="159038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create</a:t>
            </a:r>
            <a:r>
              <a:rPr lang="en-US" baseline="0" dirty="0"/>
              <a:t> an Outbound menu item, you will need to do the following after going into the menu items screen:</a:t>
            </a:r>
          </a:p>
          <a:p>
            <a:pPr marL="228600" indent="-228600">
              <a:buFont typeface="+mj-lt"/>
              <a:buAutoNum type="arabicPeriod"/>
            </a:pPr>
            <a:r>
              <a:rPr lang="en-US" baseline="0" dirty="0"/>
              <a:t>Select mode of Work</a:t>
            </a:r>
          </a:p>
          <a:p>
            <a:pPr marL="228600" indent="-228600">
              <a:buFont typeface="+mj-lt"/>
              <a:buAutoNum type="arabicPeriod"/>
            </a:pPr>
            <a:r>
              <a:rPr lang="en-US" baseline="0" dirty="0"/>
              <a:t>Select Use existing work</a:t>
            </a:r>
          </a:p>
          <a:p>
            <a:pPr marL="228600" indent="-228600">
              <a:buFont typeface="+mj-lt"/>
              <a:buAutoNum type="arabicPeriod"/>
            </a:pPr>
            <a:r>
              <a:rPr lang="en-US" baseline="0" dirty="0"/>
              <a:t>Select either user directed or system directed</a:t>
            </a:r>
          </a:p>
          <a:p>
            <a:pPr marL="228600" indent="-228600">
              <a:buFont typeface="+mj-lt"/>
              <a:buAutoNum type="arabicPeriod"/>
            </a:pPr>
            <a:r>
              <a:rPr lang="en-US" baseline="0" dirty="0"/>
              <a:t>Select a work class</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5C73CA8-7AA6-4D0D-BABC-EFAFCDD2B78C}" type="slidenum">
              <a:rPr lang="en-US" smtClean="0"/>
              <a:t>8</a:t>
            </a:fld>
            <a:endParaRPr lang="en-US" dirty="0"/>
          </a:p>
        </p:txBody>
      </p:sp>
    </p:spTree>
    <p:extLst>
      <p:ext uri="{BB962C8B-B14F-4D97-AF65-F5344CB8AC3E}">
        <p14:creationId xmlns:p14="http://schemas.microsoft.com/office/powerpoint/2010/main" val="3909726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Configuring the mobile device relies on setting up two distinct components in Dynamics 365 for Finance and Operations. First, you must add menu items. In this case, that would be menu items such as production picking, starting production orders, and production putaway. Then, add menu items to the specific menu in which they should appear in the mobile device.</a:t>
            </a:r>
          </a:p>
        </p:txBody>
      </p:sp>
      <p:sp>
        <p:nvSpPr>
          <p:cNvPr id="4" name="Slide Number Placeholder 3"/>
          <p:cNvSpPr>
            <a:spLocks noGrp="1"/>
          </p:cNvSpPr>
          <p:nvPr>
            <p:ph type="sldNum" sz="quarter" idx="10"/>
          </p:nvPr>
        </p:nvSpPr>
        <p:spPr/>
        <p:txBody>
          <a:bodyPr/>
          <a:lstStyle/>
          <a:p>
            <a:fld id="{AB8F00C2-57B3-4AC4-9368-A585DCCBBA5C}" type="slidenum">
              <a:rPr lang="en-US" smtClean="0"/>
              <a:t>9</a:t>
            </a:fld>
            <a:endParaRPr lang="en-US" dirty="0"/>
          </a:p>
        </p:txBody>
      </p:sp>
    </p:spTree>
    <p:extLst>
      <p:ext uri="{BB962C8B-B14F-4D97-AF65-F5344CB8AC3E}">
        <p14:creationId xmlns:p14="http://schemas.microsoft.com/office/powerpoint/2010/main" val="3198468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8" y="291103"/>
            <a:ext cx="11653834" cy="896518"/>
          </a:xfrm>
        </p:spPr>
        <p:txBody>
          <a:bodyPr rtlCol="1"/>
          <a:lstStyle>
            <a:lvl1pPr algn="r" rtl="1">
              <a:defRPr sz="5400">
                <a:solidFill>
                  <a:srgbClr val="3996DD"/>
                </a:solidFill>
              </a:defRPr>
            </a:lvl1pPr>
          </a:lstStyle>
          <a:p>
            <a:r>
              <a:rPr lang="en-US" dirty="0"/>
              <a:t>Title of the page</a:t>
            </a:r>
          </a:p>
        </p:txBody>
      </p:sp>
      <p:sp>
        <p:nvSpPr>
          <p:cNvPr id="4" name="Content Placeholder 3"/>
          <p:cNvSpPr>
            <a:spLocks noGrp="1"/>
          </p:cNvSpPr>
          <p:nvPr>
            <p:ph sz="quarter" idx="10"/>
          </p:nvPr>
        </p:nvSpPr>
        <p:spPr>
          <a:xfrm>
            <a:off x="269238" y="1663937"/>
            <a:ext cx="11653523" cy="4817073"/>
          </a:xfrm>
        </p:spPr>
        <p:txBody>
          <a:bodyPr rtlCol="1"/>
          <a:lstStyle>
            <a:lvl1pPr algn="r" rtl="1">
              <a:defRPr sz="2400">
                <a:gradFill>
                  <a:gsLst>
                    <a:gs pos="1250">
                      <a:schemeClr val="tx1"/>
                    </a:gs>
                    <a:gs pos="100000">
                      <a:schemeClr val="tx1"/>
                    </a:gs>
                  </a:gsLst>
                  <a:lin ang="5400000" scaled="0"/>
                </a:gradFill>
                <a:latin typeface="+mn-lt"/>
              </a:defRPr>
            </a:lvl1pPr>
            <a:lvl2pPr algn="r" rtl="1">
              <a:defRPr sz="2400"/>
            </a:lvl2pPr>
            <a:lvl3pPr algn="r" rtl="1">
              <a:defRPr sz="2000"/>
            </a:lvl3pPr>
            <a:lvl4pPr algn="r" rtl="1">
              <a:defRPr sz="1800"/>
            </a:lvl4pPr>
            <a:lvl5pPr algn="r" rtl="1">
              <a:defRPr sz="1800"/>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34915890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2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26.xml"/><Relationship Id="rId1" Type="http://schemas.openxmlformats.org/officeDocument/2006/relationships/tags" Target="../tags/tag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6.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5.xml"/><Relationship Id="rId7" Type="http://schemas.openxmlformats.org/officeDocument/2006/relationships/diagramColors" Target="../diagrams/colors3.xml"/><Relationship Id="rId2" Type="http://schemas.openxmlformats.org/officeDocument/2006/relationships/slideLayout" Target="../slideLayouts/slideLayout26.xml"/><Relationship Id="rId1" Type="http://schemas.openxmlformats.org/officeDocument/2006/relationships/tags" Target="../tags/tag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10630140" cy="997196"/>
          </a:xfrm>
        </p:spPr>
        <p:txBody>
          <a:bodyPr/>
          <a:lstStyle/>
          <a:p>
            <a:r>
              <a:rPr lang="bs-Latn-BA" dirty="0"/>
              <a:t>Module </a:t>
            </a:r>
            <a:r>
              <a:rPr lang="en-US" dirty="0"/>
              <a:t>17</a:t>
            </a:r>
            <a:r>
              <a:rPr lang="bs-Latn-BA" dirty="0"/>
              <a:t> : </a:t>
            </a:r>
            <a:r>
              <a:rPr lang="en-US" dirty="0"/>
              <a:t>Use warehouse management in Dynamics 365 for Finance and Operations</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553998"/>
          </a:xfrm>
        </p:spPr>
        <p:txBody>
          <a:bodyPr rtlCol="1"/>
          <a:lstStyle/>
          <a:p>
            <a:pPr lvl="0" rtl="1"/>
            <a:r>
              <a:rPr lang="ar-sa" sz="3600" dirty="0">
                <a:solidFill>
                  <a:schemeClr val="tx1"/>
                </a:solidFill>
                <a:latin typeface="Arial" panose="020B0604020202020204" pitchFamily="34" charset="0"/>
                <a:cs typeface="Arial" panose="020B0604020202020204" pitchFamily="34" charset="0"/>
                <a:rtl/>
              </a:rPr>
              <a:t>عملية التعبئة في الحاويات</a:t>
            </a:r>
          </a:p>
        </p:txBody>
      </p:sp>
      <p:grpSp>
        <p:nvGrpSpPr>
          <p:cNvPr id="20" name="Group 19" descr="Query Criteria" title="Query Criteria"/>
          <p:cNvGrpSpPr/>
          <p:nvPr/>
        </p:nvGrpSpPr>
        <p:grpSpPr>
          <a:xfrm flipH="1">
            <a:off x="1701618" y="1763046"/>
            <a:ext cx="8905727" cy="3832328"/>
            <a:chOff x="1701618" y="1763046"/>
            <a:chExt cx="8905727" cy="3832328"/>
          </a:xfrm>
        </p:grpSpPr>
        <p:sp>
          <p:nvSpPr>
            <p:cNvPr id="5" name="Rectangle 4"/>
            <p:cNvSpPr/>
            <p:nvPr/>
          </p:nvSpPr>
          <p:spPr bwMode="auto">
            <a:xfrm>
              <a:off x="1860451" y="1763046"/>
              <a:ext cx="1429498" cy="877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324"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إنشاء الحاوية</a:t>
              </a:r>
            </a:p>
          </p:txBody>
        </p:sp>
        <p:sp>
          <p:nvSpPr>
            <p:cNvPr id="6" name="Rectangle 5"/>
            <p:cNvSpPr/>
            <p:nvPr/>
          </p:nvSpPr>
          <p:spPr bwMode="auto">
            <a:xfrm>
              <a:off x="1860451" y="3070283"/>
              <a:ext cx="1429498" cy="877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324"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التحقق من الأبعاد</a:t>
              </a:r>
            </a:p>
          </p:txBody>
        </p:sp>
        <p:sp>
          <p:nvSpPr>
            <p:cNvPr id="7" name="Flowchart: Decision 6"/>
            <p:cNvSpPr/>
            <p:nvPr/>
          </p:nvSpPr>
          <p:spPr bwMode="auto">
            <a:xfrm>
              <a:off x="1701618" y="4324709"/>
              <a:ext cx="1747164" cy="1270665"/>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324"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هل مناسبة؟</a:t>
              </a:r>
            </a:p>
          </p:txBody>
        </p:sp>
        <p:sp>
          <p:nvSpPr>
            <p:cNvPr id="8" name="Flowchart: Decision 7"/>
            <p:cNvSpPr/>
            <p:nvPr/>
          </p:nvSpPr>
          <p:spPr bwMode="auto">
            <a:xfrm>
              <a:off x="3750861" y="4316492"/>
              <a:ext cx="1747164" cy="1270665"/>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324"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السماح بالتقسيم؟</a:t>
              </a:r>
            </a:p>
          </p:txBody>
        </p:sp>
        <p:sp>
          <p:nvSpPr>
            <p:cNvPr id="9" name="Rectangle 8"/>
            <p:cNvSpPr/>
            <p:nvPr/>
          </p:nvSpPr>
          <p:spPr bwMode="auto">
            <a:xfrm>
              <a:off x="3909694" y="3070283"/>
              <a:ext cx="1429498" cy="877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324"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تعبئة الكمية وتقسيمها</a:t>
              </a:r>
            </a:p>
          </p:txBody>
        </p:sp>
        <p:sp>
          <p:nvSpPr>
            <p:cNvPr id="10" name="Rectangle 9"/>
            <p:cNvSpPr/>
            <p:nvPr/>
          </p:nvSpPr>
          <p:spPr bwMode="auto">
            <a:xfrm>
              <a:off x="5778334" y="4513133"/>
              <a:ext cx="1429498" cy="877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324"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تعيين إلى حاوية</a:t>
              </a:r>
            </a:p>
          </p:txBody>
        </p:sp>
        <p:sp>
          <p:nvSpPr>
            <p:cNvPr id="11" name="Flowchart: Decision 10"/>
            <p:cNvSpPr/>
            <p:nvPr/>
          </p:nvSpPr>
          <p:spPr bwMode="auto">
            <a:xfrm>
              <a:off x="7578442" y="4324709"/>
              <a:ext cx="1747164" cy="1270665"/>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324"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يمكن أن تصبح أصغر</a:t>
              </a:r>
            </a:p>
          </p:txBody>
        </p:sp>
        <p:sp>
          <p:nvSpPr>
            <p:cNvPr id="12" name="Flowchart: Connector 11"/>
            <p:cNvSpPr/>
            <p:nvPr/>
          </p:nvSpPr>
          <p:spPr bwMode="auto">
            <a:xfrm>
              <a:off x="9627685" y="4455540"/>
              <a:ext cx="979660" cy="992564"/>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324"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تم</a:t>
              </a:r>
            </a:p>
          </p:txBody>
        </p:sp>
        <p:sp>
          <p:nvSpPr>
            <p:cNvPr id="13" name="Rectangle 12"/>
            <p:cNvSpPr/>
            <p:nvPr/>
          </p:nvSpPr>
          <p:spPr bwMode="auto">
            <a:xfrm>
              <a:off x="7737275" y="3070283"/>
              <a:ext cx="1429498" cy="877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324"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حاوية صغيرة الحجم</a:t>
              </a:r>
            </a:p>
          </p:txBody>
        </p:sp>
        <p:sp>
          <p:nvSpPr>
            <p:cNvPr id="14" name="Right Arrow 13"/>
            <p:cNvSpPr/>
            <p:nvPr/>
          </p:nvSpPr>
          <p:spPr bwMode="auto">
            <a:xfrm rot="5400000">
              <a:off x="2371989" y="2670281"/>
              <a:ext cx="406422" cy="3120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t" anchorCtr="0" forceAA="0" compatLnSpc="1">
              <a:prstTxWarp prst="textNoShape">
                <a:avLst/>
              </a:prstTxWarp>
              <a:noAutofit/>
            </a:bodyPr>
            <a:lstStyle/>
            <a:p>
              <a:pPr algn="ctr" defTabSz="685647" rtl="1" fontAlgn="base">
                <a:lnSpc>
                  <a:spcPct val="90000"/>
                </a:lnSpc>
                <a:spcBef>
                  <a:spcPct val="0"/>
                </a:spcBef>
                <a:spcAft>
                  <a:spcPct val="0"/>
                </a:spcAft>
              </a:pPr>
              <a:endParaRPr lang="en-US" sz="1324"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 name="Right Arrow 14"/>
            <p:cNvSpPr/>
            <p:nvPr/>
          </p:nvSpPr>
          <p:spPr bwMode="auto">
            <a:xfrm rot="5400000">
              <a:off x="2371988" y="3936763"/>
              <a:ext cx="406422" cy="3120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t" anchorCtr="0" forceAA="0" compatLnSpc="1">
              <a:prstTxWarp prst="textNoShape">
                <a:avLst/>
              </a:prstTxWarp>
              <a:noAutofit/>
            </a:bodyPr>
            <a:lstStyle/>
            <a:p>
              <a:pPr algn="ctr" defTabSz="685647" rtl="1" fontAlgn="base">
                <a:lnSpc>
                  <a:spcPct val="90000"/>
                </a:lnSpc>
                <a:spcBef>
                  <a:spcPct val="0"/>
                </a:spcBef>
                <a:spcAft>
                  <a:spcPct val="0"/>
                </a:spcAft>
              </a:pPr>
              <a:endParaRPr lang="en-US" sz="1324"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 name="Right Arrow 15"/>
            <p:cNvSpPr/>
            <p:nvPr/>
          </p:nvSpPr>
          <p:spPr bwMode="auto">
            <a:xfrm>
              <a:off x="3245571" y="4795788"/>
              <a:ext cx="406422" cy="3120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t" anchorCtr="0" forceAA="0" compatLnSpc="1">
              <a:prstTxWarp prst="textNoShape">
                <a:avLst/>
              </a:prstTxWarp>
              <a:noAutofit/>
            </a:bodyPr>
            <a:lstStyle/>
            <a:p>
              <a:pPr algn="ctr" defTabSz="685647" rtl="1" fontAlgn="base">
                <a:lnSpc>
                  <a:spcPct val="90000"/>
                </a:lnSpc>
                <a:spcBef>
                  <a:spcPct val="0"/>
                </a:spcBef>
                <a:spcAft>
                  <a:spcPct val="0"/>
                </a:spcAft>
              </a:pPr>
              <a:endParaRPr lang="en-US" sz="1324"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7" name="Right Arrow 16"/>
            <p:cNvSpPr/>
            <p:nvPr/>
          </p:nvSpPr>
          <p:spPr bwMode="auto">
            <a:xfrm>
              <a:off x="5336956" y="4795787"/>
              <a:ext cx="406422" cy="3120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t" anchorCtr="0" forceAA="0" compatLnSpc="1">
              <a:prstTxWarp prst="textNoShape">
                <a:avLst/>
              </a:prstTxWarp>
              <a:noAutofit/>
            </a:bodyPr>
            <a:lstStyle/>
            <a:p>
              <a:pPr algn="ctr" defTabSz="685647" rtl="1" fontAlgn="base">
                <a:lnSpc>
                  <a:spcPct val="90000"/>
                </a:lnSpc>
                <a:spcBef>
                  <a:spcPct val="0"/>
                </a:spcBef>
                <a:spcAft>
                  <a:spcPct val="0"/>
                </a:spcAft>
              </a:pPr>
              <a:endParaRPr lang="en-US" sz="1324"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8" name="Right Arrow 17"/>
            <p:cNvSpPr/>
            <p:nvPr/>
          </p:nvSpPr>
          <p:spPr bwMode="auto">
            <a:xfrm rot="16200000">
              <a:off x="4421232" y="4052188"/>
              <a:ext cx="406422" cy="3120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t" anchorCtr="0" forceAA="0" compatLnSpc="1">
              <a:prstTxWarp prst="textNoShape">
                <a:avLst/>
              </a:prstTxWarp>
              <a:noAutofit/>
            </a:bodyPr>
            <a:lstStyle/>
            <a:p>
              <a:pPr algn="ctr" defTabSz="685647" rtl="1" fontAlgn="base">
                <a:lnSpc>
                  <a:spcPct val="90000"/>
                </a:lnSpc>
                <a:spcBef>
                  <a:spcPct val="0"/>
                </a:spcBef>
                <a:spcAft>
                  <a:spcPct val="0"/>
                </a:spcAft>
              </a:pPr>
              <a:endParaRPr lang="en-US" sz="1324"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9" name="Right Arrow 18"/>
            <p:cNvSpPr/>
            <p:nvPr/>
          </p:nvSpPr>
          <p:spPr bwMode="auto">
            <a:xfrm rot="13009918">
              <a:off x="3279028" y="2778052"/>
              <a:ext cx="807223" cy="3120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t" anchorCtr="0" forceAA="0" compatLnSpc="1">
              <a:prstTxWarp prst="textNoShape">
                <a:avLst/>
              </a:prstTxWarp>
              <a:noAutofit/>
            </a:bodyPr>
            <a:lstStyle/>
            <a:p>
              <a:pPr algn="ctr" defTabSz="685647" rtl="1" fontAlgn="base">
                <a:lnSpc>
                  <a:spcPct val="90000"/>
                </a:lnSpc>
                <a:spcBef>
                  <a:spcPct val="0"/>
                </a:spcBef>
                <a:spcAft>
                  <a:spcPct val="0"/>
                </a:spcAft>
              </a:pPr>
              <a:endParaRPr lang="en-US" sz="1324"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1" name="Right Arrow 20"/>
            <p:cNvSpPr/>
            <p:nvPr/>
          </p:nvSpPr>
          <p:spPr bwMode="auto">
            <a:xfrm>
              <a:off x="7134370" y="4795787"/>
              <a:ext cx="406422" cy="3120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t" anchorCtr="0" forceAA="0" compatLnSpc="1">
              <a:prstTxWarp prst="textNoShape">
                <a:avLst/>
              </a:prstTxWarp>
              <a:noAutofit/>
            </a:bodyPr>
            <a:lstStyle/>
            <a:p>
              <a:pPr algn="ctr" defTabSz="685647" rtl="1" fontAlgn="base">
                <a:lnSpc>
                  <a:spcPct val="90000"/>
                </a:lnSpc>
                <a:spcBef>
                  <a:spcPct val="0"/>
                </a:spcBef>
                <a:spcAft>
                  <a:spcPct val="0"/>
                </a:spcAft>
              </a:pPr>
              <a:endParaRPr lang="en-US" sz="1324"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 name="Right Arrow 21"/>
            <p:cNvSpPr/>
            <p:nvPr/>
          </p:nvSpPr>
          <p:spPr bwMode="auto">
            <a:xfrm rot="16200000">
              <a:off x="8267155" y="4056094"/>
              <a:ext cx="406422" cy="3120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t" anchorCtr="0" forceAA="0" compatLnSpc="1">
              <a:prstTxWarp prst="textNoShape">
                <a:avLst/>
              </a:prstTxWarp>
              <a:noAutofit/>
            </a:bodyPr>
            <a:lstStyle/>
            <a:p>
              <a:pPr algn="ctr" defTabSz="685647" rtl="1" fontAlgn="base">
                <a:lnSpc>
                  <a:spcPct val="90000"/>
                </a:lnSpc>
                <a:spcBef>
                  <a:spcPct val="0"/>
                </a:spcBef>
                <a:spcAft>
                  <a:spcPct val="0"/>
                </a:spcAft>
              </a:pPr>
              <a:endParaRPr lang="en-US" sz="1324"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 name="Right Arrow 22"/>
            <p:cNvSpPr/>
            <p:nvPr/>
          </p:nvSpPr>
          <p:spPr bwMode="auto">
            <a:xfrm>
              <a:off x="9198894" y="4788012"/>
              <a:ext cx="406422" cy="3120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t" anchorCtr="0" forceAA="0" compatLnSpc="1">
              <a:prstTxWarp prst="textNoShape">
                <a:avLst/>
              </a:prstTxWarp>
              <a:noAutofit/>
            </a:bodyPr>
            <a:lstStyle/>
            <a:p>
              <a:pPr algn="ctr" defTabSz="685647" rtl="1" fontAlgn="base">
                <a:lnSpc>
                  <a:spcPct val="90000"/>
                </a:lnSpc>
                <a:spcBef>
                  <a:spcPct val="0"/>
                </a:spcBef>
                <a:spcAft>
                  <a:spcPct val="0"/>
                </a:spcAft>
              </a:pPr>
              <a:endParaRPr lang="en-US" sz="1324"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Tree>
    <p:extLst>
      <p:ext uri="{BB962C8B-B14F-4D97-AF65-F5344CB8AC3E}">
        <p14:creationId xmlns:p14="http://schemas.microsoft.com/office/powerpoint/2010/main" val="387019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553998"/>
          </a:xfrm>
        </p:spPr>
        <p:txBody>
          <a:bodyPr/>
          <a:lstStyle/>
          <a:p>
            <a:pPr lvl="0"/>
            <a:r>
              <a:rPr lang="en-US" sz="4000" b="1" dirty="0">
                <a:solidFill>
                  <a:schemeClr val="tx1"/>
                </a:solidFill>
              </a:rPr>
              <a:t>Creating Work Templates</a:t>
            </a:r>
          </a:p>
        </p:txBody>
      </p:sp>
      <p:sp>
        <p:nvSpPr>
          <p:cNvPr id="4" name="Text Placeholder 2"/>
          <p:cNvSpPr txBox="1">
            <a:spLocks/>
          </p:cNvSpPr>
          <p:nvPr/>
        </p:nvSpPr>
        <p:spPr>
          <a:xfrm>
            <a:off x="850900" y="1893615"/>
            <a:ext cx="9615792" cy="3948385"/>
          </a:xfrm>
          <a:prstGeom prst="rect">
            <a:avLst/>
          </a:prstGeom>
        </p:spPr>
        <p:txBody>
          <a:bodyPr vert="horz" lIns="0" tIns="33613" rIns="67225" bIns="33613" rtlCol="0" anchor="t"/>
          <a:lstStyle>
            <a:defPPr>
              <a:defRPr lang="en-US"/>
            </a:defPPr>
            <a:lvl1pPr marL="0" algn="l" defTabSz="932651" rtl="0" eaLnBrk="1" latinLnBrk="0" hangingPunct="1">
              <a:defRPr sz="1199" kern="1200">
                <a:gradFill>
                  <a:gsLst>
                    <a:gs pos="0">
                      <a:schemeClr val="bg2">
                        <a:lumMod val="75000"/>
                      </a:schemeClr>
                    </a:gs>
                    <a:gs pos="100000">
                      <a:schemeClr val="bg2">
                        <a:lumMod val="75000"/>
                      </a:schemeClr>
                    </a:gs>
                  </a:gsLst>
                  <a:lin ang="5400000" scaled="0"/>
                </a:gradFill>
                <a:latin typeface="+mn-lt"/>
                <a:ea typeface="+mn-ea"/>
                <a:cs typeface="+mn-cs"/>
              </a:defRPr>
            </a:lvl1pPr>
            <a:lvl2pPr marL="466325" algn="l" defTabSz="932651" rtl="0" eaLnBrk="1" latinLnBrk="0" hangingPunct="1">
              <a:defRPr sz="1800" kern="1200">
                <a:solidFill>
                  <a:schemeClr val="tx1"/>
                </a:solidFill>
                <a:latin typeface="+mn-lt"/>
                <a:ea typeface="+mn-ea"/>
                <a:cs typeface="+mn-cs"/>
              </a:defRPr>
            </a:lvl2pPr>
            <a:lvl3pPr marL="932651" algn="l" defTabSz="932651" rtl="0" eaLnBrk="1" latinLnBrk="0" hangingPunct="1">
              <a:defRPr sz="1800" kern="1200">
                <a:solidFill>
                  <a:schemeClr val="tx1"/>
                </a:solidFill>
                <a:latin typeface="+mn-lt"/>
                <a:ea typeface="+mn-ea"/>
                <a:cs typeface="+mn-cs"/>
              </a:defRPr>
            </a:lvl3pPr>
            <a:lvl4pPr marL="1398976" algn="l" defTabSz="932651" rtl="0" eaLnBrk="1" latinLnBrk="0" hangingPunct="1">
              <a:defRPr sz="1800" kern="1200">
                <a:solidFill>
                  <a:schemeClr val="tx1"/>
                </a:solidFill>
                <a:latin typeface="+mn-lt"/>
                <a:ea typeface="+mn-ea"/>
                <a:cs typeface="+mn-cs"/>
              </a:defRPr>
            </a:lvl4pPr>
            <a:lvl5pPr marL="1865301" algn="l" defTabSz="932651" rtl="0" eaLnBrk="1" latinLnBrk="0" hangingPunct="1">
              <a:defRPr sz="1800" kern="1200">
                <a:solidFill>
                  <a:schemeClr val="tx1"/>
                </a:solidFill>
                <a:latin typeface="+mn-lt"/>
                <a:ea typeface="+mn-ea"/>
                <a:cs typeface="+mn-cs"/>
              </a:defRPr>
            </a:lvl5pPr>
            <a:lvl6pPr marL="2331627" algn="l" defTabSz="932651" rtl="0" eaLnBrk="1" latinLnBrk="0" hangingPunct="1">
              <a:defRPr sz="1800" kern="1200">
                <a:solidFill>
                  <a:schemeClr val="tx1"/>
                </a:solidFill>
                <a:latin typeface="+mn-lt"/>
                <a:ea typeface="+mn-ea"/>
                <a:cs typeface="+mn-cs"/>
              </a:defRPr>
            </a:lvl6pPr>
            <a:lvl7pPr marL="2797952" algn="l" defTabSz="932651" rtl="0" eaLnBrk="1" latinLnBrk="0" hangingPunct="1">
              <a:defRPr sz="1800" kern="1200">
                <a:solidFill>
                  <a:schemeClr val="tx1"/>
                </a:solidFill>
                <a:latin typeface="+mn-lt"/>
                <a:ea typeface="+mn-ea"/>
                <a:cs typeface="+mn-cs"/>
              </a:defRPr>
            </a:lvl7pPr>
            <a:lvl8pPr marL="3264277" algn="l" defTabSz="932651" rtl="0" eaLnBrk="1" latinLnBrk="0" hangingPunct="1">
              <a:defRPr sz="1800" kern="1200">
                <a:solidFill>
                  <a:schemeClr val="tx1"/>
                </a:solidFill>
                <a:latin typeface="+mn-lt"/>
                <a:ea typeface="+mn-ea"/>
                <a:cs typeface="+mn-cs"/>
              </a:defRPr>
            </a:lvl8pPr>
            <a:lvl9pPr marL="3730604" algn="l" defTabSz="932651" rtl="0" eaLnBrk="1" latinLnBrk="0" hangingPunct="1">
              <a:defRPr sz="1800" kern="1200">
                <a:solidFill>
                  <a:schemeClr val="tx1"/>
                </a:solidFill>
                <a:latin typeface="+mn-lt"/>
                <a:ea typeface="+mn-ea"/>
                <a:cs typeface="+mn-cs"/>
              </a:defRPr>
            </a:lvl9pPr>
          </a:lstStyle>
          <a:p>
            <a:pPr marL="420224" indent="-420224">
              <a:lnSpc>
                <a:spcPct val="90000"/>
              </a:lnSpc>
              <a:spcBef>
                <a:spcPts val="882"/>
              </a:spcBef>
              <a:buSzPct val="90000"/>
              <a:buFont typeface="Arial" pitchFamily="34" charset="0"/>
              <a:buChar char="•"/>
            </a:pPr>
            <a:endParaRPr lang="en-US" sz="2941" b="1" dirty="0">
              <a:gradFill>
                <a:gsLst>
                  <a:gs pos="1250">
                    <a:schemeClr val="accent2"/>
                  </a:gs>
                  <a:gs pos="100000">
                    <a:schemeClr val="accent2"/>
                  </a:gs>
                </a:gsLst>
                <a:lin ang="5400000" scaled="0"/>
              </a:gradFill>
              <a:latin typeface="+mj-lt"/>
            </a:endParaRPr>
          </a:p>
        </p:txBody>
      </p:sp>
      <p:graphicFrame>
        <p:nvGraphicFramePr>
          <p:cNvPr id="3" name="Diagram 2"/>
          <p:cNvGraphicFramePr/>
          <p:nvPr/>
        </p:nvGraphicFramePr>
        <p:xfrm>
          <a:off x="850900" y="1386612"/>
          <a:ext cx="10452100" cy="4658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283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graphicEl>
                                              <a:dgm id="{94D99718-384D-4637-863E-11A57ACE6665}"/>
                                            </p:graphicEl>
                                          </p:spTgt>
                                        </p:tgtEl>
                                        <p:attrNameLst>
                                          <p:attrName>style.visibility</p:attrName>
                                        </p:attrNameLst>
                                      </p:cBhvr>
                                      <p:to>
                                        <p:strVal val="visible"/>
                                      </p:to>
                                    </p:set>
                                    <p:animEffect transition="in" filter="fade">
                                      <p:cBhvr>
                                        <p:cTn id="14" dur="1500"/>
                                        <p:tgtEl>
                                          <p:spTgt spid="3">
                                            <p:graphicEl>
                                              <a:dgm id="{94D99718-384D-4637-863E-11A57ACE6665}"/>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graphicEl>
                                              <a:dgm id="{24943EC5-7CD3-4BCD-A954-46F8B4604434}"/>
                                            </p:graphicEl>
                                          </p:spTgt>
                                        </p:tgtEl>
                                        <p:attrNameLst>
                                          <p:attrName>style.visibility</p:attrName>
                                        </p:attrNameLst>
                                      </p:cBhvr>
                                      <p:to>
                                        <p:strVal val="visible"/>
                                      </p:to>
                                    </p:set>
                                    <p:animEffect transition="in" filter="fade">
                                      <p:cBhvr>
                                        <p:cTn id="19" dur="1500"/>
                                        <p:tgtEl>
                                          <p:spTgt spid="3">
                                            <p:graphicEl>
                                              <a:dgm id="{24943EC5-7CD3-4BCD-A954-46F8B4604434}"/>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graphicEl>
                                              <a:dgm id="{BCEFE933-2FFA-480D-AD8B-DCB90E9CA216}"/>
                                            </p:graphicEl>
                                          </p:spTgt>
                                        </p:tgtEl>
                                        <p:attrNameLst>
                                          <p:attrName>style.visibility</p:attrName>
                                        </p:attrNameLst>
                                      </p:cBhvr>
                                      <p:to>
                                        <p:strVal val="visible"/>
                                      </p:to>
                                    </p:set>
                                    <p:animEffect transition="in" filter="fade">
                                      <p:cBhvr>
                                        <p:cTn id="24" dur="1500"/>
                                        <p:tgtEl>
                                          <p:spTgt spid="3">
                                            <p:graphicEl>
                                              <a:dgm id="{BCEFE933-2FFA-480D-AD8B-DCB90E9CA216}"/>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graphicEl>
                                              <a:dgm id="{82AAD5B6-9EE6-4726-87A4-0B9C98C88071}"/>
                                            </p:graphicEl>
                                          </p:spTgt>
                                        </p:tgtEl>
                                        <p:attrNameLst>
                                          <p:attrName>style.visibility</p:attrName>
                                        </p:attrNameLst>
                                      </p:cBhvr>
                                      <p:to>
                                        <p:strVal val="visible"/>
                                      </p:to>
                                    </p:set>
                                    <p:animEffect transition="in" filter="fade">
                                      <p:cBhvr>
                                        <p:cTn id="29" dur="1500"/>
                                        <p:tgtEl>
                                          <p:spTgt spid="3">
                                            <p:graphicEl>
                                              <a:dgm id="{82AAD5B6-9EE6-4726-87A4-0B9C98C88071}"/>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graphicEl>
                                              <a:dgm id="{A25B9842-A369-4540-81C5-AB2489A54B46}"/>
                                            </p:graphicEl>
                                          </p:spTgt>
                                        </p:tgtEl>
                                        <p:attrNameLst>
                                          <p:attrName>style.visibility</p:attrName>
                                        </p:attrNameLst>
                                      </p:cBhvr>
                                      <p:to>
                                        <p:strVal val="visible"/>
                                      </p:to>
                                    </p:set>
                                    <p:animEffect transition="in" filter="fade">
                                      <p:cBhvr>
                                        <p:cTn id="34" dur="1500"/>
                                        <p:tgtEl>
                                          <p:spTgt spid="3">
                                            <p:graphicEl>
                                              <a:dgm id="{A25B9842-A369-4540-81C5-AB2489A54B46}"/>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graphicEl>
                                              <a:dgm id="{0D5391F6-381E-4BDC-967C-5EE35EF749DB}"/>
                                            </p:graphicEl>
                                          </p:spTgt>
                                        </p:tgtEl>
                                        <p:attrNameLst>
                                          <p:attrName>style.visibility</p:attrName>
                                        </p:attrNameLst>
                                      </p:cBhvr>
                                      <p:to>
                                        <p:strVal val="visible"/>
                                      </p:to>
                                    </p:set>
                                    <p:animEffect transition="in" filter="fade">
                                      <p:cBhvr>
                                        <p:cTn id="39" dur="1500"/>
                                        <p:tgtEl>
                                          <p:spTgt spid="3">
                                            <p:graphicEl>
                                              <a:dgm id="{0D5391F6-381E-4BDC-967C-5EE35EF749D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Graphic spid="3"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553998"/>
          </a:xfrm>
        </p:spPr>
        <p:txBody>
          <a:bodyPr rtlCol="1"/>
          <a:lstStyle/>
          <a:p>
            <a:pPr lvl="0" algn="ctr" rtl="1"/>
            <a:r>
              <a:rPr lang="ar-sa" sz="3600" dirty="0">
                <a:solidFill>
                  <a:schemeClr val="tx1"/>
                </a:solidFill>
                <a:rtl/>
              </a:rPr>
              <a:t>حول الجرد الدوري</a:t>
            </a:r>
          </a:p>
        </p:txBody>
      </p:sp>
      <p:graphicFrame>
        <p:nvGraphicFramePr>
          <p:cNvPr id="4" name="Diagram 3" descr="About Cycling Counting" title="About Cycling Counting"/>
          <p:cNvGraphicFramePr/>
          <p:nvPr>
            <p:extLst>
              <p:ext uri="{D42A27DB-BD31-4B8C-83A1-F6EECF244321}">
                <p14:modId xmlns:p14="http://schemas.microsoft.com/office/powerpoint/2010/main" val="4064372886"/>
              </p:ext>
            </p:extLst>
          </p:nvPr>
        </p:nvGraphicFramePr>
        <p:xfrm>
          <a:off x="2383971" y="1360715"/>
          <a:ext cx="7293429" cy="4713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172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6C0032C0-FC2B-40FA-B98D-F7ECC1B4E998}"/>
                                            </p:graphicEl>
                                          </p:spTgt>
                                        </p:tgtEl>
                                        <p:attrNameLst>
                                          <p:attrName>style.visibility</p:attrName>
                                        </p:attrNameLst>
                                      </p:cBhvr>
                                      <p:to>
                                        <p:strVal val="visible"/>
                                      </p:to>
                                    </p:set>
                                    <p:animEffect transition="in" filter="fade">
                                      <p:cBhvr>
                                        <p:cTn id="7" dur="1000"/>
                                        <p:tgtEl>
                                          <p:spTgt spid="4">
                                            <p:graphicEl>
                                              <a:dgm id="{6C0032C0-FC2B-40FA-B98D-F7ECC1B4E998}"/>
                                            </p:graphicEl>
                                          </p:spTgt>
                                        </p:tgtEl>
                                      </p:cBhvr>
                                    </p:animEffect>
                                    <p:anim calcmode="lin" valueType="num">
                                      <p:cBhvr>
                                        <p:cTn id="8" dur="1000" fill="hold"/>
                                        <p:tgtEl>
                                          <p:spTgt spid="4">
                                            <p:graphicEl>
                                              <a:dgm id="{6C0032C0-FC2B-40FA-B98D-F7ECC1B4E998}"/>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6C0032C0-FC2B-40FA-B98D-F7ECC1B4E998}"/>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A708F645-8131-4CE6-9F14-0ADCF5090843}"/>
                                            </p:graphicEl>
                                          </p:spTgt>
                                        </p:tgtEl>
                                        <p:attrNameLst>
                                          <p:attrName>style.visibility</p:attrName>
                                        </p:attrNameLst>
                                      </p:cBhvr>
                                      <p:to>
                                        <p:strVal val="visible"/>
                                      </p:to>
                                    </p:set>
                                    <p:animEffect transition="in" filter="fade">
                                      <p:cBhvr>
                                        <p:cTn id="14" dur="1000"/>
                                        <p:tgtEl>
                                          <p:spTgt spid="4">
                                            <p:graphicEl>
                                              <a:dgm id="{A708F645-8131-4CE6-9F14-0ADCF5090843}"/>
                                            </p:graphicEl>
                                          </p:spTgt>
                                        </p:tgtEl>
                                      </p:cBhvr>
                                    </p:animEffect>
                                    <p:anim calcmode="lin" valueType="num">
                                      <p:cBhvr>
                                        <p:cTn id="15" dur="1000" fill="hold"/>
                                        <p:tgtEl>
                                          <p:spTgt spid="4">
                                            <p:graphicEl>
                                              <a:dgm id="{A708F645-8131-4CE6-9F14-0ADCF5090843}"/>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A708F645-8131-4CE6-9F14-0ADCF5090843}"/>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graphicEl>
                                              <a:dgm id="{CE63349C-D98C-4ABD-961C-9F59FC24CBD0}"/>
                                            </p:graphicEl>
                                          </p:spTgt>
                                        </p:tgtEl>
                                        <p:attrNameLst>
                                          <p:attrName>style.visibility</p:attrName>
                                        </p:attrNameLst>
                                      </p:cBhvr>
                                      <p:to>
                                        <p:strVal val="visible"/>
                                      </p:to>
                                    </p:set>
                                    <p:animEffect transition="in" filter="fade">
                                      <p:cBhvr>
                                        <p:cTn id="19" dur="1000"/>
                                        <p:tgtEl>
                                          <p:spTgt spid="4">
                                            <p:graphicEl>
                                              <a:dgm id="{CE63349C-D98C-4ABD-961C-9F59FC24CBD0}"/>
                                            </p:graphicEl>
                                          </p:spTgt>
                                        </p:tgtEl>
                                      </p:cBhvr>
                                    </p:animEffect>
                                    <p:anim calcmode="lin" valueType="num">
                                      <p:cBhvr>
                                        <p:cTn id="20" dur="1000" fill="hold"/>
                                        <p:tgtEl>
                                          <p:spTgt spid="4">
                                            <p:graphicEl>
                                              <a:dgm id="{CE63349C-D98C-4ABD-961C-9F59FC24CBD0}"/>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CE63349C-D98C-4ABD-961C-9F59FC24CBD0}"/>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graphicEl>
                                              <a:dgm id="{7E8B6E44-51EF-4D33-912F-AC90040A1812}"/>
                                            </p:graphicEl>
                                          </p:spTgt>
                                        </p:tgtEl>
                                        <p:attrNameLst>
                                          <p:attrName>style.visibility</p:attrName>
                                        </p:attrNameLst>
                                      </p:cBhvr>
                                      <p:to>
                                        <p:strVal val="visible"/>
                                      </p:to>
                                    </p:set>
                                    <p:animEffect transition="in" filter="fade">
                                      <p:cBhvr>
                                        <p:cTn id="26" dur="1000"/>
                                        <p:tgtEl>
                                          <p:spTgt spid="4">
                                            <p:graphicEl>
                                              <a:dgm id="{7E8B6E44-51EF-4D33-912F-AC90040A1812}"/>
                                            </p:graphicEl>
                                          </p:spTgt>
                                        </p:tgtEl>
                                      </p:cBhvr>
                                    </p:animEffect>
                                    <p:anim calcmode="lin" valueType="num">
                                      <p:cBhvr>
                                        <p:cTn id="27" dur="1000" fill="hold"/>
                                        <p:tgtEl>
                                          <p:spTgt spid="4">
                                            <p:graphicEl>
                                              <a:dgm id="{7E8B6E44-51EF-4D33-912F-AC90040A1812}"/>
                                            </p:graphicEl>
                                          </p:spTgt>
                                        </p:tgtEl>
                                        <p:attrNameLst>
                                          <p:attrName>ppt_x</p:attrName>
                                        </p:attrNameLst>
                                      </p:cBhvr>
                                      <p:tavLst>
                                        <p:tav tm="0">
                                          <p:val>
                                            <p:strVal val="#ppt_x"/>
                                          </p:val>
                                        </p:tav>
                                        <p:tav tm="100000">
                                          <p:val>
                                            <p:strVal val="#ppt_x"/>
                                          </p:val>
                                        </p:tav>
                                      </p:tavLst>
                                    </p:anim>
                                    <p:anim calcmode="lin" valueType="num">
                                      <p:cBhvr>
                                        <p:cTn id="28" dur="1000" fill="hold"/>
                                        <p:tgtEl>
                                          <p:spTgt spid="4">
                                            <p:graphicEl>
                                              <a:dgm id="{7E8B6E44-51EF-4D33-912F-AC90040A1812}"/>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
                                            <p:graphicEl>
                                              <a:dgm id="{E20608A6-823A-4FB0-8EC8-63AAF718E57F}"/>
                                            </p:graphicEl>
                                          </p:spTgt>
                                        </p:tgtEl>
                                        <p:attrNameLst>
                                          <p:attrName>style.visibility</p:attrName>
                                        </p:attrNameLst>
                                      </p:cBhvr>
                                      <p:to>
                                        <p:strVal val="visible"/>
                                      </p:to>
                                    </p:set>
                                    <p:animEffect transition="in" filter="fade">
                                      <p:cBhvr>
                                        <p:cTn id="31" dur="1000"/>
                                        <p:tgtEl>
                                          <p:spTgt spid="4">
                                            <p:graphicEl>
                                              <a:dgm id="{E20608A6-823A-4FB0-8EC8-63AAF718E57F}"/>
                                            </p:graphicEl>
                                          </p:spTgt>
                                        </p:tgtEl>
                                      </p:cBhvr>
                                    </p:animEffect>
                                    <p:anim calcmode="lin" valueType="num">
                                      <p:cBhvr>
                                        <p:cTn id="32" dur="1000" fill="hold"/>
                                        <p:tgtEl>
                                          <p:spTgt spid="4">
                                            <p:graphicEl>
                                              <a:dgm id="{E20608A6-823A-4FB0-8EC8-63AAF718E57F}"/>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E20608A6-823A-4FB0-8EC8-63AAF718E57F}"/>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graphicEl>
                                              <a:dgm id="{CDB205D2-4EA5-40A2-A2F3-132F1484535F}"/>
                                            </p:graphicEl>
                                          </p:spTgt>
                                        </p:tgtEl>
                                        <p:attrNameLst>
                                          <p:attrName>style.visibility</p:attrName>
                                        </p:attrNameLst>
                                      </p:cBhvr>
                                      <p:to>
                                        <p:strVal val="visible"/>
                                      </p:to>
                                    </p:set>
                                    <p:animEffect transition="in" filter="fade">
                                      <p:cBhvr>
                                        <p:cTn id="36" dur="1000"/>
                                        <p:tgtEl>
                                          <p:spTgt spid="4">
                                            <p:graphicEl>
                                              <a:dgm id="{CDB205D2-4EA5-40A2-A2F3-132F1484535F}"/>
                                            </p:graphicEl>
                                          </p:spTgt>
                                        </p:tgtEl>
                                      </p:cBhvr>
                                    </p:animEffect>
                                    <p:anim calcmode="lin" valueType="num">
                                      <p:cBhvr>
                                        <p:cTn id="37" dur="1000" fill="hold"/>
                                        <p:tgtEl>
                                          <p:spTgt spid="4">
                                            <p:graphicEl>
                                              <a:dgm id="{CDB205D2-4EA5-40A2-A2F3-132F1484535F}"/>
                                            </p:graphicEl>
                                          </p:spTgt>
                                        </p:tgtEl>
                                        <p:attrNameLst>
                                          <p:attrName>ppt_x</p:attrName>
                                        </p:attrNameLst>
                                      </p:cBhvr>
                                      <p:tavLst>
                                        <p:tav tm="0">
                                          <p:val>
                                            <p:strVal val="#ppt_x"/>
                                          </p:val>
                                        </p:tav>
                                        <p:tav tm="100000">
                                          <p:val>
                                            <p:strVal val="#ppt_x"/>
                                          </p:val>
                                        </p:tav>
                                      </p:tavLst>
                                    </p:anim>
                                    <p:anim calcmode="lin" valueType="num">
                                      <p:cBhvr>
                                        <p:cTn id="38" dur="1000" fill="hold"/>
                                        <p:tgtEl>
                                          <p:spTgt spid="4">
                                            <p:graphicEl>
                                              <a:dgm id="{CDB205D2-4EA5-40A2-A2F3-132F1484535F}"/>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553998"/>
          </a:xfrm>
        </p:spPr>
        <p:txBody>
          <a:bodyPr/>
          <a:lstStyle/>
          <a:p>
            <a:pPr lvl="0" algn="ctr"/>
            <a:r>
              <a:rPr lang="en-US" sz="3600" dirty="0">
                <a:solidFill>
                  <a:schemeClr val="tx1"/>
                </a:solidFill>
              </a:rPr>
              <a:t>General Setup</a:t>
            </a:r>
          </a:p>
        </p:txBody>
      </p:sp>
      <p:graphicFrame>
        <p:nvGraphicFramePr>
          <p:cNvPr id="9" name="Diagram 8" descr="Setup Areas" title="Setup Areas"/>
          <p:cNvGraphicFramePr/>
          <p:nvPr>
            <p:extLst>
              <p:ext uri="{D42A27DB-BD31-4B8C-83A1-F6EECF244321}">
                <p14:modId xmlns:p14="http://schemas.microsoft.com/office/powerpoint/2010/main" val="2288124064"/>
              </p:ext>
            </p:extLst>
          </p:nvPr>
        </p:nvGraphicFramePr>
        <p:xfrm>
          <a:off x="3550223" y="1286372"/>
          <a:ext cx="5091554" cy="4532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8431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graphicEl>
                                              <a:dgm id="{54B30EDE-283F-445D-883C-17FD0807C73C}"/>
                                            </p:graphicEl>
                                          </p:spTgt>
                                        </p:tgtEl>
                                        <p:attrNameLst>
                                          <p:attrName>style.visibility</p:attrName>
                                        </p:attrNameLst>
                                      </p:cBhvr>
                                      <p:to>
                                        <p:strVal val="visible"/>
                                      </p:to>
                                    </p:set>
                                    <p:animEffect transition="in" filter="fade">
                                      <p:cBhvr>
                                        <p:cTn id="7" dur="1000"/>
                                        <p:tgtEl>
                                          <p:spTgt spid="9">
                                            <p:graphicEl>
                                              <a:dgm id="{54B30EDE-283F-445D-883C-17FD0807C73C}"/>
                                            </p:graphicEl>
                                          </p:spTgt>
                                        </p:tgtEl>
                                      </p:cBhvr>
                                    </p:animEffect>
                                    <p:anim calcmode="lin" valueType="num">
                                      <p:cBhvr>
                                        <p:cTn id="8" dur="1000" fill="hold"/>
                                        <p:tgtEl>
                                          <p:spTgt spid="9">
                                            <p:graphicEl>
                                              <a:dgm id="{54B30EDE-283F-445D-883C-17FD0807C73C}"/>
                                            </p:graphicEl>
                                          </p:spTgt>
                                        </p:tgtEl>
                                        <p:attrNameLst>
                                          <p:attrName>ppt_x</p:attrName>
                                        </p:attrNameLst>
                                      </p:cBhvr>
                                      <p:tavLst>
                                        <p:tav tm="0">
                                          <p:val>
                                            <p:strVal val="#ppt_x"/>
                                          </p:val>
                                        </p:tav>
                                        <p:tav tm="100000">
                                          <p:val>
                                            <p:strVal val="#ppt_x"/>
                                          </p:val>
                                        </p:tav>
                                      </p:tavLst>
                                    </p:anim>
                                    <p:anim calcmode="lin" valueType="num">
                                      <p:cBhvr>
                                        <p:cTn id="9" dur="1000" fill="hold"/>
                                        <p:tgtEl>
                                          <p:spTgt spid="9">
                                            <p:graphicEl>
                                              <a:dgm id="{54B30EDE-283F-445D-883C-17FD0807C73C}"/>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graphicEl>
                                              <a:dgm id="{EB60BAF6-53DF-4275-B702-2E4A8CF4C7C4}"/>
                                            </p:graphicEl>
                                          </p:spTgt>
                                        </p:tgtEl>
                                        <p:attrNameLst>
                                          <p:attrName>style.visibility</p:attrName>
                                        </p:attrNameLst>
                                      </p:cBhvr>
                                      <p:to>
                                        <p:strVal val="visible"/>
                                      </p:to>
                                    </p:set>
                                    <p:animEffect transition="in" filter="fade">
                                      <p:cBhvr>
                                        <p:cTn id="14" dur="1000"/>
                                        <p:tgtEl>
                                          <p:spTgt spid="9">
                                            <p:graphicEl>
                                              <a:dgm id="{EB60BAF6-53DF-4275-B702-2E4A8CF4C7C4}"/>
                                            </p:graphicEl>
                                          </p:spTgt>
                                        </p:tgtEl>
                                      </p:cBhvr>
                                    </p:animEffect>
                                    <p:anim calcmode="lin" valueType="num">
                                      <p:cBhvr>
                                        <p:cTn id="15" dur="1000" fill="hold"/>
                                        <p:tgtEl>
                                          <p:spTgt spid="9">
                                            <p:graphicEl>
                                              <a:dgm id="{EB60BAF6-53DF-4275-B702-2E4A8CF4C7C4}"/>
                                            </p:graphicEl>
                                          </p:spTgt>
                                        </p:tgtEl>
                                        <p:attrNameLst>
                                          <p:attrName>ppt_x</p:attrName>
                                        </p:attrNameLst>
                                      </p:cBhvr>
                                      <p:tavLst>
                                        <p:tav tm="0">
                                          <p:val>
                                            <p:strVal val="#ppt_x"/>
                                          </p:val>
                                        </p:tav>
                                        <p:tav tm="100000">
                                          <p:val>
                                            <p:strVal val="#ppt_x"/>
                                          </p:val>
                                        </p:tav>
                                      </p:tavLst>
                                    </p:anim>
                                    <p:anim calcmode="lin" valueType="num">
                                      <p:cBhvr>
                                        <p:cTn id="16" dur="1000" fill="hold"/>
                                        <p:tgtEl>
                                          <p:spTgt spid="9">
                                            <p:graphicEl>
                                              <a:dgm id="{EB60BAF6-53DF-4275-B702-2E4A8CF4C7C4}"/>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graphicEl>
                                              <a:dgm id="{DCAA57F4-2B00-4E72-98DC-9738390613F0}"/>
                                            </p:graphicEl>
                                          </p:spTgt>
                                        </p:tgtEl>
                                        <p:attrNameLst>
                                          <p:attrName>style.visibility</p:attrName>
                                        </p:attrNameLst>
                                      </p:cBhvr>
                                      <p:to>
                                        <p:strVal val="visible"/>
                                      </p:to>
                                    </p:set>
                                    <p:animEffect transition="in" filter="fade">
                                      <p:cBhvr>
                                        <p:cTn id="21" dur="1000"/>
                                        <p:tgtEl>
                                          <p:spTgt spid="9">
                                            <p:graphicEl>
                                              <a:dgm id="{DCAA57F4-2B00-4E72-98DC-9738390613F0}"/>
                                            </p:graphicEl>
                                          </p:spTgt>
                                        </p:tgtEl>
                                      </p:cBhvr>
                                    </p:animEffect>
                                    <p:anim calcmode="lin" valueType="num">
                                      <p:cBhvr>
                                        <p:cTn id="22" dur="1000" fill="hold"/>
                                        <p:tgtEl>
                                          <p:spTgt spid="9">
                                            <p:graphicEl>
                                              <a:dgm id="{DCAA57F4-2B00-4E72-98DC-9738390613F0}"/>
                                            </p:graphicEl>
                                          </p:spTgt>
                                        </p:tgtEl>
                                        <p:attrNameLst>
                                          <p:attrName>ppt_x</p:attrName>
                                        </p:attrNameLst>
                                      </p:cBhvr>
                                      <p:tavLst>
                                        <p:tav tm="0">
                                          <p:val>
                                            <p:strVal val="#ppt_x"/>
                                          </p:val>
                                        </p:tav>
                                        <p:tav tm="100000">
                                          <p:val>
                                            <p:strVal val="#ppt_x"/>
                                          </p:val>
                                        </p:tav>
                                      </p:tavLst>
                                    </p:anim>
                                    <p:anim calcmode="lin" valueType="num">
                                      <p:cBhvr>
                                        <p:cTn id="23" dur="1000" fill="hold"/>
                                        <p:tgtEl>
                                          <p:spTgt spid="9">
                                            <p:graphicEl>
                                              <a:dgm id="{DCAA57F4-2B00-4E72-98DC-9738390613F0}"/>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graphicEl>
                                              <a:dgm id="{174BFD74-30A6-4A79-A915-80B83A871D34}"/>
                                            </p:graphicEl>
                                          </p:spTgt>
                                        </p:tgtEl>
                                        <p:attrNameLst>
                                          <p:attrName>style.visibility</p:attrName>
                                        </p:attrNameLst>
                                      </p:cBhvr>
                                      <p:to>
                                        <p:strVal val="visible"/>
                                      </p:to>
                                    </p:set>
                                    <p:animEffect transition="in" filter="fade">
                                      <p:cBhvr>
                                        <p:cTn id="28" dur="1000"/>
                                        <p:tgtEl>
                                          <p:spTgt spid="9">
                                            <p:graphicEl>
                                              <a:dgm id="{174BFD74-30A6-4A79-A915-80B83A871D34}"/>
                                            </p:graphicEl>
                                          </p:spTgt>
                                        </p:tgtEl>
                                      </p:cBhvr>
                                    </p:animEffect>
                                    <p:anim calcmode="lin" valueType="num">
                                      <p:cBhvr>
                                        <p:cTn id="29" dur="1000" fill="hold"/>
                                        <p:tgtEl>
                                          <p:spTgt spid="9">
                                            <p:graphicEl>
                                              <a:dgm id="{174BFD74-30A6-4A79-A915-80B83A871D34}"/>
                                            </p:graphicEl>
                                          </p:spTgt>
                                        </p:tgtEl>
                                        <p:attrNameLst>
                                          <p:attrName>ppt_x</p:attrName>
                                        </p:attrNameLst>
                                      </p:cBhvr>
                                      <p:tavLst>
                                        <p:tav tm="0">
                                          <p:val>
                                            <p:strVal val="#ppt_x"/>
                                          </p:val>
                                        </p:tav>
                                        <p:tav tm="100000">
                                          <p:val>
                                            <p:strVal val="#ppt_x"/>
                                          </p:val>
                                        </p:tav>
                                      </p:tavLst>
                                    </p:anim>
                                    <p:anim calcmode="lin" valueType="num">
                                      <p:cBhvr>
                                        <p:cTn id="30" dur="1000" fill="hold"/>
                                        <p:tgtEl>
                                          <p:spTgt spid="9">
                                            <p:graphicEl>
                                              <a:dgm id="{174BFD74-30A6-4A79-A915-80B83A871D34}"/>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graphicEl>
                                              <a:dgm id="{6B07CEF2-BEAC-421D-930B-FFA605B322C0}"/>
                                            </p:graphicEl>
                                          </p:spTgt>
                                        </p:tgtEl>
                                        <p:attrNameLst>
                                          <p:attrName>style.visibility</p:attrName>
                                        </p:attrNameLst>
                                      </p:cBhvr>
                                      <p:to>
                                        <p:strVal val="visible"/>
                                      </p:to>
                                    </p:set>
                                    <p:animEffect transition="in" filter="fade">
                                      <p:cBhvr>
                                        <p:cTn id="35" dur="1000"/>
                                        <p:tgtEl>
                                          <p:spTgt spid="9">
                                            <p:graphicEl>
                                              <a:dgm id="{6B07CEF2-BEAC-421D-930B-FFA605B322C0}"/>
                                            </p:graphicEl>
                                          </p:spTgt>
                                        </p:tgtEl>
                                      </p:cBhvr>
                                    </p:animEffect>
                                    <p:anim calcmode="lin" valueType="num">
                                      <p:cBhvr>
                                        <p:cTn id="36" dur="1000" fill="hold"/>
                                        <p:tgtEl>
                                          <p:spTgt spid="9">
                                            <p:graphicEl>
                                              <a:dgm id="{6B07CEF2-BEAC-421D-930B-FFA605B322C0}"/>
                                            </p:graphicEl>
                                          </p:spTgt>
                                        </p:tgtEl>
                                        <p:attrNameLst>
                                          <p:attrName>ppt_x</p:attrName>
                                        </p:attrNameLst>
                                      </p:cBhvr>
                                      <p:tavLst>
                                        <p:tav tm="0">
                                          <p:val>
                                            <p:strVal val="#ppt_x"/>
                                          </p:val>
                                        </p:tav>
                                        <p:tav tm="100000">
                                          <p:val>
                                            <p:strVal val="#ppt_x"/>
                                          </p:val>
                                        </p:tav>
                                      </p:tavLst>
                                    </p:anim>
                                    <p:anim calcmode="lin" valueType="num">
                                      <p:cBhvr>
                                        <p:cTn id="37" dur="1000" fill="hold"/>
                                        <p:tgtEl>
                                          <p:spTgt spid="9">
                                            <p:graphicEl>
                                              <a:dgm id="{6B07CEF2-BEAC-421D-930B-FFA605B322C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553998"/>
          </a:xfrm>
        </p:spPr>
        <p:txBody>
          <a:bodyPr rtlCol="1"/>
          <a:lstStyle/>
          <a:p>
            <a:pPr lvl="0" algn="ctr" rtl="1"/>
            <a:r>
              <a:rPr lang="ar-sa" sz="3600" dirty="0">
                <a:solidFill>
                  <a:schemeClr val="tx1"/>
                </a:solidFill>
                <a:latin typeface="Arial" panose="020B0604020202020204" pitchFamily="34" charset="0"/>
                <a:cs typeface="Arial" panose="020B0604020202020204" pitchFamily="34" charset="0"/>
                <a:rtl/>
              </a:rPr>
              <a:t>عملية الجرد الدوري</a:t>
            </a:r>
          </a:p>
        </p:txBody>
      </p:sp>
      <p:grpSp>
        <p:nvGrpSpPr>
          <p:cNvPr id="5" name="Group 4" descr="Cycle Counting Process" title="Cycle Counting Process"/>
          <p:cNvGrpSpPr/>
          <p:nvPr/>
        </p:nvGrpSpPr>
        <p:grpSpPr>
          <a:xfrm flipH="1">
            <a:off x="1768618" y="1721650"/>
            <a:ext cx="8351153" cy="3957273"/>
            <a:chOff x="1768618" y="1721650"/>
            <a:chExt cx="8351153" cy="3957273"/>
          </a:xfrm>
        </p:grpSpPr>
        <p:sp>
          <p:nvSpPr>
            <p:cNvPr id="15" name="Rectangle 14"/>
            <p:cNvSpPr/>
            <p:nvPr/>
          </p:nvSpPr>
          <p:spPr bwMode="auto">
            <a:xfrm>
              <a:off x="1768618" y="3918629"/>
              <a:ext cx="3162606" cy="176029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1" fromWordArt="0" anchor="t" anchorCtr="0" forceAA="0" compatLnSpc="1">
              <a:prstTxWarp prst="textNoShape">
                <a:avLst/>
              </a:prstTxWarp>
              <a:noAutofit/>
            </a:bodyPr>
            <a:lstStyle/>
            <a:p>
              <a:pPr algn="ctr" defTabSz="685647" rtl="1" fontAlgn="base">
                <a:lnSpc>
                  <a:spcPct val="90000"/>
                </a:lnSpc>
                <a:spcBef>
                  <a:spcPct val="0"/>
                </a:spcBef>
                <a:spcAft>
                  <a:spcPct val="0"/>
                </a:spcAft>
              </a:pPr>
              <a:r>
                <a:rPr lang="ar-sa" sz="1471" b="1" dirty="0">
                  <a:solidFill>
                    <a:schemeClr val="tx1"/>
                  </a:solidFill>
                  <a:latin typeface="Arial" panose="020B0604020202020204" pitchFamily="34" charset="0"/>
                  <a:ea typeface="Segoe UI" pitchFamily="34" charset="0"/>
                  <a:cs typeface="Arial" panose="020B0604020202020204" pitchFamily="34" charset="0"/>
                  <a:rtl/>
                </a:rPr>
                <a:t>يدوي</a:t>
              </a:r>
              <a:endParaRPr lang="en-US" sz="1324" b="1" dirty="0">
                <a:solidFill>
                  <a:schemeClr val="tx1"/>
                </a:solidFill>
                <a:latin typeface="Arial" panose="020B0604020202020204" pitchFamily="34" charset="0"/>
                <a:ea typeface="Segoe UI" pitchFamily="34" charset="0"/>
                <a:cs typeface="Arial" panose="020B0604020202020204" pitchFamily="34" charset="0"/>
              </a:endParaRPr>
            </a:p>
          </p:txBody>
        </p:sp>
        <p:sp>
          <p:nvSpPr>
            <p:cNvPr id="14" name="Rectangle 13"/>
            <p:cNvSpPr/>
            <p:nvPr/>
          </p:nvSpPr>
          <p:spPr bwMode="auto">
            <a:xfrm>
              <a:off x="1768618" y="1721650"/>
              <a:ext cx="3162606" cy="176029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1" fromWordArt="0" anchor="t" anchorCtr="0" forceAA="0" compatLnSpc="1">
              <a:prstTxWarp prst="textNoShape">
                <a:avLst/>
              </a:prstTxWarp>
              <a:noAutofit/>
            </a:bodyPr>
            <a:lstStyle/>
            <a:p>
              <a:pPr algn="ctr" defTabSz="685647" rtl="1" fontAlgn="base">
                <a:lnSpc>
                  <a:spcPct val="90000"/>
                </a:lnSpc>
                <a:spcBef>
                  <a:spcPct val="0"/>
                </a:spcBef>
                <a:spcAft>
                  <a:spcPct val="0"/>
                </a:spcAft>
              </a:pPr>
              <a:r>
                <a:rPr lang="ar-sa" sz="1471" b="1" dirty="0">
                  <a:solidFill>
                    <a:schemeClr val="tx1"/>
                  </a:solidFill>
                  <a:latin typeface="Arial" panose="020B0604020202020204" pitchFamily="34" charset="0"/>
                  <a:ea typeface="Segoe UI" pitchFamily="34" charset="0"/>
                  <a:cs typeface="Arial" panose="020B0604020202020204" pitchFamily="34" charset="0"/>
                  <a:rtl/>
                </a:rPr>
                <a:t>تلقائي</a:t>
              </a:r>
              <a:endParaRPr lang="en-US" sz="1324" b="1" dirty="0">
                <a:solidFill>
                  <a:schemeClr val="tx1"/>
                </a:solidFill>
                <a:latin typeface="Arial" panose="020B0604020202020204" pitchFamily="34" charset="0"/>
                <a:ea typeface="Segoe UI" pitchFamily="34" charset="0"/>
                <a:cs typeface="Arial" panose="020B0604020202020204" pitchFamily="34" charset="0"/>
              </a:endParaRPr>
            </a:p>
          </p:txBody>
        </p:sp>
        <p:sp>
          <p:nvSpPr>
            <p:cNvPr id="8" name="Rectangle 7"/>
            <p:cNvSpPr/>
            <p:nvPr/>
          </p:nvSpPr>
          <p:spPr bwMode="auto">
            <a:xfrm>
              <a:off x="1966340" y="2158335"/>
              <a:ext cx="1217720" cy="11647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471" b="1" dirty="0">
                  <a:solidFill>
                    <a:schemeClr val="bg1"/>
                  </a:solidFill>
                  <a:latin typeface="Arial" panose="020B0604020202020204" pitchFamily="34" charset="0"/>
                  <a:ea typeface="Segoe UI" pitchFamily="34" charset="0"/>
                  <a:cs typeface="Arial" panose="020B0604020202020204" pitchFamily="34" charset="0"/>
                  <a:rtl/>
                </a:rPr>
                <a:t>إنشاء على أساس العتبة</a:t>
              </a:r>
            </a:p>
          </p:txBody>
        </p:sp>
        <p:sp>
          <p:nvSpPr>
            <p:cNvPr id="11" name="Rectangle 10"/>
            <p:cNvSpPr/>
            <p:nvPr/>
          </p:nvSpPr>
          <p:spPr bwMode="auto">
            <a:xfrm>
              <a:off x="3501727" y="2158335"/>
              <a:ext cx="1217720" cy="11647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471" b="1" dirty="0">
                  <a:solidFill>
                    <a:schemeClr val="bg1"/>
                  </a:solidFill>
                  <a:latin typeface="Arial" panose="020B0604020202020204" pitchFamily="34" charset="0"/>
                  <a:ea typeface="Segoe UI" pitchFamily="34" charset="0"/>
                  <a:cs typeface="Arial" panose="020B0604020202020204" pitchFamily="34" charset="0"/>
                  <a:rtl/>
                </a:rPr>
                <a:t>إنشاء على أساس الخطط</a:t>
              </a:r>
            </a:p>
          </p:txBody>
        </p:sp>
        <p:sp>
          <p:nvSpPr>
            <p:cNvPr id="12" name="Rectangle 11"/>
            <p:cNvSpPr/>
            <p:nvPr/>
          </p:nvSpPr>
          <p:spPr bwMode="auto">
            <a:xfrm>
              <a:off x="1966340" y="4329054"/>
              <a:ext cx="1217720" cy="11647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471" b="1" dirty="0">
                  <a:solidFill>
                    <a:schemeClr val="bg1"/>
                  </a:solidFill>
                  <a:latin typeface="Arial" panose="020B0604020202020204" pitchFamily="34" charset="0"/>
                  <a:ea typeface="Segoe UI" pitchFamily="34" charset="0"/>
                  <a:cs typeface="Arial" panose="020B0604020202020204" pitchFamily="34" charset="0"/>
                  <a:rtl/>
                </a:rPr>
                <a:t>إنشاء على أساس إعدادات الموقع</a:t>
              </a:r>
            </a:p>
          </p:txBody>
        </p:sp>
        <p:sp>
          <p:nvSpPr>
            <p:cNvPr id="13" name="Rectangle 12"/>
            <p:cNvSpPr/>
            <p:nvPr/>
          </p:nvSpPr>
          <p:spPr bwMode="auto">
            <a:xfrm>
              <a:off x="3501727" y="4329054"/>
              <a:ext cx="1217720" cy="11647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471" b="1" dirty="0">
                  <a:solidFill>
                    <a:schemeClr val="bg1"/>
                  </a:solidFill>
                  <a:latin typeface="Arial" panose="020B0604020202020204" pitchFamily="34" charset="0"/>
                  <a:ea typeface="Segoe UI" pitchFamily="34" charset="0"/>
                  <a:cs typeface="Arial" panose="020B0604020202020204" pitchFamily="34" charset="0"/>
                  <a:rtl/>
                </a:rPr>
                <a:t>إنشاء على أساس إعدادات الصنف</a:t>
              </a:r>
            </a:p>
          </p:txBody>
        </p:sp>
        <p:sp>
          <p:nvSpPr>
            <p:cNvPr id="17" name="Rectangle 16"/>
            <p:cNvSpPr/>
            <p:nvPr/>
          </p:nvSpPr>
          <p:spPr bwMode="auto">
            <a:xfrm>
              <a:off x="5937167" y="3092443"/>
              <a:ext cx="1217720" cy="116477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471"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معالجة عمل الجرد</a:t>
              </a:r>
            </a:p>
          </p:txBody>
        </p:sp>
        <p:sp>
          <p:nvSpPr>
            <p:cNvPr id="18" name="Rectangle 17"/>
            <p:cNvSpPr/>
            <p:nvPr/>
          </p:nvSpPr>
          <p:spPr bwMode="auto">
            <a:xfrm>
              <a:off x="7419609" y="4326816"/>
              <a:ext cx="1217720" cy="11647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471"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الجرد الفوري</a:t>
              </a:r>
            </a:p>
          </p:txBody>
        </p:sp>
        <p:sp>
          <p:nvSpPr>
            <p:cNvPr id="19" name="Rectangle 18"/>
            <p:cNvSpPr/>
            <p:nvPr/>
          </p:nvSpPr>
          <p:spPr bwMode="auto">
            <a:xfrm>
              <a:off x="8902051" y="3080599"/>
              <a:ext cx="1217720" cy="1164776"/>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1" fromWordArt="0" anchor="ctr" anchorCtr="0" forceAA="0" compatLnSpc="1">
              <a:prstTxWarp prst="textNoShape">
                <a:avLst/>
              </a:prstTxWarp>
              <a:noAutofit/>
            </a:bodyPr>
            <a:lstStyle/>
            <a:p>
              <a:pPr algn="ctr" defTabSz="685647" rtl="1" fontAlgn="base">
                <a:lnSpc>
                  <a:spcPct val="90000"/>
                </a:lnSpc>
                <a:spcBef>
                  <a:spcPct val="0"/>
                </a:spcBef>
                <a:spcAft>
                  <a:spcPct val="0"/>
                </a:spcAft>
              </a:pPr>
              <a:r>
                <a:rPr lang="ar-sa" sz="1471"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حل الاختلاف</a:t>
              </a:r>
            </a:p>
          </p:txBody>
        </p:sp>
        <p:cxnSp>
          <p:nvCxnSpPr>
            <p:cNvPr id="21" name="Straight Connector 20"/>
            <p:cNvCxnSpPr>
              <a:stCxn id="14" idx="3"/>
            </p:cNvCxnSpPr>
            <p:nvPr/>
          </p:nvCxnSpPr>
          <p:spPr>
            <a:xfrm>
              <a:off x="4931225" y="2601797"/>
              <a:ext cx="423555" cy="0"/>
            </a:xfrm>
            <a:prstGeom prst="line">
              <a:avLst/>
            </a:prstGeom>
            <a:ln w="28575">
              <a:solidFill>
                <a:schemeClr val="accent4">
                  <a:lumMod val="75000"/>
                </a:schemeClr>
              </a:solidFill>
              <a:headEnd type="none"/>
              <a:tailEnd type="none"/>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4933967" y="4909204"/>
              <a:ext cx="423555" cy="0"/>
            </a:xfrm>
            <a:prstGeom prst="line">
              <a:avLst/>
            </a:prstGeom>
            <a:ln w="28575">
              <a:solidFill>
                <a:schemeClr val="accent4">
                  <a:lumMod val="75000"/>
                </a:schemeClr>
              </a:solidFill>
              <a:headEnd type="none"/>
              <a:tailEnd type="none"/>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5360263" y="2601797"/>
              <a:ext cx="0" cy="2310448"/>
            </a:xfrm>
            <a:prstGeom prst="line">
              <a:avLst/>
            </a:prstGeom>
            <a:ln w="28575">
              <a:solidFill>
                <a:schemeClr val="accent4">
                  <a:lumMod val="75000"/>
                </a:schemeClr>
              </a:solidFill>
              <a:headEnd type="none"/>
              <a:tailEnd type="none"/>
            </a:ln>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17" idx="1"/>
            </p:cNvCxnSpPr>
            <p:nvPr/>
          </p:nvCxnSpPr>
          <p:spPr>
            <a:xfrm>
              <a:off x="5365747" y="3674831"/>
              <a:ext cx="571420" cy="0"/>
            </a:xfrm>
            <a:prstGeom prst="straightConnector1">
              <a:avLst/>
            </a:prstGeom>
            <a:ln w="28575">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3"/>
              <a:endCxn id="19" idx="1"/>
            </p:cNvCxnSpPr>
            <p:nvPr/>
          </p:nvCxnSpPr>
          <p:spPr>
            <a:xfrm flipV="1">
              <a:off x="7154887" y="3662987"/>
              <a:ext cx="1747164" cy="11844"/>
            </a:xfrm>
            <a:prstGeom prst="straightConnector1">
              <a:avLst/>
            </a:prstGeom>
            <a:ln w="28575">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8" idx="0"/>
            </p:cNvCxnSpPr>
            <p:nvPr/>
          </p:nvCxnSpPr>
          <p:spPr>
            <a:xfrm>
              <a:off x="8028469" y="3668910"/>
              <a:ext cx="0" cy="657907"/>
            </a:xfrm>
            <a:prstGeom prst="straightConnector1">
              <a:avLst/>
            </a:prstGeom>
            <a:ln w="28575">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47154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492443"/>
          </a:xfrm>
        </p:spPr>
        <p:txBody>
          <a:bodyPr/>
          <a:lstStyle/>
          <a:p>
            <a:pPr lvl="0" algn="ctr"/>
            <a:r>
              <a:rPr lang="en-US" sz="3200" dirty="0">
                <a:solidFill>
                  <a:schemeClr val="tx1"/>
                </a:solidFill>
              </a:rPr>
              <a:t>Guided Cycle Counting</a:t>
            </a:r>
          </a:p>
        </p:txBody>
      </p:sp>
      <p:graphicFrame>
        <p:nvGraphicFramePr>
          <p:cNvPr id="7" name="Diagram 6" descr="Guided Cycle Counting" title="Guided Cycle Counting"/>
          <p:cNvGraphicFramePr/>
          <p:nvPr>
            <p:extLst>
              <p:ext uri="{D42A27DB-BD31-4B8C-83A1-F6EECF244321}">
                <p14:modId xmlns:p14="http://schemas.microsoft.com/office/powerpoint/2010/main" val="3955035571"/>
              </p:ext>
            </p:extLst>
          </p:nvPr>
        </p:nvGraphicFramePr>
        <p:xfrm>
          <a:off x="2258830" y="1237803"/>
          <a:ext cx="8734018" cy="4382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2216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graphicEl>
                                              <a:dgm id="{79645DBF-322B-4252-B8D9-38EF699AE899}"/>
                                            </p:graphicEl>
                                          </p:spTgt>
                                        </p:tgtEl>
                                        <p:attrNameLst>
                                          <p:attrName>style.visibility</p:attrName>
                                        </p:attrNameLst>
                                      </p:cBhvr>
                                      <p:to>
                                        <p:strVal val="visible"/>
                                      </p:to>
                                    </p:set>
                                    <p:anim calcmode="lin" valueType="num">
                                      <p:cBhvr additive="base">
                                        <p:cTn id="7" dur="500" fill="hold"/>
                                        <p:tgtEl>
                                          <p:spTgt spid="7">
                                            <p:graphicEl>
                                              <a:dgm id="{79645DBF-322B-4252-B8D9-38EF699AE899}"/>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79645DBF-322B-4252-B8D9-38EF699AE899}"/>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graphicEl>
                                              <a:dgm id="{5B4BB34E-8ED1-4C98-93FE-7DC9FB449C16}"/>
                                            </p:graphicEl>
                                          </p:spTgt>
                                        </p:tgtEl>
                                        <p:attrNameLst>
                                          <p:attrName>style.visibility</p:attrName>
                                        </p:attrNameLst>
                                      </p:cBhvr>
                                      <p:to>
                                        <p:strVal val="visible"/>
                                      </p:to>
                                    </p:set>
                                    <p:anim calcmode="lin" valueType="num">
                                      <p:cBhvr additive="base">
                                        <p:cTn id="13" dur="500" fill="hold"/>
                                        <p:tgtEl>
                                          <p:spTgt spid="7">
                                            <p:graphicEl>
                                              <a:dgm id="{5B4BB34E-8ED1-4C98-93FE-7DC9FB449C16}"/>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5B4BB34E-8ED1-4C98-93FE-7DC9FB449C16}"/>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graphicEl>
                                              <a:dgm id="{161D6258-2A58-446B-823D-8F153716CD17}"/>
                                            </p:graphicEl>
                                          </p:spTgt>
                                        </p:tgtEl>
                                        <p:attrNameLst>
                                          <p:attrName>style.visibility</p:attrName>
                                        </p:attrNameLst>
                                      </p:cBhvr>
                                      <p:to>
                                        <p:strVal val="visible"/>
                                      </p:to>
                                    </p:set>
                                    <p:anim calcmode="lin" valueType="num">
                                      <p:cBhvr additive="base">
                                        <p:cTn id="17" dur="500" fill="hold"/>
                                        <p:tgtEl>
                                          <p:spTgt spid="7">
                                            <p:graphicEl>
                                              <a:dgm id="{161D6258-2A58-446B-823D-8F153716CD17}"/>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161D6258-2A58-446B-823D-8F153716CD17}"/>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graphicEl>
                                              <a:dgm id="{9AF1B071-2BD0-4228-8F7D-34ABFFAE7AE3}"/>
                                            </p:graphicEl>
                                          </p:spTgt>
                                        </p:tgtEl>
                                        <p:attrNameLst>
                                          <p:attrName>style.visibility</p:attrName>
                                        </p:attrNameLst>
                                      </p:cBhvr>
                                      <p:to>
                                        <p:strVal val="visible"/>
                                      </p:to>
                                    </p:set>
                                    <p:anim calcmode="lin" valueType="num">
                                      <p:cBhvr additive="base">
                                        <p:cTn id="23" dur="500" fill="hold"/>
                                        <p:tgtEl>
                                          <p:spTgt spid="7">
                                            <p:graphicEl>
                                              <a:dgm id="{9AF1B071-2BD0-4228-8F7D-34ABFFAE7AE3}"/>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graphicEl>
                                              <a:dgm id="{9AF1B071-2BD0-4228-8F7D-34ABFFAE7AE3}"/>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graphicEl>
                                              <a:dgm id="{1E3EA7B8-029B-49A5-A4B8-5123BC203B5C}"/>
                                            </p:graphicEl>
                                          </p:spTgt>
                                        </p:tgtEl>
                                        <p:attrNameLst>
                                          <p:attrName>style.visibility</p:attrName>
                                        </p:attrNameLst>
                                      </p:cBhvr>
                                      <p:to>
                                        <p:strVal val="visible"/>
                                      </p:to>
                                    </p:set>
                                    <p:anim calcmode="lin" valueType="num">
                                      <p:cBhvr additive="base">
                                        <p:cTn id="27" dur="500" fill="hold"/>
                                        <p:tgtEl>
                                          <p:spTgt spid="7">
                                            <p:graphicEl>
                                              <a:dgm id="{1E3EA7B8-029B-49A5-A4B8-5123BC203B5C}"/>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graphicEl>
                                              <a:dgm id="{1E3EA7B8-029B-49A5-A4B8-5123BC203B5C}"/>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graphicEl>
                                              <a:dgm id="{389D628D-23D9-4313-9BC3-D283326EFFF4}"/>
                                            </p:graphicEl>
                                          </p:spTgt>
                                        </p:tgtEl>
                                        <p:attrNameLst>
                                          <p:attrName>style.visibility</p:attrName>
                                        </p:attrNameLst>
                                      </p:cBhvr>
                                      <p:to>
                                        <p:strVal val="visible"/>
                                      </p:to>
                                    </p:set>
                                    <p:anim calcmode="lin" valueType="num">
                                      <p:cBhvr additive="base">
                                        <p:cTn id="33" dur="500" fill="hold"/>
                                        <p:tgtEl>
                                          <p:spTgt spid="7">
                                            <p:graphicEl>
                                              <a:dgm id="{389D628D-23D9-4313-9BC3-D283326EFFF4}"/>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graphicEl>
                                              <a:dgm id="{389D628D-23D9-4313-9BC3-D283326EFFF4}"/>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graphicEl>
                                              <a:dgm id="{93192D27-3207-46D8-AEA6-76A36030F345}"/>
                                            </p:graphicEl>
                                          </p:spTgt>
                                        </p:tgtEl>
                                        <p:attrNameLst>
                                          <p:attrName>style.visibility</p:attrName>
                                        </p:attrNameLst>
                                      </p:cBhvr>
                                      <p:to>
                                        <p:strVal val="visible"/>
                                      </p:to>
                                    </p:set>
                                    <p:anim calcmode="lin" valueType="num">
                                      <p:cBhvr additive="base">
                                        <p:cTn id="37" dur="500" fill="hold"/>
                                        <p:tgtEl>
                                          <p:spTgt spid="7">
                                            <p:graphicEl>
                                              <a:dgm id="{93192D27-3207-46D8-AEA6-76A36030F345}"/>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graphicEl>
                                              <a:dgm id="{93192D27-3207-46D8-AEA6-76A36030F345}"/>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graphicEl>
                                              <a:dgm id="{F7013B6E-0892-49FD-B17D-F375ABC9F94F}"/>
                                            </p:graphicEl>
                                          </p:spTgt>
                                        </p:tgtEl>
                                        <p:attrNameLst>
                                          <p:attrName>style.visibility</p:attrName>
                                        </p:attrNameLst>
                                      </p:cBhvr>
                                      <p:to>
                                        <p:strVal val="visible"/>
                                      </p:to>
                                    </p:set>
                                    <p:anim calcmode="lin" valueType="num">
                                      <p:cBhvr additive="base">
                                        <p:cTn id="43" dur="500" fill="hold"/>
                                        <p:tgtEl>
                                          <p:spTgt spid="7">
                                            <p:graphicEl>
                                              <a:dgm id="{F7013B6E-0892-49FD-B17D-F375ABC9F94F}"/>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graphicEl>
                                              <a:dgm id="{F7013B6E-0892-49FD-B17D-F375ABC9F94F}"/>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
                                            <p:graphicEl>
                                              <a:dgm id="{563790BE-2EAD-40F8-B3ED-A7A33C9B6121}"/>
                                            </p:graphicEl>
                                          </p:spTgt>
                                        </p:tgtEl>
                                        <p:attrNameLst>
                                          <p:attrName>style.visibility</p:attrName>
                                        </p:attrNameLst>
                                      </p:cBhvr>
                                      <p:to>
                                        <p:strVal val="visible"/>
                                      </p:to>
                                    </p:set>
                                    <p:anim calcmode="lin" valueType="num">
                                      <p:cBhvr additive="base">
                                        <p:cTn id="47" dur="500" fill="hold"/>
                                        <p:tgtEl>
                                          <p:spTgt spid="7">
                                            <p:graphicEl>
                                              <a:dgm id="{563790BE-2EAD-40F8-B3ED-A7A33C9B6121}"/>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graphicEl>
                                              <a:dgm id="{563790BE-2EAD-40F8-B3ED-A7A33C9B612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615553"/>
          </a:xfrm>
        </p:spPr>
        <p:txBody>
          <a:bodyPr rtlCol="1"/>
          <a:lstStyle/>
          <a:p>
            <a:pPr rtl="1"/>
            <a:r>
              <a:rPr lang="ar-sa" sz="4000" dirty="0">
                <a:solidFill>
                  <a:schemeClr val="tx1"/>
                </a:solidFill>
                <a:rtl/>
              </a:rPr>
              <a:t>عناصر القائمة	</a:t>
            </a:r>
          </a:p>
        </p:txBody>
      </p:sp>
      <p:grpSp>
        <p:nvGrpSpPr>
          <p:cNvPr id="3" name="Group 2">
            <a:extLst>
              <a:ext uri="{FF2B5EF4-FFF2-40B4-BE49-F238E27FC236}">
                <a16:creationId xmlns:a16="http://schemas.microsoft.com/office/drawing/2014/main" id="{D5FB96B1-8561-431F-A6FE-556CC0A1B848}"/>
              </a:ext>
            </a:extLst>
          </p:cNvPr>
          <p:cNvGrpSpPr/>
          <p:nvPr/>
        </p:nvGrpSpPr>
        <p:grpSpPr>
          <a:xfrm flipH="1">
            <a:off x="807048" y="1651882"/>
            <a:ext cx="10616813" cy="4304295"/>
            <a:chOff x="807048" y="1651882"/>
            <a:chExt cx="10616813" cy="4304295"/>
          </a:xfrm>
        </p:grpSpPr>
        <p:sp>
          <p:nvSpPr>
            <p:cNvPr id="5" name="Freeform: Shape 4">
              <a:extLst>
                <a:ext uri="{FF2B5EF4-FFF2-40B4-BE49-F238E27FC236}">
                  <a16:creationId xmlns:a16="http://schemas.microsoft.com/office/drawing/2014/main" id="{135E60EC-4948-4079-A774-B174B56B398D}"/>
                </a:ext>
              </a:extLst>
            </p:cNvPr>
            <p:cNvSpPr/>
            <p:nvPr/>
          </p:nvSpPr>
          <p:spPr>
            <a:xfrm flipH="1">
              <a:off x="807048" y="1651882"/>
              <a:ext cx="3236833" cy="1277932"/>
            </a:xfrm>
            <a:custGeom>
              <a:avLst/>
              <a:gdLst>
                <a:gd name="connsiteX0" fmla="*/ 0 w 3236833"/>
                <a:gd name="connsiteY0" fmla="*/ 0 h 1277932"/>
                <a:gd name="connsiteX1" fmla="*/ 3236833 w 3236833"/>
                <a:gd name="connsiteY1" fmla="*/ 0 h 1277932"/>
                <a:gd name="connsiteX2" fmla="*/ 3236833 w 3236833"/>
                <a:gd name="connsiteY2" fmla="*/ 1277932 h 1277932"/>
                <a:gd name="connsiteX3" fmla="*/ 0 w 3236833"/>
                <a:gd name="connsiteY3" fmla="*/ 1277932 h 1277932"/>
                <a:gd name="connsiteX4" fmla="*/ 0 w 3236833"/>
                <a:gd name="connsiteY4" fmla="*/ 0 h 127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833" h="1277932">
                  <a:moveTo>
                    <a:pt x="0" y="0"/>
                  </a:moveTo>
                  <a:lnTo>
                    <a:pt x="3236833" y="0"/>
                  </a:lnTo>
                  <a:lnTo>
                    <a:pt x="3236833" y="1277932"/>
                  </a:lnTo>
                  <a:lnTo>
                    <a:pt x="0" y="1277932"/>
                  </a:lnTo>
                  <a:lnTo>
                    <a:pt x="0" y="0"/>
                  </a:lnTo>
                  <a:close/>
                </a:path>
              </a:pathLst>
            </a:cu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ar-sa" sz="3200" b="1" kern="1200" dirty="0">
                  <a:latin typeface="Arial" panose="020B0604020202020204" pitchFamily="34" charset="0"/>
                  <a:cs typeface="Arial" panose="020B0604020202020204" pitchFamily="34" charset="0"/>
                  <a:rtl/>
                </a:rPr>
                <a:t>استلام لوحة الترخيص</a:t>
              </a:r>
            </a:p>
          </p:txBody>
        </p:sp>
        <p:sp>
          <p:nvSpPr>
            <p:cNvPr id="6" name="Freeform: Shape 5">
              <a:extLst>
                <a:ext uri="{FF2B5EF4-FFF2-40B4-BE49-F238E27FC236}">
                  <a16:creationId xmlns:a16="http://schemas.microsoft.com/office/drawing/2014/main" id="{C0BF4736-BFF3-44E8-9FC4-8D96C22883AB}"/>
                </a:ext>
              </a:extLst>
            </p:cNvPr>
            <p:cNvSpPr/>
            <p:nvPr/>
          </p:nvSpPr>
          <p:spPr>
            <a:xfrm>
              <a:off x="807048" y="2929815"/>
              <a:ext cx="3236833" cy="3026362"/>
            </a:xfrm>
            <a:custGeom>
              <a:avLst/>
              <a:gdLst>
                <a:gd name="connsiteX0" fmla="*/ 0 w 3236833"/>
                <a:gd name="connsiteY0" fmla="*/ 0 h 3026362"/>
                <a:gd name="connsiteX1" fmla="*/ 3236833 w 3236833"/>
                <a:gd name="connsiteY1" fmla="*/ 0 h 3026362"/>
                <a:gd name="connsiteX2" fmla="*/ 3236833 w 3236833"/>
                <a:gd name="connsiteY2" fmla="*/ 3026362 h 3026362"/>
                <a:gd name="connsiteX3" fmla="*/ 0 w 3236833"/>
                <a:gd name="connsiteY3" fmla="*/ 3026362 h 3026362"/>
                <a:gd name="connsiteX4" fmla="*/ 0 w 3236833"/>
                <a:gd name="connsiteY4" fmla="*/ 0 h 302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833" h="3026362">
                  <a:moveTo>
                    <a:pt x="0" y="0"/>
                  </a:moveTo>
                  <a:lnTo>
                    <a:pt x="3236833" y="0"/>
                  </a:lnTo>
                  <a:lnTo>
                    <a:pt x="3236833" y="3026362"/>
                  </a:lnTo>
                  <a:lnTo>
                    <a:pt x="0" y="3026362"/>
                  </a:lnTo>
                  <a:lnTo>
                    <a:pt x="0" y="0"/>
                  </a:ln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285750" lvl="1" indent="-285750" algn="r" defTabSz="1555750" rtl="1">
                <a:lnSpc>
                  <a:spcPct val="90000"/>
                </a:lnSpc>
                <a:spcBef>
                  <a:spcPct val="0"/>
                </a:spcBef>
                <a:spcAft>
                  <a:spcPct val="15000"/>
                </a:spcAft>
                <a:buChar char="•"/>
              </a:pPr>
              <a:r>
                <a:rPr lang="ar-sa" sz="3500" kern="1200" dirty="0">
                  <a:rtl/>
                </a:rPr>
                <a:t>استلام</a:t>
              </a:r>
            </a:p>
            <a:p>
              <a:pPr marL="285750" lvl="1" indent="-285750" algn="r" defTabSz="1555750" rtl="1">
                <a:lnSpc>
                  <a:spcPct val="90000"/>
                </a:lnSpc>
                <a:spcBef>
                  <a:spcPct val="0"/>
                </a:spcBef>
                <a:spcAft>
                  <a:spcPct val="15000"/>
                </a:spcAft>
                <a:buChar char="•"/>
              </a:pPr>
              <a:r>
                <a:rPr lang="ar-sa" sz="3500" kern="1200" dirty="0">
                  <a:rtl/>
                </a:rPr>
                <a:t>إنشاء عمل</a:t>
              </a:r>
            </a:p>
            <a:p>
              <a:pPr marL="285750" lvl="1" indent="-285750" algn="r" defTabSz="1555750" rtl="1">
                <a:lnSpc>
                  <a:spcPct val="90000"/>
                </a:lnSpc>
                <a:spcBef>
                  <a:spcPct val="0"/>
                </a:spcBef>
                <a:spcAft>
                  <a:spcPct val="15000"/>
                </a:spcAft>
                <a:buChar char="•"/>
              </a:pPr>
              <a:r>
                <a:rPr lang="ar-sa" sz="3500" kern="1200" dirty="0">
                  <a:rtl/>
                </a:rPr>
                <a:t>موقع توزيع البضائع</a:t>
              </a:r>
            </a:p>
            <a:p>
              <a:pPr marL="285750" lvl="1" indent="-285750" algn="r" defTabSz="1555750" rtl="1">
                <a:lnSpc>
                  <a:spcPct val="90000"/>
                </a:lnSpc>
                <a:spcBef>
                  <a:spcPct val="0"/>
                </a:spcBef>
                <a:spcAft>
                  <a:spcPct val="15000"/>
                </a:spcAft>
                <a:buChar char="•"/>
              </a:pPr>
              <a:r>
                <a:rPr lang="ar-sa" sz="3500" kern="1200" dirty="0">
                  <a:rtl/>
                </a:rPr>
                <a:t>الطباعة اختيارية</a:t>
              </a:r>
            </a:p>
          </p:txBody>
        </p:sp>
        <p:sp>
          <p:nvSpPr>
            <p:cNvPr id="7" name="Freeform: Shape 6">
              <a:extLst>
                <a:ext uri="{FF2B5EF4-FFF2-40B4-BE49-F238E27FC236}">
                  <a16:creationId xmlns:a16="http://schemas.microsoft.com/office/drawing/2014/main" id="{B4AFD756-60E2-4BF7-BF7D-2C48FB3F039A}"/>
                </a:ext>
              </a:extLst>
            </p:cNvPr>
            <p:cNvSpPr/>
            <p:nvPr/>
          </p:nvSpPr>
          <p:spPr>
            <a:xfrm>
              <a:off x="4497038" y="1651882"/>
              <a:ext cx="3236833" cy="1277932"/>
            </a:xfrm>
            <a:custGeom>
              <a:avLst/>
              <a:gdLst>
                <a:gd name="connsiteX0" fmla="*/ 0 w 3236833"/>
                <a:gd name="connsiteY0" fmla="*/ 0 h 1277932"/>
                <a:gd name="connsiteX1" fmla="*/ 3236833 w 3236833"/>
                <a:gd name="connsiteY1" fmla="*/ 0 h 1277932"/>
                <a:gd name="connsiteX2" fmla="*/ 3236833 w 3236833"/>
                <a:gd name="connsiteY2" fmla="*/ 1277932 h 1277932"/>
                <a:gd name="connsiteX3" fmla="*/ 0 w 3236833"/>
                <a:gd name="connsiteY3" fmla="*/ 1277932 h 1277932"/>
                <a:gd name="connsiteX4" fmla="*/ 0 w 3236833"/>
                <a:gd name="connsiteY4" fmla="*/ 0 h 127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833" h="1277932">
                  <a:moveTo>
                    <a:pt x="0" y="0"/>
                  </a:moveTo>
                  <a:lnTo>
                    <a:pt x="3236833" y="0"/>
                  </a:lnTo>
                  <a:lnTo>
                    <a:pt x="3236833" y="1277932"/>
                  </a:lnTo>
                  <a:lnTo>
                    <a:pt x="0" y="1277932"/>
                  </a:lnTo>
                  <a:lnTo>
                    <a:pt x="0" y="0"/>
                  </a:lnTo>
                  <a:close/>
                </a:path>
              </a:pathLst>
            </a:cu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ar-sa" sz="3200" b="1" kern="1200" dirty="0">
                  <a:rtl/>
                </a:rPr>
                <a:t>تعبئة إلى لوحة الترخيص المتداخلة</a:t>
              </a:r>
              <a:endParaRPr lang="en-US" sz="3200" b="1" kern="1200" dirty="0"/>
            </a:p>
          </p:txBody>
        </p:sp>
        <p:sp>
          <p:nvSpPr>
            <p:cNvPr id="8" name="Freeform: Shape 7">
              <a:extLst>
                <a:ext uri="{FF2B5EF4-FFF2-40B4-BE49-F238E27FC236}">
                  <a16:creationId xmlns:a16="http://schemas.microsoft.com/office/drawing/2014/main" id="{2984E2F5-D712-4992-8543-E7D7D9AD222C}"/>
                </a:ext>
              </a:extLst>
            </p:cNvPr>
            <p:cNvSpPr/>
            <p:nvPr/>
          </p:nvSpPr>
          <p:spPr>
            <a:xfrm>
              <a:off x="4497038" y="2929815"/>
              <a:ext cx="3236833" cy="3026362"/>
            </a:xfrm>
            <a:custGeom>
              <a:avLst/>
              <a:gdLst>
                <a:gd name="connsiteX0" fmla="*/ 0 w 3236833"/>
                <a:gd name="connsiteY0" fmla="*/ 0 h 3026362"/>
                <a:gd name="connsiteX1" fmla="*/ 3236833 w 3236833"/>
                <a:gd name="connsiteY1" fmla="*/ 0 h 3026362"/>
                <a:gd name="connsiteX2" fmla="*/ 3236833 w 3236833"/>
                <a:gd name="connsiteY2" fmla="*/ 3026362 h 3026362"/>
                <a:gd name="connsiteX3" fmla="*/ 0 w 3236833"/>
                <a:gd name="connsiteY3" fmla="*/ 3026362 h 3026362"/>
                <a:gd name="connsiteX4" fmla="*/ 0 w 3236833"/>
                <a:gd name="connsiteY4" fmla="*/ 0 h 302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833" h="3026362">
                  <a:moveTo>
                    <a:pt x="0" y="0"/>
                  </a:moveTo>
                  <a:lnTo>
                    <a:pt x="3236833" y="0"/>
                  </a:lnTo>
                  <a:lnTo>
                    <a:pt x="3236833" y="3026362"/>
                  </a:lnTo>
                  <a:lnTo>
                    <a:pt x="0" y="3026362"/>
                  </a:lnTo>
                  <a:lnTo>
                    <a:pt x="0" y="0"/>
                  </a:ln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285750" lvl="1" indent="-285750" algn="r" defTabSz="1555750" rtl="1">
                <a:lnSpc>
                  <a:spcPct val="90000"/>
                </a:lnSpc>
                <a:spcBef>
                  <a:spcPct val="0"/>
                </a:spcBef>
                <a:spcAft>
                  <a:spcPct val="15000"/>
                </a:spcAft>
                <a:buChar char="•"/>
              </a:pPr>
              <a:r>
                <a:rPr lang="ar-sa" sz="3500" kern="1200" dirty="0">
                  <a:rtl/>
                </a:rPr>
                <a:t>نقل الكميات</a:t>
              </a:r>
            </a:p>
            <a:p>
              <a:pPr marL="285750" lvl="1" indent="-285750" algn="r" defTabSz="1555750" rtl="1">
                <a:lnSpc>
                  <a:spcPct val="90000"/>
                </a:lnSpc>
                <a:spcBef>
                  <a:spcPct val="0"/>
                </a:spcBef>
                <a:spcAft>
                  <a:spcPct val="15000"/>
                </a:spcAft>
                <a:buChar char="•"/>
              </a:pPr>
              <a:r>
                <a:rPr lang="ar-sa" sz="3500" kern="1200" dirty="0">
                  <a:rtl/>
                </a:rPr>
                <a:t>وفقًا لبنية التعبئة</a:t>
              </a:r>
            </a:p>
          </p:txBody>
        </p:sp>
        <p:sp>
          <p:nvSpPr>
            <p:cNvPr id="9" name="Freeform: Shape 8">
              <a:extLst>
                <a:ext uri="{FF2B5EF4-FFF2-40B4-BE49-F238E27FC236}">
                  <a16:creationId xmlns:a16="http://schemas.microsoft.com/office/drawing/2014/main" id="{1B9ECA4E-E955-494B-B039-667C9ECC054C}"/>
                </a:ext>
              </a:extLst>
            </p:cNvPr>
            <p:cNvSpPr/>
            <p:nvPr/>
          </p:nvSpPr>
          <p:spPr>
            <a:xfrm>
              <a:off x="8187028" y="1651882"/>
              <a:ext cx="3236833" cy="1277932"/>
            </a:xfrm>
            <a:custGeom>
              <a:avLst/>
              <a:gdLst>
                <a:gd name="connsiteX0" fmla="*/ 0 w 3236833"/>
                <a:gd name="connsiteY0" fmla="*/ 0 h 1277932"/>
                <a:gd name="connsiteX1" fmla="*/ 3236833 w 3236833"/>
                <a:gd name="connsiteY1" fmla="*/ 0 h 1277932"/>
                <a:gd name="connsiteX2" fmla="*/ 3236833 w 3236833"/>
                <a:gd name="connsiteY2" fmla="*/ 1277932 h 1277932"/>
                <a:gd name="connsiteX3" fmla="*/ 0 w 3236833"/>
                <a:gd name="connsiteY3" fmla="*/ 1277932 h 1277932"/>
                <a:gd name="connsiteX4" fmla="*/ 0 w 3236833"/>
                <a:gd name="connsiteY4" fmla="*/ 0 h 127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833" h="1277932">
                  <a:moveTo>
                    <a:pt x="0" y="0"/>
                  </a:moveTo>
                  <a:lnTo>
                    <a:pt x="3236833" y="0"/>
                  </a:lnTo>
                  <a:lnTo>
                    <a:pt x="3236833" y="1277932"/>
                  </a:lnTo>
                  <a:lnTo>
                    <a:pt x="0" y="1277932"/>
                  </a:lnTo>
                  <a:lnTo>
                    <a:pt x="0" y="0"/>
                  </a:lnTo>
                  <a:close/>
                </a:path>
              </a:pathLst>
            </a:cu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ar-sa" sz="3500" b="1" kern="1200">
                  <a:rtl/>
                </a:rPr>
                <a:t>عام</a:t>
              </a:r>
              <a:endParaRPr lang="en-US" sz="3500" b="1" kern="1200" dirty="0"/>
            </a:p>
          </p:txBody>
        </p:sp>
        <p:sp>
          <p:nvSpPr>
            <p:cNvPr id="10" name="Freeform: Shape 9">
              <a:extLst>
                <a:ext uri="{FF2B5EF4-FFF2-40B4-BE49-F238E27FC236}">
                  <a16:creationId xmlns:a16="http://schemas.microsoft.com/office/drawing/2014/main" id="{2B1C8DC5-DD5B-4A32-AB54-8022A305EA00}"/>
                </a:ext>
              </a:extLst>
            </p:cNvPr>
            <p:cNvSpPr/>
            <p:nvPr/>
          </p:nvSpPr>
          <p:spPr>
            <a:xfrm>
              <a:off x="8187028" y="2929815"/>
              <a:ext cx="3236833" cy="3026362"/>
            </a:xfrm>
            <a:custGeom>
              <a:avLst/>
              <a:gdLst>
                <a:gd name="connsiteX0" fmla="*/ 0 w 3236833"/>
                <a:gd name="connsiteY0" fmla="*/ 0 h 3026362"/>
                <a:gd name="connsiteX1" fmla="*/ 3236833 w 3236833"/>
                <a:gd name="connsiteY1" fmla="*/ 0 h 3026362"/>
                <a:gd name="connsiteX2" fmla="*/ 3236833 w 3236833"/>
                <a:gd name="connsiteY2" fmla="*/ 3026362 h 3026362"/>
                <a:gd name="connsiteX3" fmla="*/ 0 w 3236833"/>
                <a:gd name="connsiteY3" fmla="*/ 3026362 h 3026362"/>
                <a:gd name="connsiteX4" fmla="*/ 0 w 3236833"/>
                <a:gd name="connsiteY4" fmla="*/ 0 h 302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833" h="3026362">
                  <a:moveTo>
                    <a:pt x="0" y="0"/>
                  </a:moveTo>
                  <a:lnTo>
                    <a:pt x="3236833" y="0"/>
                  </a:lnTo>
                  <a:lnTo>
                    <a:pt x="3236833" y="3026362"/>
                  </a:lnTo>
                  <a:lnTo>
                    <a:pt x="0" y="3026362"/>
                  </a:lnTo>
                  <a:lnTo>
                    <a:pt x="0" y="0"/>
                  </a:ln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285750" lvl="1" indent="-285750" algn="r" defTabSz="1555750" rtl="1">
                <a:lnSpc>
                  <a:spcPct val="90000"/>
                </a:lnSpc>
                <a:spcBef>
                  <a:spcPct val="0"/>
                </a:spcBef>
                <a:spcAft>
                  <a:spcPct val="15000"/>
                </a:spcAft>
                <a:buChar char="•"/>
              </a:pPr>
              <a:r>
                <a:rPr lang="ar-sa" sz="3500" kern="1200" dirty="0">
                  <a:latin typeface="Arial" panose="020B0604020202020204" pitchFamily="34" charset="0"/>
                  <a:cs typeface="Arial" panose="020B0604020202020204" pitchFamily="34" charset="0"/>
                  <a:rtl/>
                </a:rPr>
                <a:t>تلقائي</a:t>
              </a:r>
            </a:p>
            <a:p>
              <a:pPr marL="285750" lvl="1" indent="-285750" algn="r" defTabSz="1555750" rtl="1">
                <a:lnSpc>
                  <a:spcPct val="90000"/>
                </a:lnSpc>
                <a:spcBef>
                  <a:spcPct val="0"/>
                </a:spcBef>
                <a:spcAft>
                  <a:spcPct val="15000"/>
                </a:spcAft>
                <a:buChar char="•"/>
              </a:pPr>
              <a:r>
                <a:rPr lang="ar-sa" sz="3500" kern="1200" dirty="0">
                  <a:latin typeface="Arial" panose="020B0604020202020204" pitchFamily="34" charset="0"/>
                  <a:cs typeface="Arial" panose="020B0604020202020204" pitchFamily="34" charset="0"/>
                  <a:rtl/>
                </a:rPr>
                <a:t>يدوي</a:t>
              </a:r>
            </a:p>
            <a:p>
              <a:pPr marL="285750" lvl="1" indent="-285750" algn="r" defTabSz="1555750" rtl="1">
                <a:lnSpc>
                  <a:spcPct val="90000"/>
                </a:lnSpc>
                <a:spcBef>
                  <a:spcPct val="0"/>
                </a:spcBef>
                <a:spcAft>
                  <a:spcPct val="15000"/>
                </a:spcAft>
                <a:buChar char="•"/>
              </a:pPr>
              <a:r>
                <a:rPr lang="ar-sa" sz="3500" kern="1200" dirty="0">
                  <a:latin typeface="Arial" panose="020B0604020202020204" pitchFamily="34" charset="0"/>
                  <a:cs typeface="Arial" panose="020B0604020202020204" pitchFamily="34" charset="0"/>
                  <a:rtl/>
                </a:rPr>
                <a:t>حزم المنتجات أو الأصناف</a:t>
              </a:r>
            </a:p>
          </p:txBody>
        </p:sp>
      </p:grpSp>
    </p:spTree>
    <p:extLst>
      <p:ext uri="{BB962C8B-B14F-4D97-AF65-F5344CB8AC3E}">
        <p14:creationId xmlns:p14="http://schemas.microsoft.com/office/powerpoint/2010/main" val="7195043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1"/>
                </a:solidFill>
              </a:rPr>
              <a:t>Prerequisite set up for warehouse management</a:t>
            </a:r>
          </a:p>
        </p:txBody>
      </p:sp>
      <p:graphicFrame>
        <p:nvGraphicFramePr>
          <p:cNvPr id="4" name="Diagram 3"/>
          <p:cNvGraphicFramePr/>
          <p:nvPr>
            <p:extLst>
              <p:ext uri="{D42A27DB-BD31-4B8C-83A1-F6EECF244321}">
                <p14:modId xmlns:p14="http://schemas.microsoft.com/office/powerpoint/2010/main" val="496298358"/>
              </p:ext>
            </p:extLst>
          </p:nvPr>
        </p:nvGraphicFramePr>
        <p:xfrm>
          <a:off x="1064301" y="1187621"/>
          <a:ext cx="9833548" cy="4894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453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158A8021-80AE-4AE8-840D-BDE087B245FB}"/>
                                            </p:graphicEl>
                                          </p:spTgt>
                                        </p:tgtEl>
                                        <p:attrNameLst>
                                          <p:attrName>style.visibility</p:attrName>
                                        </p:attrNameLst>
                                      </p:cBhvr>
                                      <p:to>
                                        <p:strVal val="visible"/>
                                      </p:to>
                                    </p:set>
                                    <p:anim calcmode="lin" valueType="num">
                                      <p:cBhvr additive="base">
                                        <p:cTn id="7" dur="500" fill="hold"/>
                                        <p:tgtEl>
                                          <p:spTgt spid="4">
                                            <p:graphicEl>
                                              <a:dgm id="{158A8021-80AE-4AE8-840D-BDE087B245F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158A8021-80AE-4AE8-840D-BDE087B245F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44A17A98-854E-4750-8125-083685BD98D3}"/>
                                            </p:graphicEl>
                                          </p:spTgt>
                                        </p:tgtEl>
                                        <p:attrNameLst>
                                          <p:attrName>style.visibility</p:attrName>
                                        </p:attrNameLst>
                                      </p:cBhvr>
                                      <p:to>
                                        <p:strVal val="visible"/>
                                      </p:to>
                                    </p:set>
                                    <p:anim calcmode="lin" valueType="num">
                                      <p:cBhvr additive="base">
                                        <p:cTn id="13" dur="500" fill="hold"/>
                                        <p:tgtEl>
                                          <p:spTgt spid="4">
                                            <p:graphicEl>
                                              <a:dgm id="{44A17A98-854E-4750-8125-083685BD98D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44A17A98-854E-4750-8125-083685BD98D3}"/>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BBCC5317-B7C9-407D-925C-D05D8108A142}"/>
                                            </p:graphicEl>
                                          </p:spTgt>
                                        </p:tgtEl>
                                        <p:attrNameLst>
                                          <p:attrName>style.visibility</p:attrName>
                                        </p:attrNameLst>
                                      </p:cBhvr>
                                      <p:to>
                                        <p:strVal val="visible"/>
                                      </p:to>
                                    </p:set>
                                    <p:anim calcmode="lin" valueType="num">
                                      <p:cBhvr additive="base">
                                        <p:cTn id="19" dur="500" fill="hold"/>
                                        <p:tgtEl>
                                          <p:spTgt spid="4">
                                            <p:graphicEl>
                                              <a:dgm id="{BBCC5317-B7C9-407D-925C-D05D8108A142}"/>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BBCC5317-B7C9-407D-925C-D05D8108A142}"/>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D8504F37-37F7-4AA0-9A24-D1F1D89FE299}"/>
                                            </p:graphicEl>
                                          </p:spTgt>
                                        </p:tgtEl>
                                        <p:attrNameLst>
                                          <p:attrName>style.visibility</p:attrName>
                                        </p:attrNameLst>
                                      </p:cBhvr>
                                      <p:to>
                                        <p:strVal val="visible"/>
                                      </p:to>
                                    </p:set>
                                    <p:anim calcmode="lin" valueType="num">
                                      <p:cBhvr additive="base">
                                        <p:cTn id="25" dur="500" fill="hold"/>
                                        <p:tgtEl>
                                          <p:spTgt spid="4">
                                            <p:graphicEl>
                                              <a:dgm id="{D8504F37-37F7-4AA0-9A24-D1F1D89FE299}"/>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D8504F37-37F7-4AA0-9A24-D1F1D89FE299}"/>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2B944484-E378-4C01-955B-7A47EB483C04}"/>
                                            </p:graphicEl>
                                          </p:spTgt>
                                        </p:tgtEl>
                                        <p:attrNameLst>
                                          <p:attrName>style.visibility</p:attrName>
                                        </p:attrNameLst>
                                      </p:cBhvr>
                                      <p:to>
                                        <p:strVal val="visible"/>
                                      </p:to>
                                    </p:set>
                                    <p:anim calcmode="lin" valueType="num">
                                      <p:cBhvr additive="base">
                                        <p:cTn id="31" dur="500" fill="hold"/>
                                        <p:tgtEl>
                                          <p:spTgt spid="4">
                                            <p:graphicEl>
                                              <a:dgm id="{2B944484-E378-4C01-955B-7A47EB483C04}"/>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2B944484-E378-4C01-955B-7A47EB483C04}"/>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C85278CA-1DE0-43B3-9E90-894C5ACB0AC8}"/>
                                            </p:graphicEl>
                                          </p:spTgt>
                                        </p:tgtEl>
                                        <p:attrNameLst>
                                          <p:attrName>style.visibility</p:attrName>
                                        </p:attrNameLst>
                                      </p:cBhvr>
                                      <p:to>
                                        <p:strVal val="visible"/>
                                      </p:to>
                                    </p:set>
                                    <p:anim calcmode="lin" valueType="num">
                                      <p:cBhvr additive="base">
                                        <p:cTn id="37" dur="500" fill="hold"/>
                                        <p:tgtEl>
                                          <p:spTgt spid="4">
                                            <p:graphicEl>
                                              <a:dgm id="{C85278CA-1DE0-43B3-9E90-894C5ACB0AC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C85278CA-1DE0-43B3-9E90-894C5ACB0AC8}"/>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25DFF9D0-2249-46ED-81EC-769D96D186C4}"/>
                                            </p:graphicEl>
                                          </p:spTgt>
                                        </p:tgtEl>
                                        <p:attrNameLst>
                                          <p:attrName>style.visibility</p:attrName>
                                        </p:attrNameLst>
                                      </p:cBhvr>
                                      <p:to>
                                        <p:strVal val="visible"/>
                                      </p:to>
                                    </p:set>
                                    <p:anim calcmode="lin" valueType="num">
                                      <p:cBhvr additive="base">
                                        <p:cTn id="43" dur="500" fill="hold"/>
                                        <p:tgtEl>
                                          <p:spTgt spid="4">
                                            <p:graphicEl>
                                              <a:dgm id="{25DFF9D0-2249-46ED-81EC-769D96D186C4}"/>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25DFF9D0-2249-46ED-81EC-769D96D186C4}"/>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8762D90F-BCEE-476F-87A7-A8F70F80FF0D}"/>
                                            </p:graphicEl>
                                          </p:spTgt>
                                        </p:tgtEl>
                                        <p:attrNameLst>
                                          <p:attrName>style.visibility</p:attrName>
                                        </p:attrNameLst>
                                      </p:cBhvr>
                                      <p:to>
                                        <p:strVal val="visible"/>
                                      </p:to>
                                    </p:set>
                                    <p:anim calcmode="lin" valueType="num">
                                      <p:cBhvr additive="base">
                                        <p:cTn id="49" dur="500" fill="hold"/>
                                        <p:tgtEl>
                                          <p:spTgt spid="4">
                                            <p:graphicEl>
                                              <a:dgm id="{8762D90F-BCEE-476F-87A7-A8F70F80FF0D}"/>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8762D90F-BCEE-476F-87A7-A8F70F80FF0D}"/>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graphicEl>
                                              <a:dgm id="{3F55FFB9-9A29-4366-9B28-2EC17CCE6D95}"/>
                                            </p:graphicEl>
                                          </p:spTgt>
                                        </p:tgtEl>
                                        <p:attrNameLst>
                                          <p:attrName>style.visibility</p:attrName>
                                        </p:attrNameLst>
                                      </p:cBhvr>
                                      <p:to>
                                        <p:strVal val="visible"/>
                                      </p:to>
                                    </p:set>
                                    <p:anim calcmode="lin" valueType="num">
                                      <p:cBhvr additive="base">
                                        <p:cTn id="55" dur="500" fill="hold"/>
                                        <p:tgtEl>
                                          <p:spTgt spid="4">
                                            <p:graphicEl>
                                              <a:dgm id="{3F55FFB9-9A29-4366-9B28-2EC17CCE6D95}"/>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graphicEl>
                                              <a:dgm id="{3F55FFB9-9A29-4366-9B28-2EC17CCE6D95}"/>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492443"/>
          </a:xfrm>
        </p:spPr>
        <p:txBody>
          <a:bodyPr/>
          <a:lstStyle/>
          <a:p>
            <a:r>
              <a:rPr lang="en-US" sz="3200" dirty="0">
                <a:solidFill>
                  <a:schemeClr val="tx1"/>
                </a:solidFill>
              </a:rPr>
              <a:t>Wave Template Setup</a:t>
            </a:r>
          </a:p>
        </p:txBody>
      </p:sp>
      <p:graphicFrame>
        <p:nvGraphicFramePr>
          <p:cNvPr id="5" name="Diagram 4"/>
          <p:cNvGraphicFramePr/>
          <p:nvPr>
            <p:extLst>
              <p:ext uri="{D42A27DB-BD31-4B8C-83A1-F6EECF244321}">
                <p14:modId xmlns:p14="http://schemas.microsoft.com/office/powerpoint/2010/main" val="2290017198"/>
              </p:ext>
            </p:extLst>
          </p:nvPr>
        </p:nvGraphicFramePr>
        <p:xfrm>
          <a:off x="134316" y="415141"/>
          <a:ext cx="11923058" cy="41660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10660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868C959F-30C8-4027-9771-CDBE5E2EED28}"/>
                                            </p:graphicEl>
                                          </p:spTgt>
                                        </p:tgtEl>
                                        <p:attrNameLst>
                                          <p:attrName>style.visibility</p:attrName>
                                        </p:attrNameLst>
                                      </p:cBhvr>
                                      <p:to>
                                        <p:strVal val="visible"/>
                                      </p:to>
                                    </p:set>
                                    <p:animEffect transition="in" filter="fade">
                                      <p:cBhvr>
                                        <p:cTn id="7" dur="1000"/>
                                        <p:tgtEl>
                                          <p:spTgt spid="5">
                                            <p:graphicEl>
                                              <a:dgm id="{868C959F-30C8-4027-9771-CDBE5E2EED28}"/>
                                            </p:graphicEl>
                                          </p:spTgt>
                                        </p:tgtEl>
                                      </p:cBhvr>
                                    </p:animEffect>
                                    <p:anim calcmode="lin" valueType="num">
                                      <p:cBhvr>
                                        <p:cTn id="8" dur="1000" fill="hold"/>
                                        <p:tgtEl>
                                          <p:spTgt spid="5">
                                            <p:graphicEl>
                                              <a:dgm id="{868C959F-30C8-4027-9771-CDBE5E2EED28}"/>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868C959F-30C8-4027-9771-CDBE5E2EED28}"/>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872B7DEF-0CCA-48F4-B5A1-1D5E3927CBFC}"/>
                                            </p:graphicEl>
                                          </p:spTgt>
                                        </p:tgtEl>
                                        <p:attrNameLst>
                                          <p:attrName>style.visibility</p:attrName>
                                        </p:attrNameLst>
                                      </p:cBhvr>
                                      <p:to>
                                        <p:strVal val="visible"/>
                                      </p:to>
                                    </p:set>
                                    <p:animEffect transition="in" filter="fade">
                                      <p:cBhvr>
                                        <p:cTn id="14" dur="1000"/>
                                        <p:tgtEl>
                                          <p:spTgt spid="5">
                                            <p:graphicEl>
                                              <a:dgm id="{872B7DEF-0CCA-48F4-B5A1-1D5E3927CBFC}"/>
                                            </p:graphicEl>
                                          </p:spTgt>
                                        </p:tgtEl>
                                      </p:cBhvr>
                                    </p:animEffect>
                                    <p:anim calcmode="lin" valueType="num">
                                      <p:cBhvr>
                                        <p:cTn id="15" dur="1000" fill="hold"/>
                                        <p:tgtEl>
                                          <p:spTgt spid="5">
                                            <p:graphicEl>
                                              <a:dgm id="{872B7DEF-0CCA-48F4-B5A1-1D5E3927CBFC}"/>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872B7DEF-0CCA-48F4-B5A1-1D5E3927CBFC}"/>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9F3344D0-0D62-48A9-8BB1-99E3330D1C6A}"/>
                                            </p:graphicEl>
                                          </p:spTgt>
                                        </p:tgtEl>
                                        <p:attrNameLst>
                                          <p:attrName>style.visibility</p:attrName>
                                        </p:attrNameLst>
                                      </p:cBhvr>
                                      <p:to>
                                        <p:strVal val="visible"/>
                                      </p:to>
                                    </p:set>
                                    <p:animEffect transition="in" filter="fade">
                                      <p:cBhvr>
                                        <p:cTn id="21" dur="1000"/>
                                        <p:tgtEl>
                                          <p:spTgt spid="5">
                                            <p:graphicEl>
                                              <a:dgm id="{9F3344D0-0D62-48A9-8BB1-99E3330D1C6A}"/>
                                            </p:graphicEl>
                                          </p:spTgt>
                                        </p:tgtEl>
                                      </p:cBhvr>
                                    </p:animEffect>
                                    <p:anim calcmode="lin" valueType="num">
                                      <p:cBhvr>
                                        <p:cTn id="22" dur="1000" fill="hold"/>
                                        <p:tgtEl>
                                          <p:spTgt spid="5">
                                            <p:graphicEl>
                                              <a:dgm id="{9F3344D0-0D62-48A9-8BB1-99E3330D1C6A}"/>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9F3344D0-0D62-48A9-8BB1-99E3330D1C6A}"/>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graphicEl>
                                              <a:dgm id="{3FA7A552-A2CD-4761-B9D0-04012220F050}"/>
                                            </p:graphicEl>
                                          </p:spTgt>
                                        </p:tgtEl>
                                        <p:attrNameLst>
                                          <p:attrName>style.visibility</p:attrName>
                                        </p:attrNameLst>
                                      </p:cBhvr>
                                      <p:to>
                                        <p:strVal val="visible"/>
                                      </p:to>
                                    </p:set>
                                    <p:animEffect transition="in" filter="fade">
                                      <p:cBhvr>
                                        <p:cTn id="28" dur="1000"/>
                                        <p:tgtEl>
                                          <p:spTgt spid="5">
                                            <p:graphicEl>
                                              <a:dgm id="{3FA7A552-A2CD-4761-B9D0-04012220F050}"/>
                                            </p:graphicEl>
                                          </p:spTgt>
                                        </p:tgtEl>
                                      </p:cBhvr>
                                    </p:animEffect>
                                    <p:anim calcmode="lin" valueType="num">
                                      <p:cBhvr>
                                        <p:cTn id="29" dur="1000" fill="hold"/>
                                        <p:tgtEl>
                                          <p:spTgt spid="5">
                                            <p:graphicEl>
                                              <a:dgm id="{3FA7A552-A2CD-4761-B9D0-04012220F050}"/>
                                            </p:graphicEl>
                                          </p:spTgt>
                                        </p:tgtEl>
                                        <p:attrNameLst>
                                          <p:attrName>ppt_x</p:attrName>
                                        </p:attrNameLst>
                                      </p:cBhvr>
                                      <p:tavLst>
                                        <p:tav tm="0">
                                          <p:val>
                                            <p:strVal val="#ppt_x"/>
                                          </p:val>
                                        </p:tav>
                                        <p:tav tm="100000">
                                          <p:val>
                                            <p:strVal val="#ppt_x"/>
                                          </p:val>
                                        </p:tav>
                                      </p:tavLst>
                                    </p:anim>
                                    <p:anim calcmode="lin" valueType="num">
                                      <p:cBhvr>
                                        <p:cTn id="30" dur="1000" fill="hold"/>
                                        <p:tgtEl>
                                          <p:spTgt spid="5">
                                            <p:graphicEl>
                                              <a:dgm id="{3FA7A552-A2CD-4761-B9D0-04012220F050}"/>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graphicEl>
                                              <a:dgm id="{ABC366CB-810A-4ED0-8119-01870F5C261C}"/>
                                            </p:graphicEl>
                                          </p:spTgt>
                                        </p:tgtEl>
                                        <p:attrNameLst>
                                          <p:attrName>style.visibility</p:attrName>
                                        </p:attrNameLst>
                                      </p:cBhvr>
                                      <p:to>
                                        <p:strVal val="visible"/>
                                      </p:to>
                                    </p:set>
                                    <p:animEffect transition="in" filter="fade">
                                      <p:cBhvr>
                                        <p:cTn id="35" dur="1000"/>
                                        <p:tgtEl>
                                          <p:spTgt spid="5">
                                            <p:graphicEl>
                                              <a:dgm id="{ABC366CB-810A-4ED0-8119-01870F5C261C}"/>
                                            </p:graphicEl>
                                          </p:spTgt>
                                        </p:tgtEl>
                                      </p:cBhvr>
                                    </p:animEffect>
                                    <p:anim calcmode="lin" valueType="num">
                                      <p:cBhvr>
                                        <p:cTn id="36" dur="1000" fill="hold"/>
                                        <p:tgtEl>
                                          <p:spTgt spid="5">
                                            <p:graphicEl>
                                              <a:dgm id="{ABC366CB-810A-4ED0-8119-01870F5C261C}"/>
                                            </p:graphicEl>
                                          </p:spTgt>
                                        </p:tgtEl>
                                        <p:attrNameLst>
                                          <p:attrName>ppt_x</p:attrName>
                                        </p:attrNameLst>
                                      </p:cBhvr>
                                      <p:tavLst>
                                        <p:tav tm="0">
                                          <p:val>
                                            <p:strVal val="#ppt_x"/>
                                          </p:val>
                                        </p:tav>
                                        <p:tav tm="100000">
                                          <p:val>
                                            <p:strVal val="#ppt_x"/>
                                          </p:val>
                                        </p:tav>
                                      </p:tavLst>
                                    </p:anim>
                                    <p:anim calcmode="lin" valueType="num">
                                      <p:cBhvr>
                                        <p:cTn id="37" dur="1000" fill="hold"/>
                                        <p:tgtEl>
                                          <p:spTgt spid="5">
                                            <p:graphicEl>
                                              <a:dgm id="{ABC366CB-810A-4ED0-8119-01870F5C261C}"/>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553998"/>
          </a:xfrm>
        </p:spPr>
        <p:txBody>
          <a:bodyPr rtlCol="1"/>
          <a:lstStyle/>
          <a:p>
            <a:pPr rtl="1"/>
            <a:r>
              <a:rPr lang="ar-sa" sz="3600" dirty="0">
                <a:solidFill>
                  <a:schemeClr val="tx1"/>
                </a:solidFill>
                <a:rtl/>
              </a:rPr>
              <a:t>القرارات الاستراتيجية</a:t>
            </a:r>
          </a:p>
        </p:txBody>
      </p:sp>
      <p:grpSp>
        <p:nvGrpSpPr>
          <p:cNvPr id="3" name="Group 2">
            <a:extLst>
              <a:ext uri="{FF2B5EF4-FFF2-40B4-BE49-F238E27FC236}">
                <a16:creationId xmlns:a16="http://schemas.microsoft.com/office/drawing/2014/main" id="{11013A03-403C-46D6-A847-3E6D9B57156A}"/>
              </a:ext>
            </a:extLst>
          </p:cNvPr>
          <p:cNvGrpSpPr/>
          <p:nvPr/>
        </p:nvGrpSpPr>
        <p:grpSpPr>
          <a:xfrm flipH="1">
            <a:off x="832642" y="2488712"/>
            <a:ext cx="10763776" cy="1801106"/>
            <a:chOff x="832642" y="2488712"/>
            <a:chExt cx="10763776" cy="1801106"/>
          </a:xfrm>
        </p:grpSpPr>
        <p:sp>
          <p:nvSpPr>
            <p:cNvPr id="4" name="Freeform: Shape 3" descr="Template&#10;">
              <a:extLst>
                <a:ext uri="{FF2B5EF4-FFF2-40B4-BE49-F238E27FC236}">
                  <a16:creationId xmlns:a16="http://schemas.microsoft.com/office/drawing/2014/main" id="{63F365FC-31E8-4EE6-BD24-EEF2C1D16758}"/>
                </a:ext>
              </a:extLst>
            </p:cNvPr>
            <p:cNvSpPr/>
            <p:nvPr/>
          </p:nvSpPr>
          <p:spPr>
            <a:xfrm>
              <a:off x="832642" y="2573384"/>
              <a:ext cx="1716434" cy="1716434"/>
            </a:xfrm>
            <a:custGeom>
              <a:avLst/>
              <a:gdLst>
                <a:gd name="connsiteX0" fmla="*/ 0 w 1716434"/>
                <a:gd name="connsiteY0" fmla="*/ 858217 h 1716434"/>
                <a:gd name="connsiteX1" fmla="*/ 858217 w 1716434"/>
                <a:gd name="connsiteY1" fmla="*/ 0 h 1716434"/>
                <a:gd name="connsiteX2" fmla="*/ 1716434 w 1716434"/>
                <a:gd name="connsiteY2" fmla="*/ 858217 h 1716434"/>
                <a:gd name="connsiteX3" fmla="*/ 858217 w 1716434"/>
                <a:gd name="connsiteY3" fmla="*/ 1716434 h 1716434"/>
                <a:gd name="connsiteX4" fmla="*/ 0 w 1716434"/>
                <a:gd name="connsiteY4" fmla="*/ 858217 h 171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6434" h="1716434">
                  <a:moveTo>
                    <a:pt x="0" y="858217"/>
                  </a:moveTo>
                  <a:cubicBezTo>
                    <a:pt x="0" y="384237"/>
                    <a:pt x="384237" y="0"/>
                    <a:pt x="858217" y="0"/>
                  </a:cubicBezTo>
                  <a:cubicBezTo>
                    <a:pt x="1332197" y="0"/>
                    <a:pt x="1716434" y="384237"/>
                    <a:pt x="1716434" y="858217"/>
                  </a:cubicBezTo>
                  <a:cubicBezTo>
                    <a:pt x="1716434" y="1332197"/>
                    <a:pt x="1332197" y="1716434"/>
                    <a:pt x="858217" y="1716434"/>
                  </a:cubicBezTo>
                  <a:cubicBezTo>
                    <a:pt x="384237" y="1716434"/>
                    <a:pt x="0" y="1332197"/>
                    <a:pt x="0" y="858217"/>
                  </a:cubicBez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251366" tIns="251366" rIns="251366" bIns="251366" numCol="1" spcCol="1270" anchor="ctr" anchorCtr="0">
              <a:noAutofit/>
            </a:bodyPr>
            <a:lstStyle/>
            <a:p>
              <a:pPr marL="0" lvl="0" indent="0" algn="ctr" defTabSz="889000">
                <a:lnSpc>
                  <a:spcPct val="90000"/>
                </a:lnSpc>
                <a:spcBef>
                  <a:spcPct val="0"/>
                </a:spcBef>
                <a:spcAft>
                  <a:spcPct val="35000"/>
                </a:spcAft>
                <a:buNone/>
              </a:pPr>
              <a:r>
                <a:rPr lang="ar-sa" sz="2000" b="1" kern="1200">
                  <a:latin typeface="Arial" panose="020B0604020202020204" pitchFamily="34" charset="0"/>
                  <a:cs typeface="Arial" panose="020B0604020202020204" pitchFamily="34" charset="0"/>
                  <a:rtl/>
                </a:rPr>
                <a:t>قالب</a:t>
              </a:r>
              <a:endParaRPr lang="en-US" sz="2000" b="1" kern="1200" dirty="0">
                <a:latin typeface="Arial" panose="020B0604020202020204" pitchFamily="34" charset="0"/>
                <a:cs typeface="Arial" panose="020B0604020202020204" pitchFamily="34" charset="0"/>
              </a:endParaRPr>
            </a:p>
          </p:txBody>
        </p:sp>
        <p:sp>
          <p:nvSpPr>
            <p:cNvPr id="6" name="Freeform: Shape 5" descr="&quot;&quot;">
              <a:extLst>
                <a:ext uri="{FF2B5EF4-FFF2-40B4-BE49-F238E27FC236}">
                  <a16:creationId xmlns:a16="http://schemas.microsoft.com/office/drawing/2014/main" id="{35821688-358A-408D-B81C-E060C4E30FA1}"/>
                </a:ext>
              </a:extLst>
            </p:cNvPr>
            <p:cNvSpPr/>
            <p:nvPr/>
          </p:nvSpPr>
          <p:spPr>
            <a:xfrm rot="18852065">
              <a:off x="2528753" y="3292338"/>
              <a:ext cx="311514" cy="0"/>
            </a:xfrm>
            <a:custGeom>
              <a:avLst/>
              <a:gdLst/>
              <a:ahLst/>
              <a:cxnLst/>
              <a:rect l="0" t="0" r="0" b="0"/>
              <a:pathLst>
                <a:path>
                  <a:moveTo>
                    <a:pt x="0" y="0"/>
                  </a:moveTo>
                  <a:lnTo>
                    <a:pt x="311514" y="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7" name="Freeform: Shape 6" descr="&quot;&quot;">
              <a:extLst>
                <a:ext uri="{FF2B5EF4-FFF2-40B4-BE49-F238E27FC236}">
                  <a16:creationId xmlns:a16="http://schemas.microsoft.com/office/drawing/2014/main" id="{1C50CD4C-E7C5-4B2E-A537-6BE31E0FA729}"/>
                </a:ext>
              </a:extLst>
            </p:cNvPr>
            <p:cNvSpPr/>
            <p:nvPr/>
          </p:nvSpPr>
          <p:spPr>
            <a:xfrm rot="12115605">
              <a:off x="4592799" y="3292338"/>
              <a:ext cx="598049" cy="0"/>
            </a:xfrm>
            <a:custGeom>
              <a:avLst/>
              <a:gdLst/>
              <a:ahLst/>
              <a:cxnLst/>
              <a:rect l="0" t="0" r="0" b="0"/>
              <a:pathLst>
                <a:path>
                  <a:moveTo>
                    <a:pt x="0" y="0"/>
                  </a:moveTo>
                  <a:lnTo>
                    <a:pt x="598049" y="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8" name="Straight Connector 7" descr="&quot;&quot;">
              <a:extLst>
                <a:ext uri="{FF2B5EF4-FFF2-40B4-BE49-F238E27FC236}">
                  <a16:creationId xmlns:a16="http://schemas.microsoft.com/office/drawing/2014/main" id="{72FEEBE8-94BB-4D71-8F1F-8AB0371A9A42}"/>
                </a:ext>
              </a:extLst>
            </p:cNvPr>
            <p:cNvSpPr/>
            <p:nvPr/>
          </p:nvSpPr>
          <p:spPr>
            <a:xfrm>
              <a:off x="2793101" y="3180675"/>
              <a:ext cx="200346" cy="0"/>
            </a:xfrm>
            <a:prstGeom prst="line">
              <a:avLst/>
            </a:prstGeom>
          </p:spPr>
          <p:style>
            <a:lnRef idx="2">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CC4E06FD-7687-44DC-A8CD-68136951F398}"/>
                </a:ext>
              </a:extLst>
            </p:cNvPr>
            <p:cNvSpPr/>
            <p:nvPr/>
          </p:nvSpPr>
          <p:spPr>
            <a:xfrm>
              <a:off x="2993447" y="2859449"/>
              <a:ext cx="1420636" cy="642453"/>
            </a:xfrm>
            <a:custGeom>
              <a:avLst/>
              <a:gdLst>
                <a:gd name="connsiteX0" fmla="*/ 0 w 1420636"/>
                <a:gd name="connsiteY0" fmla="*/ 0 h 642453"/>
                <a:gd name="connsiteX1" fmla="*/ 1420636 w 1420636"/>
                <a:gd name="connsiteY1" fmla="*/ 0 h 642453"/>
                <a:gd name="connsiteX2" fmla="*/ 1420636 w 1420636"/>
                <a:gd name="connsiteY2" fmla="*/ 642453 h 642453"/>
                <a:gd name="connsiteX3" fmla="*/ 0 w 1420636"/>
                <a:gd name="connsiteY3" fmla="*/ 642453 h 642453"/>
                <a:gd name="connsiteX4" fmla="*/ 0 w 1420636"/>
                <a:gd name="connsiteY4" fmla="*/ 0 h 642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0636" h="642453">
                  <a:moveTo>
                    <a:pt x="0" y="0"/>
                  </a:moveTo>
                  <a:lnTo>
                    <a:pt x="1420636" y="0"/>
                  </a:lnTo>
                  <a:lnTo>
                    <a:pt x="1420636" y="642453"/>
                  </a:lnTo>
                  <a:lnTo>
                    <a:pt x="0" y="642453"/>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ar-sa" sz="1600" b="1" kern="1200" dirty="0">
                  <a:latin typeface="Arial" panose="020B0604020202020204" pitchFamily="34" charset="0"/>
                  <a:cs typeface="Arial" panose="020B0604020202020204" pitchFamily="34" charset="0"/>
                  <a:rtl/>
                </a:rPr>
                <a:t>الشحنات</a:t>
              </a:r>
            </a:p>
          </p:txBody>
        </p:sp>
        <p:sp>
          <p:nvSpPr>
            <p:cNvPr id="10" name="Straight Connector 9" descr="&quot;&quot;">
              <a:extLst>
                <a:ext uri="{FF2B5EF4-FFF2-40B4-BE49-F238E27FC236}">
                  <a16:creationId xmlns:a16="http://schemas.microsoft.com/office/drawing/2014/main" id="{AFF64A01-5750-4B3E-959D-A871C6A608D1}"/>
                </a:ext>
              </a:extLst>
            </p:cNvPr>
            <p:cNvSpPr/>
            <p:nvPr/>
          </p:nvSpPr>
          <p:spPr>
            <a:xfrm>
              <a:off x="4414084" y="3180675"/>
              <a:ext cx="200346" cy="0"/>
            </a:xfrm>
            <a:prstGeom prst="line">
              <a:avLst/>
            </a:prstGeom>
          </p:spPr>
          <p:style>
            <a:lnRef idx="2">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1" name="Freeform: Shape 10" descr="&quot;&quot;">
              <a:extLst>
                <a:ext uri="{FF2B5EF4-FFF2-40B4-BE49-F238E27FC236}">
                  <a16:creationId xmlns:a16="http://schemas.microsoft.com/office/drawing/2014/main" id="{DAD1FCA9-9C20-413A-8E5A-923C997A3B39}"/>
                </a:ext>
              </a:extLst>
            </p:cNvPr>
            <p:cNvSpPr/>
            <p:nvPr/>
          </p:nvSpPr>
          <p:spPr>
            <a:xfrm rot="3171531">
              <a:off x="2504790" y="3609882"/>
              <a:ext cx="358641" cy="0"/>
            </a:xfrm>
            <a:custGeom>
              <a:avLst/>
              <a:gdLst/>
              <a:ahLst/>
              <a:cxnLst/>
              <a:rect l="0" t="0" r="0" b="0"/>
              <a:pathLst>
                <a:path>
                  <a:moveTo>
                    <a:pt x="0" y="0"/>
                  </a:moveTo>
                  <a:lnTo>
                    <a:pt x="358641" y="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2" name="Freeform: Shape 11" descr="&quot;&quot;">
              <a:extLst>
                <a:ext uri="{FF2B5EF4-FFF2-40B4-BE49-F238E27FC236}">
                  <a16:creationId xmlns:a16="http://schemas.microsoft.com/office/drawing/2014/main" id="{6E5371D2-B0F7-4797-A296-4D200106F47E}"/>
                </a:ext>
              </a:extLst>
            </p:cNvPr>
            <p:cNvSpPr/>
            <p:nvPr/>
          </p:nvSpPr>
          <p:spPr>
            <a:xfrm rot="9162613">
              <a:off x="4580449" y="3609882"/>
              <a:ext cx="623548" cy="0"/>
            </a:xfrm>
            <a:custGeom>
              <a:avLst/>
              <a:gdLst/>
              <a:ahLst/>
              <a:cxnLst/>
              <a:rect l="0" t="0" r="0" b="0"/>
              <a:pathLst>
                <a:path>
                  <a:moveTo>
                    <a:pt x="0" y="0"/>
                  </a:moveTo>
                  <a:lnTo>
                    <a:pt x="623548" y="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3" name="Straight Connector 12" descr="&quot;&quot;">
              <a:extLst>
                <a:ext uri="{FF2B5EF4-FFF2-40B4-BE49-F238E27FC236}">
                  <a16:creationId xmlns:a16="http://schemas.microsoft.com/office/drawing/2014/main" id="{22E0644A-D109-4070-83C1-1D65B4DD1766}"/>
                </a:ext>
              </a:extLst>
            </p:cNvPr>
            <p:cNvSpPr/>
            <p:nvPr/>
          </p:nvSpPr>
          <p:spPr>
            <a:xfrm>
              <a:off x="2792381" y="3752828"/>
              <a:ext cx="200504" cy="0"/>
            </a:xfrm>
            <a:prstGeom prst="line">
              <a:avLst/>
            </a:prstGeom>
          </p:spPr>
          <p:style>
            <a:lnRef idx="2">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4" name="Freeform: Shape 13">
              <a:extLst>
                <a:ext uri="{FF2B5EF4-FFF2-40B4-BE49-F238E27FC236}">
                  <a16:creationId xmlns:a16="http://schemas.microsoft.com/office/drawing/2014/main" id="{F051F3FD-73BF-43C5-97AB-B662B2516415}"/>
                </a:ext>
              </a:extLst>
            </p:cNvPr>
            <p:cNvSpPr/>
            <p:nvPr/>
          </p:nvSpPr>
          <p:spPr>
            <a:xfrm>
              <a:off x="2992886" y="3501902"/>
              <a:ext cx="1421759" cy="501852"/>
            </a:xfrm>
            <a:custGeom>
              <a:avLst/>
              <a:gdLst>
                <a:gd name="connsiteX0" fmla="*/ 0 w 1421759"/>
                <a:gd name="connsiteY0" fmla="*/ 0 h 501852"/>
                <a:gd name="connsiteX1" fmla="*/ 1421759 w 1421759"/>
                <a:gd name="connsiteY1" fmla="*/ 0 h 501852"/>
                <a:gd name="connsiteX2" fmla="*/ 1421759 w 1421759"/>
                <a:gd name="connsiteY2" fmla="*/ 501852 h 501852"/>
                <a:gd name="connsiteX3" fmla="*/ 0 w 1421759"/>
                <a:gd name="connsiteY3" fmla="*/ 501852 h 501852"/>
                <a:gd name="connsiteX4" fmla="*/ 0 w 1421759"/>
                <a:gd name="connsiteY4" fmla="*/ 0 h 501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759" h="501852">
                  <a:moveTo>
                    <a:pt x="0" y="0"/>
                  </a:moveTo>
                  <a:lnTo>
                    <a:pt x="1421759" y="0"/>
                  </a:lnTo>
                  <a:lnTo>
                    <a:pt x="1421759" y="501852"/>
                  </a:lnTo>
                  <a:lnTo>
                    <a:pt x="0" y="501852"/>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ar-sa" sz="1600" b="1" kern="1200">
                  <a:latin typeface="Arial" panose="020B0604020202020204" pitchFamily="34" charset="0"/>
                  <a:cs typeface="Arial" panose="020B0604020202020204" pitchFamily="34" charset="0"/>
                  <a:rtl/>
                </a:rPr>
                <a:t>الحركات</a:t>
              </a:r>
              <a:endParaRPr lang="en-US" sz="1600" b="1" kern="1200" dirty="0">
                <a:latin typeface="Arial" panose="020B0604020202020204" pitchFamily="34" charset="0"/>
                <a:cs typeface="Arial" panose="020B0604020202020204" pitchFamily="34" charset="0"/>
              </a:endParaRPr>
            </a:p>
          </p:txBody>
        </p:sp>
        <p:sp>
          <p:nvSpPr>
            <p:cNvPr id="15" name="Straight Connector 14" descr="&quot;&quot;">
              <a:extLst>
                <a:ext uri="{FF2B5EF4-FFF2-40B4-BE49-F238E27FC236}">
                  <a16:creationId xmlns:a16="http://schemas.microsoft.com/office/drawing/2014/main" id="{F018EDA1-DE0C-4EBE-9466-46E7381B2509}"/>
                </a:ext>
              </a:extLst>
            </p:cNvPr>
            <p:cNvSpPr/>
            <p:nvPr/>
          </p:nvSpPr>
          <p:spPr>
            <a:xfrm>
              <a:off x="4414645" y="3752828"/>
              <a:ext cx="200504" cy="0"/>
            </a:xfrm>
            <a:prstGeom prst="line">
              <a:avLst/>
            </a:prstGeom>
          </p:spPr>
          <p:style>
            <a:lnRef idx="2">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6" name="Freeform: Shape 15" descr="Wave&#10;">
              <a:extLst>
                <a:ext uri="{FF2B5EF4-FFF2-40B4-BE49-F238E27FC236}">
                  <a16:creationId xmlns:a16="http://schemas.microsoft.com/office/drawing/2014/main" id="{EE9FA23A-A8FA-4A5C-A33E-AD0A554EBCDC}"/>
                </a:ext>
              </a:extLst>
            </p:cNvPr>
            <p:cNvSpPr/>
            <p:nvPr/>
          </p:nvSpPr>
          <p:spPr>
            <a:xfrm>
              <a:off x="5237787" y="2573384"/>
              <a:ext cx="1716434" cy="1716434"/>
            </a:xfrm>
            <a:custGeom>
              <a:avLst/>
              <a:gdLst>
                <a:gd name="connsiteX0" fmla="*/ 0 w 1716434"/>
                <a:gd name="connsiteY0" fmla="*/ 858217 h 1716434"/>
                <a:gd name="connsiteX1" fmla="*/ 858217 w 1716434"/>
                <a:gd name="connsiteY1" fmla="*/ 0 h 1716434"/>
                <a:gd name="connsiteX2" fmla="*/ 1716434 w 1716434"/>
                <a:gd name="connsiteY2" fmla="*/ 858217 h 1716434"/>
                <a:gd name="connsiteX3" fmla="*/ 858217 w 1716434"/>
                <a:gd name="connsiteY3" fmla="*/ 1716434 h 1716434"/>
                <a:gd name="connsiteX4" fmla="*/ 0 w 1716434"/>
                <a:gd name="connsiteY4" fmla="*/ 858217 h 171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6434" h="1716434">
                  <a:moveTo>
                    <a:pt x="0" y="858217"/>
                  </a:moveTo>
                  <a:cubicBezTo>
                    <a:pt x="0" y="384237"/>
                    <a:pt x="384237" y="0"/>
                    <a:pt x="858217" y="0"/>
                  </a:cubicBezTo>
                  <a:cubicBezTo>
                    <a:pt x="1332197" y="0"/>
                    <a:pt x="1716434" y="384237"/>
                    <a:pt x="1716434" y="858217"/>
                  </a:cubicBezTo>
                  <a:cubicBezTo>
                    <a:pt x="1716434" y="1332197"/>
                    <a:pt x="1332197" y="1716434"/>
                    <a:pt x="858217" y="1716434"/>
                  </a:cubicBezTo>
                  <a:cubicBezTo>
                    <a:pt x="384237" y="1716434"/>
                    <a:pt x="0" y="1332197"/>
                    <a:pt x="0" y="858217"/>
                  </a:cubicBez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251366" tIns="251366" rIns="251366" bIns="251366" numCol="1" spcCol="1270" anchor="ctr" anchorCtr="0">
              <a:noAutofit/>
            </a:bodyPr>
            <a:lstStyle/>
            <a:p>
              <a:pPr marL="0" lvl="0" indent="0" algn="ctr" defTabSz="889000">
                <a:lnSpc>
                  <a:spcPct val="90000"/>
                </a:lnSpc>
                <a:spcBef>
                  <a:spcPct val="0"/>
                </a:spcBef>
                <a:spcAft>
                  <a:spcPct val="35000"/>
                </a:spcAft>
                <a:buNone/>
              </a:pPr>
              <a:r>
                <a:rPr lang="ar-sa" sz="2000" b="1" kern="1200">
                  <a:latin typeface="Arial" panose="020B0604020202020204" pitchFamily="34" charset="0"/>
                  <a:cs typeface="Arial" panose="020B0604020202020204" pitchFamily="34" charset="0"/>
                  <a:rtl/>
                </a:rPr>
                <a:t>الموجة</a:t>
              </a:r>
              <a:endParaRPr lang="en-US" sz="2000" b="1" kern="1200" dirty="0">
                <a:latin typeface="Arial" panose="020B0604020202020204" pitchFamily="34" charset="0"/>
                <a:cs typeface="Arial" panose="020B0604020202020204" pitchFamily="34" charset="0"/>
              </a:endParaRPr>
            </a:p>
          </p:txBody>
        </p:sp>
        <p:sp>
          <p:nvSpPr>
            <p:cNvPr id="17" name="Freeform: Shape 16" descr="&quot;&quot;">
              <a:extLst>
                <a:ext uri="{FF2B5EF4-FFF2-40B4-BE49-F238E27FC236}">
                  <a16:creationId xmlns:a16="http://schemas.microsoft.com/office/drawing/2014/main" id="{02EBDD44-D573-428B-9A99-DE71E684B017}"/>
                </a:ext>
              </a:extLst>
            </p:cNvPr>
            <p:cNvSpPr/>
            <p:nvPr/>
          </p:nvSpPr>
          <p:spPr>
            <a:xfrm rot="19855688">
              <a:off x="6989422" y="3194734"/>
              <a:ext cx="781718" cy="0"/>
            </a:xfrm>
            <a:custGeom>
              <a:avLst/>
              <a:gdLst/>
              <a:ahLst/>
              <a:cxnLst/>
              <a:rect l="0" t="0" r="0" b="0"/>
              <a:pathLst>
                <a:path>
                  <a:moveTo>
                    <a:pt x="0" y="0"/>
                  </a:moveTo>
                  <a:lnTo>
                    <a:pt x="781718" y="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8" name="Freeform: Shape 17" descr="&quot;&quot;">
              <a:extLst>
                <a:ext uri="{FF2B5EF4-FFF2-40B4-BE49-F238E27FC236}">
                  <a16:creationId xmlns:a16="http://schemas.microsoft.com/office/drawing/2014/main" id="{009A7D46-F16F-47E6-83E8-AD20424909D2}"/>
                </a:ext>
              </a:extLst>
            </p:cNvPr>
            <p:cNvSpPr/>
            <p:nvPr/>
          </p:nvSpPr>
          <p:spPr>
            <a:xfrm rot="13540224">
              <a:off x="9481674" y="3157055"/>
              <a:ext cx="425654" cy="0"/>
            </a:xfrm>
            <a:custGeom>
              <a:avLst/>
              <a:gdLst/>
              <a:ahLst/>
              <a:cxnLst/>
              <a:rect l="0" t="0" r="0" b="0"/>
              <a:pathLst>
                <a:path>
                  <a:moveTo>
                    <a:pt x="0" y="0"/>
                  </a:moveTo>
                  <a:lnTo>
                    <a:pt x="425654" y="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9" name="Straight Connector 18" descr="&quot;&quot;">
              <a:extLst>
                <a:ext uri="{FF2B5EF4-FFF2-40B4-BE49-F238E27FC236}">
                  <a16:creationId xmlns:a16="http://schemas.microsoft.com/office/drawing/2014/main" id="{3E544477-65F4-4A5E-9157-28B5EEBC44D2}"/>
                </a:ext>
              </a:extLst>
            </p:cNvPr>
            <p:cNvSpPr/>
            <p:nvPr/>
          </p:nvSpPr>
          <p:spPr>
            <a:xfrm>
              <a:off x="7721897" y="3004813"/>
              <a:ext cx="200627" cy="0"/>
            </a:xfrm>
            <a:prstGeom prst="line">
              <a:avLst/>
            </a:prstGeom>
          </p:spPr>
          <p:style>
            <a:lnRef idx="2">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20" name="Freeform: Shape 19">
              <a:extLst>
                <a:ext uri="{FF2B5EF4-FFF2-40B4-BE49-F238E27FC236}">
                  <a16:creationId xmlns:a16="http://schemas.microsoft.com/office/drawing/2014/main" id="{294BB8B5-33F1-4851-A3D2-698324FA79BE}"/>
                </a:ext>
              </a:extLst>
            </p:cNvPr>
            <p:cNvSpPr/>
            <p:nvPr/>
          </p:nvSpPr>
          <p:spPr>
            <a:xfrm>
              <a:off x="7922524" y="2578024"/>
              <a:ext cx="1422629" cy="853577"/>
            </a:xfrm>
            <a:custGeom>
              <a:avLst/>
              <a:gdLst>
                <a:gd name="connsiteX0" fmla="*/ 0 w 1422629"/>
                <a:gd name="connsiteY0" fmla="*/ 0 h 853577"/>
                <a:gd name="connsiteX1" fmla="*/ 1422629 w 1422629"/>
                <a:gd name="connsiteY1" fmla="*/ 0 h 853577"/>
                <a:gd name="connsiteX2" fmla="*/ 1422629 w 1422629"/>
                <a:gd name="connsiteY2" fmla="*/ 853577 h 853577"/>
                <a:gd name="connsiteX3" fmla="*/ 0 w 1422629"/>
                <a:gd name="connsiteY3" fmla="*/ 853577 h 853577"/>
                <a:gd name="connsiteX4" fmla="*/ 0 w 1422629"/>
                <a:gd name="connsiteY4" fmla="*/ 0 h 853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629" h="853577">
                  <a:moveTo>
                    <a:pt x="0" y="0"/>
                  </a:moveTo>
                  <a:lnTo>
                    <a:pt x="1422629" y="0"/>
                  </a:lnTo>
                  <a:lnTo>
                    <a:pt x="1422629" y="853577"/>
                  </a:lnTo>
                  <a:lnTo>
                    <a:pt x="0" y="853577"/>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ar-sa" sz="1600" b="1" kern="1200">
                  <a:latin typeface="Arial" panose="020B0604020202020204" pitchFamily="34" charset="0"/>
                  <a:cs typeface="Arial" panose="020B0604020202020204" pitchFamily="34" charset="0"/>
                  <a:rtl/>
                </a:rPr>
                <a:t>يدوي</a:t>
              </a:r>
              <a:endParaRPr lang="en-US" sz="1600" b="1" kern="1200" dirty="0">
                <a:latin typeface="Arial" panose="020B0604020202020204" pitchFamily="34" charset="0"/>
                <a:cs typeface="Arial" panose="020B0604020202020204" pitchFamily="34" charset="0"/>
              </a:endParaRPr>
            </a:p>
          </p:txBody>
        </p:sp>
        <p:sp>
          <p:nvSpPr>
            <p:cNvPr id="21" name="Straight Connector 20" descr="&quot;&quot;">
              <a:extLst>
                <a:ext uri="{FF2B5EF4-FFF2-40B4-BE49-F238E27FC236}">
                  <a16:creationId xmlns:a16="http://schemas.microsoft.com/office/drawing/2014/main" id="{C2734421-62C1-4DC8-A25C-FCB8BB184ACA}"/>
                </a:ext>
              </a:extLst>
            </p:cNvPr>
            <p:cNvSpPr/>
            <p:nvPr/>
          </p:nvSpPr>
          <p:spPr>
            <a:xfrm>
              <a:off x="9345153" y="3004813"/>
              <a:ext cx="200627" cy="0"/>
            </a:xfrm>
            <a:prstGeom prst="line">
              <a:avLst/>
            </a:prstGeom>
          </p:spPr>
          <p:style>
            <a:lnRef idx="2">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22" name="Freeform: Shape 21" descr="&quot;&quot;">
              <a:extLst>
                <a:ext uri="{FF2B5EF4-FFF2-40B4-BE49-F238E27FC236}">
                  <a16:creationId xmlns:a16="http://schemas.microsoft.com/office/drawing/2014/main" id="{9EC3149D-095E-44F1-85D8-CBF6FEBCB580}"/>
                </a:ext>
              </a:extLst>
            </p:cNvPr>
            <p:cNvSpPr/>
            <p:nvPr/>
          </p:nvSpPr>
          <p:spPr>
            <a:xfrm rot="1744312">
              <a:off x="6989422" y="3668469"/>
              <a:ext cx="781718" cy="0"/>
            </a:xfrm>
            <a:custGeom>
              <a:avLst/>
              <a:gdLst/>
              <a:ahLst/>
              <a:cxnLst/>
              <a:rect l="0" t="0" r="0" b="0"/>
              <a:pathLst>
                <a:path>
                  <a:moveTo>
                    <a:pt x="0" y="0"/>
                  </a:moveTo>
                  <a:lnTo>
                    <a:pt x="781718" y="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23" name="Freeform: Shape 22" descr="&quot;&quot;">
              <a:extLst>
                <a:ext uri="{FF2B5EF4-FFF2-40B4-BE49-F238E27FC236}">
                  <a16:creationId xmlns:a16="http://schemas.microsoft.com/office/drawing/2014/main" id="{2ECDF5F2-5DEF-42AD-89C4-7034047C2DA9}"/>
                </a:ext>
              </a:extLst>
            </p:cNvPr>
            <p:cNvSpPr/>
            <p:nvPr/>
          </p:nvSpPr>
          <p:spPr>
            <a:xfrm rot="7389706">
              <a:off x="9422619" y="3630790"/>
              <a:ext cx="543762" cy="0"/>
            </a:xfrm>
            <a:custGeom>
              <a:avLst/>
              <a:gdLst/>
              <a:ahLst/>
              <a:cxnLst/>
              <a:rect l="0" t="0" r="0" b="0"/>
              <a:pathLst>
                <a:path>
                  <a:moveTo>
                    <a:pt x="0" y="0"/>
                  </a:moveTo>
                  <a:lnTo>
                    <a:pt x="543762" y="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24" name="Straight Connector 23" descr="&quot;&quot;">
              <a:extLst>
                <a:ext uri="{FF2B5EF4-FFF2-40B4-BE49-F238E27FC236}">
                  <a16:creationId xmlns:a16="http://schemas.microsoft.com/office/drawing/2014/main" id="{E079E743-4C59-4705-90A8-D150483C01AB}"/>
                </a:ext>
              </a:extLst>
            </p:cNvPr>
            <p:cNvSpPr/>
            <p:nvPr/>
          </p:nvSpPr>
          <p:spPr>
            <a:xfrm>
              <a:off x="7721897" y="3858390"/>
              <a:ext cx="200627" cy="0"/>
            </a:xfrm>
            <a:prstGeom prst="line">
              <a:avLst/>
            </a:prstGeom>
          </p:spPr>
          <p:style>
            <a:lnRef idx="2">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25" name="Freeform: Shape 24">
              <a:extLst>
                <a:ext uri="{FF2B5EF4-FFF2-40B4-BE49-F238E27FC236}">
                  <a16:creationId xmlns:a16="http://schemas.microsoft.com/office/drawing/2014/main" id="{AEEC70E4-5E1F-40CB-85BB-93B88664B1E2}"/>
                </a:ext>
              </a:extLst>
            </p:cNvPr>
            <p:cNvSpPr/>
            <p:nvPr/>
          </p:nvSpPr>
          <p:spPr>
            <a:xfrm>
              <a:off x="7922524" y="3431602"/>
              <a:ext cx="1422629" cy="853577"/>
            </a:xfrm>
            <a:custGeom>
              <a:avLst/>
              <a:gdLst>
                <a:gd name="connsiteX0" fmla="*/ 0 w 1422629"/>
                <a:gd name="connsiteY0" fmla="*/ 0 h 853577"/>
                <a:gd name="connsiteX1" fmla="*/ 1422629 w 1422629"/>
                <a:gd name="connsiteY1" fmla="*/ 0 h 853577"/>
                <a:gd name="connsiteX2" fmla="*/ 1422629 w 1422629"/>
                <a:gd name="connsiteY2" fmla="*/ 853577 h 853577"/>
                <a:gd name="connsiteX3" fmla="*/ 0 w 1422629"/>
                <a:gd name="connsiteY3" fmla="*/ 853577 h 853577"/>
                <a:gd name="connsiteX4" fmla="*/ 0 w 1422629"/>
                <a:gd name="connsiteY4" fmla="*/ 0 h 853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629" h="853577">
                  <a:moveTo>
                    <a:pt x="0" y="0"/>
                  </a:moveTo>
                  <a:lnTo>
                    <a:pt x="1422629" y="0"/>
                  </a:lnTo>
                  <a:lnTo>
                    <a:pt x="1422629" y="853577"/>
                  </a:lnTo>
                  <a:lnTo>
                    <a:pt x="0" y="853577"/>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ar-sa" sz="1600" b="1" kern="1200">
                  <a:latin typeface="Arial" panose="020B0604020202020204" pitchFamily="34" charset="0"/>
                  <a:cs typeface="Arial" panose="020B0604020202020204" pitchFamily="34" charset="0"/>
                  <a:rtl/>
                </a:rPr>
                <a:t>تلقائي</a:t>
              </a:r>
              <a:endParaRPr lang="en-US" sz="1600" b="1" kern="1200" dirty="0">
                <a:latin typeface="Arial" panose="020B0604020202020204" pitchFamily="34" charset="0"/>
                <a:cs typeface="Arial" panose="020B0604020202020204" pitchFamily="34" charset="0"/>
              </a:endParaRPr>
            </a:p>
          </p:txBody>
        </p:sp>
        <p:sp>
          <p:nvSpPr>
            <p:cNvPr id="26" name="Straight Connector 25" descr="&quot;&quot;">
              <a:extLst>
                <a:ext uri="{FF2B5EF4-FFF2-40B4-BE49-F238E27FC236}">
                  <a16:creationId xmlns:a16="http://schemas.microsoft.com/office/drawing/2014/main" id="{356C7119-9F62-4E8B-B53E-8ACB5A1DFF43}"/>
                </a:ext>
              </a:extLst>
            </p:cNvPr>
            <p:cNvSpPr/>
            <p:nvPr/>
          </p:nvSpPr>
          <p:spPr>
            <a:xfrm>
              <a:off x="9345153" y="3858390"/>
              <a:ext cx="200627" cy="0"/>
            </a:xfrm>
            <a:prstGeom prst="line">
              <a:avLst/>
            </a:prstGeom>
          </p:spPr>
          <p:style>
            <a:lnRef idx="2">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27" name="Freeform: Shape 26" descr="Finish&#10;">
              <a:extLst>
                <a:ext uri="{FF2B5EF4-FFF2-40B4-BE49-F238E27FC236}">
                  <a16:creationId xmlns:a16="http://schemas.microsoft.com/office/drawing/2014/main" id="{10C9BC88-E216-4CF9-9D58-1B613D730712}"/>
                </a:ext>
              </a:extLst>
            </p:cNvPr>
            <p:cNvSpPr/>
            <p:nvPr/>
          </p:nvSpPr>
          <p:spPr>
            <a:xfrm>
              <a:off x="9879984" y="2488712"/>
              <a:ext cx="1716434" cy="1716434"/>
            </a:xfrm>
            <a:custGeom>
              <a:avLst/>
              <a:gdLst>
                <a:gd name="connsiteX0" fmla="*/ 0 w 1716434"/>
                <a:gd name="connsiteY0" fmla="*/ 858217 h 1716434"/>
                <a:gd name="connsiteX1" fmla="*/ 858217 w 1716434"/>
                <a:gd name="connsiteY1" fmla="*/ 0 h 1716434"/>
                <a:gd name="connsiteX2" fmla="*/ 1716434 w 1716434"/>
                <a:gd name="connsiteY2" fmla="*/ 858217 h 1716434"/>
                <a:gd name="connsiteX3" fmla="*/ 858217 w 1716434"/>
                <a:gd name="connsiteY3" fmla="*/ 1716434 h 1716434"/>
                <a:gd name="connsiteX4" fmla="*/ 0 w 1716434"/>
                <a:gd name="connsiteY4" fmla="*/ 858217 h 171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6434" h="1716434">
                  <a:moveTo>
                    <a:pt x="0" y="858217"/>
                  </a:moveTo>
                  <a:cubicBezTo>
                    <a:pt x="0" y="384237"/>
                    <a:pt x="384237" y="0"/>
                    <a:pt x="858217" y="0"/>
                  </a:cubicBezTo>
                  <a:cubicBezTo>
                    <a:pt x="1332197" y="0"/>
                    <a:pt x="1716434" y="384237"/>
                    <a:pt x="1716434" y="858217"/>
                  </a:cubicBezTo>
                  <a:cubicBezTo>
                    <a:pt x="1716434" y="1332197"/>
                    <a:pt x="1332197" y="1716434"/>
                    <a:pt x="858217" y="1716434"/>
                  </a:cubicBezTo>
                  <a:cubicBezTo>
                    <a:pt x="384237" y="1716434"/>
                    <a:pt x="0" y="1332197"/>
                    <a:pt x="0" y="858217"/>
                  </a:cubicBez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251366" tIns="251366" rIns="251366" bIns="251366" numCol="1" spcCol="1270" anchor="ctr" anchorCtr="0">
              <a:noAutofit/>
            </a:bodyPr>
            <a:lstStyle/>
            <a:p>
              <a:pPr marL="0" lvl="0" indent="0" algn="ctr" defTabSz="889000">
                <a:lnSpc>
                  <a:spcPct val="90000"/>
                </a:lnSpc>
                <a:spcBef>
                  <a:spcPct val="0"/>
                </a:spcBef>
                <a:spcAft>
                  <a:spcPct val="35000"/>
                </a:spcAft>
                <a:buNone/>
              </a:pPr>
              <a:r>
                <a:rPr lang="ar-sa" sz="2000" b="1" kern="1200">
                  <a:latin typeface="Arial" panose="020B0604020202020204" pitchFamily="34" charset="0"/>
                  <a:cs typeface="Arial" panose="020B0604020202020204" pitchFamily="34" charset="0"/>
                  <a:rtl/>
                </a:rPr>
                <a:t>الإنهاء</a:t>
              </a:r>
              <a:endParaRPr lang="en-US" sz="2000" b="1" kern="1200" dirty="0">
                <a:latin typeface="Arial" panose="020B0604020202020204" pitchFamily="34" charset="0"/>
                <a:cs typeface="Arial" panose="020B0604020202020204" pitchFamily="34" charset="0"/>
              </a:endParaRPr>
            </a:p>
          </p:txBody>
        </p:sp>
      </p:grpSp>
    </p:spTree>
    <p:custDataLst>
      <p:tags r:id="rId1"/>
    </p:custDataLst>
    <p:extLst>
      <p:ext uri="{BB962C8B-B14F-4D97-AF65-F5344CB8AC3E}">
        <p14:creationId xmlns:p14="http://schemas.microsoft.com/office/powerpoint/2010/main" val="30259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615553"/>
          </a:xfrm>
        </p:spPr>
        <p:txBody>
          <a:bodyPr/>
          <a:lstStyle/>
          <a:p>
            <a:r>
              <a:rPr lang="en-US" sz="4000" dirty="0">
                <a:solidFill>
                  <a:schemeClr val="tx1"/>
                </a:solidFill>
              </a:rPr>
              <a:t>Required Setup</a:t>
            </a:r>
          </a:p>
        </p:txBody>
      </p:sp>
      <p:graphicFrame>
        <p:nvGraphicFramePr>
          <p:cNvPr id="3" name="Diagram 2"/>
          <p:cNvGraphicFramePr/>
          <p:nvPr>
            <p:extLst>
              <p:ext uri="{D42A27DB-BD31-4B8C-83A1-F6EECF244321}">
                <p14:modId xmlns:p14="http://schemas.microsoft.com/office/powerpoint/2010/main" val="3026436497"/>
              </p:ext>
            </p:extLst>
          </p:nvPr>
        </p:nvGraphicFramePr>
        <p:xfrm>
          <a:off x="404502" y="2009484"/>
          <a:ext cx="11252200" cy="28390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84962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615553"/>
          </a:xfrm>
        </p:spPr>
        <p:txBody>
          <a:bodyPr/>
          <a:lstStyle/>
          <a:p>
            <a:pPr lvl="0" algn="ctr"/>
            <a:r>
              <a:rPr lang="en-US" sz="4000" dirty="0">
                <a:solidFill>
                  <a:schemeClr val="tx1"/>
                </a:solidFill>
              </a:rPr>
              <a:t>Mobile Device Setup Overview</a:t>
            </a:r>
          </a:p>
        </p:txBody>
      </p:sp>
      <p:graphicFrame>
        <p:nvGraphicFramePr>
          <p:cNvPr id="5" name="Diagram 4" descr="&quot;&quot;" title="&quot;&quot;"/>
          <p:cNvGraphicFramePr/>
          <p:nvPr>
            <p:extLst>
              <p:ext uri="{D42A27DB-BD31-4B8C-83A1-F6EECF244321}">
                <p14:modId xmlns:p14="http://schemas.microsoft.com/office/powerpoint/2010/main" val="171994815"/>
              </p:ext>
            </p:extLst>
          </p:nvPr>
        </p:nvGraphicFramePr>
        <p:xfrm>
          <a:off x="1774482" y="1652006"/>
          <a:ext cx="8642725" cy="3553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007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930B55A2-FF79-4D4E-8C96-1CEA10CD5027}"/>
                                            </p:graphicEl>
                                          </p:spTgt>
                                        </p:tgtEl>
                                        <p:attrNameLst>
                                          <p:attrName>style.visibility</p:attrName>
                                        </p:attrNameLst>
                                      </p:cBhvr>
                                      <p:to>
                                        <p:strVal val="visible"/>
                                      </p:to>
                                    </p:set>
                                    <p:animEffect transition="in" filter="fade">
                                      <p:cBhvr>
                                        <p:cTn id="7" dur="1000"/>
                                        <p:tgtEl>
                                          <p:spTgt spid="5">
                                            <p:graphicEl>
                                              <a:dgm id="{930B55A2-FF79-4D4E-8C96-1CEA10CD5027}"/>
                                            </p:graphicEl>
                                          </p:spTgt>
                                        </p:tgtEl>
                                      </p:cBhvr>
                                    </p:animEffect>
                                    <p:anim calcmode="lin" valueType="num">
                                      <p:cBhvr>
                                        <p:cTn id="8" dur="1000" fill="hold"/>
                                        <p:tgtEl>
                                          <p:spTgt spid="5">
                                            <p:graphicEl>
                                              <a:dgm id="{930B55A2-FF79-4D4E-8C96-1CEA10CD5027}"/>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930B55A2-FF79-4D4E-8C96-1CEA10CD5027}"/>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26DC4D0D-E4DB-4BB9-BC65-809DDEA90E74}"/>
                                            </p:graphicEl>
                                          </p:spTgt>
                                        </p:tgtEl>
                                        <p:attrNameLst>
                                          <p:attrName>style.visibility</p:attrName>
                                        </p:attrNameLst>
                                      </p:cBhvr>
                                      <p:to>
                                        <p:strVal val="visible"/>
                                      </p:to>
                                    </p:set>
                                    <p:animEffect transition="in" filter="fade">
                                      <p:cBhvr>
                                        <p:cTn id="14" dur="1000"/>
                                        <p:tgtEl>
                                          <p:spTgt spid="5">
                                            <p:graphicEl>
                                              <a:dgm id="{26DC4D0D-E4DB-4BB9-BC65-809DDEA90E74}"/>
                                            </p:graphicEl>
                                          </p:spTgt>
                                        </p:tgtEl>
                                      </p:cBhvr>
                                    </p:animEffect>
                                    <p:anim calcmode="lin" valueType="num">
                                      <p:cBhvr>
                                        <p:cTn id="15" dur="1000" fill="hold"/>
                                        <p:tgtEl>
                                          <p:spTgt spid="5">
                                            <p:graphicEl>
                                              <a:dgm id="{26DC4D0D-E4DB-4BB9-BC65-809DDEA90E74}"/>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26DC4D0D-E4DB-4BB9-BC65-809DDEA90E74}"/>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9069FC81-92C7-413C-8A39-6799EF75E42F}"/>
                                            </p:graphicEl>
                                          </p:spTgt>
                                        </p:tgtEl>
                                        <p:attrNameLst>
                                          <p:attrName>style.visibility</p:attrName>
                                        </p:attrNameLst>
                                      </p:cBhvr>
                                      <p:to>
                                        <p:strVal val="visible"/>
                                      </p:to>
                                    </p:set>
                                    <p:animEffect transition="in" filter="fade">
                                      <p:cBhvr>
                                        <p:cTn id="21" dur="1000"/>
                                        <p:tgtEl>
                                          <p:spTgt spid="5">
                                            <p:graphicEl>
                                              <a:dgm id="{9069FC81-92C7-413C-8A39-6799EF75E42F}"/>
                                            </p:graphicEl>
                                          </p:spTgt>
                                        </p:tgtEl>
                                      </p:cBhvr>
                                    </p:animEffect>
                                    <p:anim calcmode="lin" valueType="num">
                                      <p:cBhvr>
                                        <p:cTn id="22" dur="1000" fill="hold"/>
                                        <p:tgtEl>
                                          <p:spTgt spid="5">
                                            <p:graphicEl>
                                              <a:dgm id="{9069FC81-92C7-413C-8A39-6799EF75E42F}"/>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9069FC81-92C7-413C-8A39-6799EF75E42F}"/>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graphicEl>
                                              <a:dgm id="{5F5A6D34-DB84-4E67-94D3-09D7CFF7A0F5}"/>
                                            </p:graphicEl>
                                          </p:spTgt>
                                        </p:tgtEl>
                                        <p:attrNameLst>
                                          <p:attrName>style.visibility</p:attrName>
                                        </p:attrNameLst>
                                      </p:cBhvr>
                                      <p:to>
                                        <p:strVal val="visible"/>
                                      </p:to>
                                    </p:set>
                                    <p:animEffect transition="in" filter="fade">
                                      <p:cBhvr>
                                        <p:cTn id="28" dur="1000"/>
                                        <p:tgtEl>
                                          <p:spTgt spid="5">
                                            <p:graphicEl>
                                              <a:dgm id="{5F5A6D34-DB84-4E67-94D3-09D7CFF7A0F5}"/>
                                            </p:graphicEl>
                                          </p:spTgt>
                                        </p:tgtEl>
                                      </p:cBhvr>
                                    </p:animEffect>
                                    <p:anim calcmode="lin" valueType="num">
                                      <p:cBhvr>
                                        <p:cTn id="29" dur="1000" fill="hold"/>
                                        <p:tgtEl>
                                          <p:spTgt spid="5">
                                            <p:graphicEl>
                                              <a:dgm id="{5F5A6D34-DB84-4E67-94D3-09D7CFF7A0F5}"/>
                                            </p:graphicEl>
                                          </p:spTgt>
                                        </p:tgtEl>
                                        <p:attrNameLst>
                                          <p:attrName>ppt_x</p:attrName>
                                        </p:attrNameLst>
                                      </p:cBhvr>
                                      <p:tavLst>
                                        <p:tav tm="0">
                                          <p:val>
                                            <p:strVal val="#ppt_x"/>
                                          </p:val>
                                        </p:tav>
                                        <p:tav tm="100000">
                                          <p:val>
                                            <p:strVal val="#ppt_x"/>
                                          </p:val>
                                        </p:tav>
                                      </p:tavLst>
                                    </p:anim>
                                    <p:anim calcmode="lin" valueType="num">
                                      <p:cBhvr>
                                        <p:cTn id="30" dur="1000" fill="hold"/>
                                        <p:tgtEl>
                                          <p:spTgt spid="5">
                                            <p:graphicEl>
                                              <a:dgm id="{5F5A6D34-DB84-4E67-94D3-09D7CFF7A0F5}"/>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graphicEl>
                                              <a:dgm id="{901B2449-5A5A-4074-BFFD-F29CF0774921}"/>
                                            </p:graphicEl>
                                          </p:spTgt>
                                        </p:tgtEl>
                                        <p:attrNameLst>
                                          <p:attrName>style.visibility</p:attrName>
                                        </p:attrNameLst>
                                      </p:cBhvr>
                                      <p:to>
                                        <p:strVal val="visible"/>
                                      </p:to>
                                    </p:set>
                                    <p:animEffect transition="in" filter="fade">
                                      <p:cBhvr>
                                        <p:cTn id="35" dur="1000"/>
                                        <p:tgtEl>
                                          <p:spTgt spid="5">
                                            <p:graphicEl>
                                              <a:dgm id="{901B2449-5A5A-4074-BFFD-F29CF0774921}"/>
                                            </p:graphicEl>
                                          </p:spTgt>
                                        </p:tgtEl>
                                      </p:cBhvr>
                                    </p:animEffect>
                                    <p:anim calcmode="lin" valueType="num">
                                      <p:cBhvr>
                                        <p:cTn id="36" dur="1000" fill="hold"/>
                                        <p:tgtEl>
                                          <p:spTgt spid="5">
                                            <p:graphicEl>
                                              <a:dgm id="{901B2449-5A5A-4074-BFFD-F29CF0774921}"/>
                                            </p:graphicEl>
                                          </p:spTgt>
                                        </p:tgtEl>
                                        <p:attrNameLst>
                                          <p:attrName>ppt_x</p:attrName>
                                        </p:attrNameLst>
                                      </p:cBhvr>
                                      <p:tavLst>
                                        <p:tav tm="0">
                                          <p:val>
                                            <p:strVal val="#ppt_x"/>
                                          </p:val>
                                        </p:tav>
                                        <p:tav tm="100000">
                                          <p:val>
                                            <p:strVal val="#ppt_x"/>
                                          </p:val>
                                        </p:tav>
                                      </p:tavLst>
                                    </p:anim>
                                    <p:anim calcmode="lin" valueType="num">
                                      <p:cBhvr>
                                        <p:cTn id="37" dur="1000" fill="hold"/>
                                        <p:tgtEl>
                                          <p:spTgt spid="5">
                                            <p:graphicEl>
                                              <a:dgm id="{901B2449-5A5A-4074-BFFD-F29CF0774921}"/>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graphicEl>
                                              <a:dgm id="{E366F475-B857-4B4D-95F4-E123DE9545C9}"/>
                                            </p:graphicEl>
                                          </p:spTgt>
                                        </p:tgtEl>
                                        <p:attrNameLst>
                                          <p:attrName>style.visibility</p:attrName>
                                        </p:attrNameLst>
                                      </p:cBhvr>
                                      <p:to>
                                        <p:strVal val="visible"/>
                                      </p:to>
                                    </p:set>
                                    <p:animEffect transition="in" filter="fade">
                                      <p:cBhvr>
                                        <p:cTn id="42" dur="1000"/>
                                        <p:tgtEl>
                                          <p:spTgt spid="5">
                                            <p:graphicEl>
                                              <a:dgm id="{E366F475-B857-4B4D-95F4-E123DE9545C9}"/>
                                            </p:graphicEl>
                                          </p:spTgt>
                                        </p:tgtEl>
                                      </p:cBhvr>
                                    </p:animEffect>
                                    <p:anim calcmode="lin" valueType="num">
                                      <p:cBhvr>
                                        <p:cTn id="43" dur="1000" fill="hold"/>
                                        <p:tgtEl>
                                          <p:spTgt spid="5">
                                            <p:graphicEl>
                                              <a:dgm id="{E366F475-B857-4B4D-95F4-E123DE9545C9}"/>
                                            </p:graphicEl>
                                          </p:spTgt>
                                        </p:tgtEl>
                                        <p:attrNameLst>
                                          <p:attrName>ppt_x</p:attrName>
                                        </p:attrNameLst>
                                      </p:cBhvr>
                                      <p:tavLst>
                                        <p:tav tm="0">
                                          <p:val>
                                            <p:strVal val="#ppt_x"/>
                                          </p:val>
                                        </p:tav>
                                        <p:tav tm="100000">
                                          <p:val>
                                            <p:strVal val="#ppt_x"/>
                                          </p:val>
                                        </p:tav>
                                      </p:tavLst>
                                    </p:anim>
                                    <p:anim calcmode="lin" valueType="num">
                                      <p:cBhvr>
                                        <p:cTn id="44" dur="1000" fill="hold"/>
                                        <p:tgtEl>
                                          <p:spTgt spid="5">
                                            <p:graphicEl>
                                              <a:dgm id="{E366F475-B857-4B4D-95F4-E123DE9545C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615553"/>
          </a:xfrm>
        </p:spPr>
        <p:txBody>
          <a:bodyPr/>
          <a:lstStyle/>
          <a:p>
            <a:r>
              <a:rPr lang="en-US" sz="4000" dirty="0">
                <a:solidFill>
                  <a:schemeClr val="tx1"/>
                </a:solidFill>
              </a:rPr>
              <a:t>Mobile Device Process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152468921"/>
              </p:ext>
            </p:extLst>
          </p:nvPr>
        </p:nvGraphicFramePr>
        <p:xfrm>
          <a:off x="201509" y="1502290"/>
          <a:ext cx="11652250" cy="3730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14957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descr="Outbound Menu Item" title="Outbound Menu Item"/>
          <p:cNvSpPr>
            <a:spLocks noGrp="1"/>
          </p:cNvSpPr>
          <p:nvPr>
            <p:ph type="title"/>
          </p:nvPr>
        </p:nvSpPr>
        <p:spPr>
          <a:xfrm>
            <a:off x="268928" y="291103"/>
            <a:ext cx="11653834" cy="553998"/>
          </a:xfrm>
        </p:spPr>
        <p:txBody>
          <a:bodyPr/>
          <a:lstStyle/>
          <a:p>
            <a:r>
              <a:rPr lang="en-US" sz="3600" dirty="0">
                <a:solidFill>
                  <a:schemeClr val="tx1"/>
                </a:solidFill>
              </a:rPr>
              <a:t>Outbound Menu Item</a:t>
            </a:r>
          </a:p>
        </p:txBody>
      </p:sp>
      <p:graphicFrame>
        <p:nvGraphicFramePr>
          <p:cNvPr id="2" name="Content Placeholder 1"/>
          <p:cNvGraphicFramePr>
            <a:graphicFrameLocks noGrp="1"/>
          </p:cNvGraphicFramePr>
          <p:nvPr>
            <p:ph sz="quarter" idx="10"/>
            <p:extLst>
              <p:ext uri="{D42A27DB-BD31-4B8C-83A1-F6EECF244321}">
                <p14:modId xmlns:p14="http://schemas.microsoft.com/office/powerpoint/2010/main" val="571378835"/>
              </p:ext>
            </p:extLst>
          </p:nvPr>
        </p:nvGraphicFramePr>
        <p:xfrm>
          <a:off x="268928" y="1019969"/>
          <a:ext cx="11652250" cy="3475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72205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430887"/>
          </a:xfrm>
        </p:spPr>
        <p:txBody>
          <a:bodyPr/>
          <a:lstStyle/>
          <a:p>
            <a:r>
              <a:rPr lang="en-US" sz="2800" dirty="0">
                <a:solidFill>
                  <a:schemeClr val="tx1"/>
                </a:solidFill>
              </a:rPr>
              <a:t>Configure Mobile Devices for Production</a:t>
            </a:r>
          </a:p>
        </p:txBody>
      </p:sp>
      <p:graphicFrame>
        <p:nvGraphicFramePr>
          <p:cNvPr id="4" name="Diagram 3"/>
          <p:cNvGraphicFramePr/>
          <p:nvPr>
            <p:extLst>
              <p:ext uri="{D42A27DB-BD31-4B8C-83A1-F6EECF244321}">
                <p14:modId xmlns:p14="http://schemas.microsoft.com/office/powerpoint/2010/main" val="770047058"/>
              </p:ext>
            </p:extLst>
          </p:nvPr>
        </p:nvGraphicFramePr>
        <p:xfrm>
          <a:off x="524655" y="1504059"/>
          <a:ext cx="11142689" cy="34883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00928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4.1|4.3|22.3|36.3|9.6"/>
</p:tagLst>
</file>

<file path=ppt/tags/tag2.xml><?xml version="1.0" encoding="utf-8"?>
<p:tagLst xmlns:a="http://schemas.openxmlformats.org/drawingml/2006/main" xmlns:r="http://schemas.openxmlformats.org/officeDocument/2006/relationships" xmlns:p="http://schemas.openxmlformats.org/presentationml/2006/main">
  <p:tag name="TIMING" val="|8.6|5|1.6|6.1|7.1|11.5|35.4"/>
</p:tagLst>
</file>

<file path=ppt/tags/tag3.xml><?xml version="1.0" encoding="utf-8"?>
<p:tagLst xmlns:a="http://schemas.openxmlformats.org/drawingml/2006/main" xmlns:r="http://schemas.openxmlformats.org/officeDocument/2006/relationships" xmlns:p="http://schemas.openxmlformats.org/presentationml/2006/main">
  <p:tag name="TIMING" val="|4.919|0.8459997|45.367|27.004|31.807|14.536"/>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916BDA3070A34895CAD2722FB4F240" ma:contentTypeVersion="11" ma:contentTypeDescription="Create a new document." ma:contentTypeScope="" ma:versionID="a985e66079244a9cc8358ad2cca83724">
  <xsd:schema xmlns:xsd="http://www.w3.org/2001/XMLSchema" xmlns:xs="http://www.w3.org/2001/XMLSchema" xmlns:p="http://schemas.microsoft.com/office/2006/metadata/properties" xmlns:ns2="c1d41322-cfbd-4e6a-be1a-fbfd92ccb5d9" xmlns:ns3="0231ce3f-da5b-4a8c-b6d4-0ce70353f982" targetNamespace="http://schemas.microsoft.com/office/2006/metadata/properties" ma:root="true" ma:fieldsID="91f28713f6b8941e327d2895d67e2a78" ns2:_="" ns3:_="">
    <xsd:import namespace="c1d41322-cfbd-4e6a-be1a-fbfd92ccb5d9"/>
    <xsd:import namespace="0231ce3f-da5b-4a8c-b6d4-0ce70353f98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d41322-cfbd-4e6a-be1a-fbfd92ccb5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31ce3f-da5b-4a8c-b6d4-0ce70353f98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1A8AA2-172B-41D1-9F02-2ADC9ADC35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d41322-cfbd-4e6a-be1a-fbfd92ccb5d9"/>
    <ds:schemaRef ds:uri="0231ce3f-da5b-4a8c-b6d4-0ce70353f9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1fabdb0-6811-4e35-981a-198c29cbb8c3"/>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7822</TotalTime>
  <Words>3082</Words>
  <Application>Microsoft Office PowerPoint</Application>
  <PresentationFormat>Widescreen</PresentationFormat>
  <Paragraphs>229</Paragraphs>
  <Slides>16</Slides>
  <Notes>16</Notes>
  <HiddenSlides>11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Arial</vt:lpstr>
      <vt:lpstr>Calibri</vt:lpstr>
      <vt:lpstr>Consolas</vt:lpstr>
      <vt:lpstr>Segoe UI</vt:lpstr>
      <vt:lpstr>Segoe UI Light</vt:lpstr>
      <vt:lpstr>Segoe UI Semibold</vt:lpstr>
      <vt:lpstr>Segoe UI Semilight</vt:lpstr>
      <vt:lpstr>Symbol</vt:lpstr>
      <vt:lpstr>Times New Roman</vt:lpstr>
      <vt:lpstr>Wingdings</vt:lpstr>
      <vt:lpstr>WHITE TEMPLATE</vt:lpstr>
      <vt:lpstr>SOFT BLACK TEMPLATE</vt:lpstr>
      <vt:lpstr>Module 17 : Use warehouse management in Dynamics 365 for Finance and Operations</vt:lpstr>
      <vt:lpstr>Prerequisite set up for warehouse management</vt:lpstr>
      <vt:lpstr>Wave Template Setup</vt:lpstr>
      <vt:lpstr>القرارات الاستراتيجية</vt:lpstr>
      <vt:lpstr>Required Setup</vt:lpstr>
      <vt:lpstr>Mobile Device Setup Overview</vt:lpstr>
      <vt:lpstr>Mobile Device Process</vt:lpstr>
      <vt:lpstr>Outbound Menu Item</vt:lpstr>
      <vt:lpstr>Configure Mobile Devices for Production</vt:lpstr>
      <vt:lpstr>عملية التعبئة في الحاويات</vt:lpstr>
      <vt:lpstr>Creating Work Templates</vt:lpstr>
      <vt:lpstr>حول الجرد الدوري</vt:lpstr>
      <vt:lpstr>General Setup</vt:lpstr>
      <vt:lpstr>عملية الجرد الدوري</vt:lpstr>
      <vt:lpstr>Guided Cycle Counting</vt:lpstr>
      <vt:lpstr>عناصر القائمة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Ali Sayed</cp:lastModifiedBy>
  <cp:revision>126</cp:revision>
  <dcterms:created xsi:type="dcterms:W3CDTF">2018-07-31T14:16:34Z</dcterms:created>
  <dcterms:modified xsi:type="dcterms:W3CDTF">2021-10-20T01:46:39Z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0x010100C3916BDA3070A34895CAD2722FB4F240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