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3ABA-FA8A-41D2-BAC9-5E1F3C41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57EAD-ABC6-4314-B4F6-AE9E514C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D19BF-863E-4031-B8C5-A11DA26F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DAC10-8168-4E9D-A338-5B72A317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7C29-A51D-491B-8D7E-B8302F52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2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2964-D389-48AE-9468-2C75D521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17476-7F74-4891-9547-E6EA2801C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77A8-14CA-4BDE-9910-B05C2E11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A2A1-29FF-4EEB-96E2-1B15150D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DEB56-7127-4898-A896-B4D9120B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929DF-B08C-42AC-9035-F57B23D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628EA-70BA-428D-86CC-F49ABD5F2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173-011D-4110-94AC-8B395669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BE4C-A8E3-45F5-B8A0-64C1397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855C-68B1-488E-92D0-94FC184B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59FC-8CEE-40CA-A7A6-67E8D40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19B2-41B5-4C8E-AED4-AB23AC3D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C1BD-F879-4E40-A97B-2298181E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F2E5-B700-4F9F-B409-A94F129E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1FC4-DE34-4BE5-B542-0F3EB94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49ED-8104-402A-8FFA-59BB68D9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3B2CD-6CBE-4669-96B6-64BF32B3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D525-E670-4D9E-84AC-BFD3CE40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43ED-85B7-442C-BCFA-52F4A213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6EE-80EE-42C2-B1FC-E94856C9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7019-9FFF-4B01-A886-D3C0707B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FCC8-3468-4506-BF4A-4FC83B09B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AC467-C77A-4CA1-9225-787610187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D8A95-964F-480C-87AB-71DF644D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9C83D-58DA-44A2-B76E-CB61E8F1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7D698-D375-4E9E-8E20-724A389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026A-3314-45EB-ADAE-0771208F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7C4C-E18C-412D-98F8-A8F4C764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8556F-D31E-4617-8DBD-C46D23A3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EF061-01EC-4456-9300-EBB2C234A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DEE44-822A-4048-B708-94151F94F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8A02C-ADD8-4D03-9BB9-8FAFE727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789C9-D4FC-4DAC-B6EA-B511F7C8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8CE2B-5039-437D-BC48-A8124A45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5E55-9F85-47F9-BE56-87E683C7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2D79C-D2F6-4EBA-81CA-4B440D28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F3A09-51F9-40E2-A89D-C0A7F51A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02DC9-C93A-4BF8-A612-CBD780FE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6312A-ECBE-4FDA-AF49-D2E623A5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3DBD7-7814-4B67-A72B-1BE707B0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35D66-BC1B-4F86-A839-91D19677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41A7-1E80-448A-8F03-18C54FCD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5649-61AC-48E1-802F-71DC8575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0F43C-BF74-42B8-A31F-2C8FE1B8C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22B0C-5EDA-4658-BE04-90490773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00764-4154-4DCC-8FB9-CADD771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057F-2B3C-41C7-98AF-06B04B25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B459-2213-4EF1-B9F9-3CBEED7D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53A32-2E4A-4C4D-8795-8FF991101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56028-235F-4DD8-AFA9-08A106BA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64BC7-095E-4A3E-B101-3A885CF2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3E65-2786-4615-BAF7-9BADC1E3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0BF4D-C027-4DF3-A2E8-60310965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84AD-5CA8-434D-9773-877ECC4E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3FF7C-F0B3-4E2E-A87C-2831C059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D5E0-E7A0-4BB9-B0DB-CAF3E5B48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CFF2-2F1B-4CFB-987C-04273330BC9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B75E-DBA4-4214-8357-173422C99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AB7C-1D96-4542-9520-B6C1B2B86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6922E5-A070-403A-995E-8525E4E60BBB}"/>
              </a:ext>
            </a:extLst>
          </p:cNvPr>
          <p:cNvSpPr/>
          <p:nvPr/>
        </p:nvSpPr>
        <p:spPr>
          <a:xfrm flipH="1">
            <a:off x="3216048" y="1460356"/>
            <a:ext cx="5057913" cy="37106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94D20-5303-4E4A-88A7-D8D65B2B61E7}"/>
              </a:ext>
            </a:extLst>
          </p:cNvPr>
          <p:cNvSpPr/>
          <p:nvPr/>
        </p:nvSpPr>
        <p:spPr>
          <a:xfrm flipH="1">
            <a:off x="6726945" y="2557670"/>
            <a:ext cx="1547016" cy="58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solidFill>
                  <a:schemeClr val="tx1"/>
                </a:solidFill>
                <a:rtl/>
              </a:rPr>
              <a:t>ملف</a:t>
            </a:r>
          </a:p>
          <a:p>
            <a:pPr algn="ctr" rtl="1"/>
            <a:r>
              <a:rPr lang="ar-sa" sz="1400" dirty="0">
                <a:solidFill>
                  <a:schemeClr val="tx1"/>
                </a:solidFill>
                <a:rtl/>
              </a:rPr>
              <a:t>البيان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E20B7-8E4C-4BA1-85C8-B7D9756C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09434" y="1460356"/>
            <a:ext cx="5064527" cy="10973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E94572-37D6-4094-88BA-E8D7DCEDF860}"/>
              </a:ext>
            </a:extLst>
          </p:cNvPr>
          <p:cNvSpPr/>
          <p:nvPr/>
        </p:nvSpPr>
        <p:spPr>
          <a:xfrm flipH="1">
            <a:off x="4968190" y="2557669"/>
            <a:ext cx="1547016" cy="58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solidFill>
                  <a:schemeClr val="tx1"/>
                </a:solidFill>
                <a:rtl/>
              </a:rPr>
              <a:t>تنفيذ</a:t>
            </a:r>
          </a:p>
          <a:p>
            <a:pPr algn="ctr" rtl="1"/>
            <a:r>
              <a:rPr lang="ar-sa" sz="1400" dirty="0">
                <a:solidFill>
                  <a:schemeClr val="tx1"/>
                </a:solidFill>
                <a:rtl/>
              </a:rPr>
              <a:t>المكوّن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1E575C-C317-4D21-85F1-837A59876DF6}"/>
              </a:ext>
            </a:extLst>
          </p:cNvPr>
          <p:cNvSpPr/>
          <p:nvPr/>
        </p:nvSpPr>
        <p:spPr>
          <a:xfrm flipH="1">
            <a:off x="3209434" y="2557669"/>
            <a:ext cx="1547016" cy="58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solidFill>
                  <a:schemeClr val="tx1"/>
                </a:solidFill>
                <a:rtl/>
              </a:rPr>
              <a:t>الملفات </a:t>
            </a:r>
            <a:br/>
            <a:r>
              <a:rPr lang="ar-sa" sz="1400" dirty="0">
                <a:solidFill>
                  <a:schemeClr val="tx1"/>
                </a:solidFill>
                <a:rtl/>
              </a:rPr>
              <a:t>المصدر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60795-21B7-47F7-828C-12E89E537629}"/>
              </a:ext>
            </a:extLst>
          </p:cNvPr>
          <p:cNvSpPr/>
          <p:nvPr/>
        </p:nvSpPr>
        <p:spPr>
          <a:xfrm flipH="1">
            <a:off x="6726946" y="3136529"/>
            <a:ext cx="1547015" cy="2034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ar-sa" sz="1400" dirty="0">
                <a:solidFill>
                  <a:schemeClr val="tx1"/>
                </a:solidFill>
                <a:rtl/>
              </a:rPr>
              <a:t>تعريف التحكم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rtl/>
              </a:rPr>
              <a:t>الاسم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rtl/>
              </a:rPr>
              <a:t>الوصف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rtl/>
              </a:rPr>
              <a:t>الإصدار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rtl/>
              </a:rPr>
              <a:t>الملفات المصدر</a:t>
            </a:r>
            <a:br/>
            <a:br/>
            <a:br/>
            <a:endParaRPr lang="en-US" sz="1400" dirty="0">
              <a:solidFill>
                <a:schemeClr val="tx1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F8440-1821-463C-922D-FBBE15E7113E}"/>
              </a:ext>
            </a:extLst>
          </p:cNvPr>
          <p:cNvSpPr/>
          <p:nvPr/>
        </p:nvSpPr>
        <p:spPr>
          <a:xfrm flipH="1">
            <a:off x="4968192" y="3135008"/>
            <a:ext cx="1547015" cy="2049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ar-sa" sz="1400" dirty="0">
                <a:solidFill>
                  <a:schemeClr val="tx1"/>
                </a:solidFill>
                <a:rtl/>
              </a:rPr>
              <a:t>التعليمة البرمجية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rtl val="0"/>
              </a:rPr>
              <a:t>TypeScript</a:t>
            </a:r>
            <a:r>
              <a:rPr lang="ar-sa" sz="1400" dirty="0">
                <a:solidFill>
                  <a:schemeClr val="tx1"/>
                </a:solidFill>
                <a:rtl/>
              </a:rPr>
              <a:t> أو </a:t>
            </a:r>
            <a:r>
              <a:rPr lang="ar-sa" sz="1400" dirty="0">
                <a:solidFill>
                  <a:schemeClr val="tx1"/>
                </a:solidFill>
                <a:rtl val="0"/>
              </a:rPr>
              <a:t>JavaScript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rtl/>
              </a:rPr>
              <a:t>واجهة المستخدم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rtl/>
              </a:rPr>
              <a:t>الوظيفة</a:t>
            </a:r>
            <a:br/>
            <a:br/>
            <a:br/>
            <a:endParaRPr lang="en-US" sz="1400" dirty="0">
              <a:solidFill>
                <a:schemeClr val="tx1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680AE-8139-4304-9C17-0BEB13B251E4}"/>
              </a:ext>
            </a:extLst>
          </p:cNvPr>
          <p:cNvSpPr/>
          <p:nvPr/>
        </p:nvSpPr>
        <p:spPr>
          <a:xfrm flipH="1">
            <a:off x="3209435" y="3135009"/>
            <a:ext cx="1547015" cy="20359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ar-sa" sz="1400" dirty="0">
                <a:solidFill>
                  <a:schemeClr val="tx1"/>
                </a:solidFill>
                <a:rtl/>
              </a:rPr>
              <a:t>الموارد الثابتة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rtl/>
              </a:rPr>
              <a:t>المكتبات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rtl val="0"/>
              </a:rPr>
              <a:t>CSS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rtl/>
              </a:rPr>
              <a:t>الصور وغيرها</a:t>
            </a:r>
            <a:br/>
            <a:br/>
            <a:br/>
            <a:br/>
            <a:endParaRPr lang="en-US" sz="1400" dirty="0">
              <a:solidFill>
                <a:schemeClr val="tx1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1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E9EC3278278C4EAFA14CAD3949CCF2" ma:contentTypeVersion="10" ma:contentTypeDescription="Create a new document." ma:contentTypeScope="" ma:versionID="a1ad7e6625308d4442da94e0b7d845e6">
  <xsd:schema xmlns:xsd="http://www.w3.org/2001/XMLSchema" xmlns:xs="http://www.w3.org/2001/XMLSchema" xmlns:p="http://schemas.microsoft.com/office/2006/metadata/properties" xmlns:ns2="0be864d4-2e1e-4147-b554-953cb37bfd3b" targetNamespace="http://schemas.microsoft.com/office/2006/metadata/properties" ma:root="true" ma:fieldsID="5073de57432fa4b200d1c71fa5073c3f" ns2:_="">
    <xsd:import namespace="0be864d4-2e1e-4147-b554-953cb37bfd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864d4-2e1e-4147-b554-953cb37bf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E96A35-5359-4DE9-96E5-232E289DF2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e864d4-2e1e-4147-b554-953cb37bfd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F3C91F-BD3B-4BC9-B44E-3DA5D8784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1CB96B6-4BA0-4A26-86E2-3B1EF4A07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Yack</dc:creator>
  <cp:lastModifiedBy>Ali Sayed</cp:lastModifiedBy>
  <cp:revision>4</cp:revision>
  <dcterms:created xsi:type="dcterms:W3CDTF">2021-05-11T20:04:28Z</dcterms:created>
  <dcterms:modified xsi:type="dcterms:W3CDTF">2021-10-20T00:43:57Z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0x010100B5E9EC3278278C4EAFA14CAD3949CCF2</vt:lpwstr>
  </property>
</Properties>
</file>