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video/unknown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72" d="100"/>
          <a:sy n="72" d="100"/>
        </p:scale>
        <p:origin x="82" y="40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10" Type="http://schemas.openxmlformats.org/officeDocument/2006/relationships/customXml" Target="../customXml/item3.xml"/><Relationship Id="rId4" Type="http://schemas.openxmlformats.org/officeDocument/2006/relationships/presProps" Target="presProps.xml"/><Relationship Id="rId9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76DDC-B79E-4369-A189-1E402986BFD9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7760E-D399-43D1-B445-3FF2AC7E8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940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76DDC-B79E-4369-A189-1E402986BFD9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7760E-D399-43D1-B445-3FF2AC7E8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932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76DDC-B79E-4369-A189-1E402986BFD9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7760E-D399-43D1-B445-3FF2AC7E8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232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76DDC-B79E-4369-A189-1E402986BFD9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7760E-D399-43D1-B445-3FF2AC7E8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923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76DDC-B79E-4369-A189-1E402986BFD9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7760E-D399-43D1-B445-3FF2AC7E8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342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76DDC-B79E-4369-A189-1E402986BFD9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7760E-D399-43D1-B445-3FF2AC7E8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115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76DDC-B79E-4369-A189-1E402986BFD9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7760E-D399-43D1-B445-3FF2AC7E8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319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76DDC-B79E-4369-A189-1E402986BFD9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7760E-D399-43D1-B445-3FF2AC7E8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574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76DDC-B79E-4369-A189-1E402986BFD9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7760E-D399-43D1-B445-3FF2AC7E8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061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76DDC-B79E-4369-A189-1E402986BFD9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7760E-D399-43D1-B445-3FF2AC7E8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973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76DDC-B79E-4369-A189-1E402986BFD9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7760E-D399-43D1-B445-3FF2AC7E8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717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976DDC-B79E-4369-A189-1E402986BFD9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D7760E-D399-43D1-B445-3FF2AC7E8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995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1.gif"/><Relationship Id="rId1" Type="http://schemas.microsoft.com/office/2007/relationships/media" Target="../media/media1.gif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2.gif"/><Relationship Id="rId1" Type="http://schemas.microsoft.com/office/2007/relationships/media" Target="../media/media2.gif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Build Tables - Table Properties" descr="This GIF shows the Properties window for the CustTable opened from the Application Explorer window." title="Build Tables - Table Properties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12725" y="471488"/>
            <a:ext cx="11764963" cy="5913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658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Build Tables - Add Fields" descr="This GIF shows a field being selected and dragged from the Application Explorer window to the Fields node of the CustTable in the table designer window." title="Build Tables - Add fields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766888" y="1825625"/>
            <a:ext cx="8656637" cy="4351338"/>
          </a:xfrm>
        </p:spPr>
      </p:pic>
    </p:spTree>
    <p:extLst>
      <p:ext uri="{BB962C8B-B14F-4D97-AF65-F5344CB8AC3E}">
        <p14:creationId xmlns:p14="http://schemas.microsoft.com/office/powerpoint/2010/main" val="2070931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3916BDA3070A34895CAD2722FB4F240" ma:contentTypeVersion="11" ma:contentTypeDescription="Create a new document." ma:contentTypeScope="" ma:versionID="a985e66079244a9cc8358ad2cca83724">
  <xsd:schema xmlns:xsd="http://www.w3.org/2001/XMLSchema" xmlns:xs="http://www.w3.org/2001/XMLSchema" xmlns:p="http://schemas.microsoft.com/office/2006/metadata/properties" xmlns:ns2="c1d41322-cfbd-4e6a-be1a-fbfd92ccb5d9" xmlns:ns3="0231ce3f-da5b-4a8c-b6d4-0ce70353f982" targetNamespace="http://schemas.microsoft.com/office/2006/metadata/properties" ma:root="true" ma:fieldsID="91f28713f6b8941e327d2895d67e2a78" ns2:_="" ns3:_="">
    <xsd:import namespace="c1d41322-cfbd-4e6a-be1a-fbfd92ccb5d9"/>
    <xsd:import namespace="0231ce3f-da5b-4a8c-b6d4-0ce70353f98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1d41322-cfbd-4e6a-be1a-fbfd92ccb5d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31ce3f-da5b-4a8c-b6d4-0ce70353f982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DF698FD-FD3A-4230-BCA2-FD46E3E178F9}"/>
</file>

<file path=customXml/itemProps2.xml><?xml version="1.0" encoding="utf-8"?>
<ds:datastoreItem xmlns:ds="http://schemas.openxmlformats.org/officeDocument/2006/customXml" ds:itemID="{9AD53D13-CAED-471A-AE31-46EF2A905349}"/>
</file>

<file path=customXml/itemProps3.xml><?xml version="1.0" encoding="utf-8"?>
<ds:datastoreItem xmlns:ds="http://schemas.openxmlformats.org/officeDocument/2006/customXml" ds:itemID="{751A9902-EEF0-4D06-AF4C-BD83C8C5839B}"/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Widescreen</PresentationFormat>
  <Paragraphs>0</Paragraphs>
  <Slides>2</Slides>
  <Notes>0</Notes>
  <HiddenSlides>0</HiddenSlides>
  <MMClips>2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RSM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 Clay</dc:creator>
  <cp:lastModifiedBy>Jen Clay</cp:lastModifiedBy>
  <cp:revision>1</cp:revision>
  <dcterms:created xsi:type="dcterms:W3CDTF">2019-05-29T16:34:19Z</dcterms:created>
  <dcterms:modified xsi:type="dcterms:W3CDTF">2019-05-29T16:38:49Z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0x010100C3916BDA3070A34895CAD2722FB4F240</vt:lpwstr>
  </property>
</Properties>
</file>