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CF2DA-7407-4DF2-A62C-DACD1B64C0B4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D84DD3-14FB-4678-9043-1163646DB7FA}">
      <dgm:prSet phldrT="[Text]"/>
      <dgm:spPr/>
      <dgm:t>
        <a:bodyPr/>
        <a:lstStyle/>
        <a:p>
          <a:pPr algn="r"/>
          <a:r>
            <a:rPr lang="ar-SA" dirty="0">
              <a:rtl/>
            </a:rPr>
            <a:t>مؤشر الأداء الأساسي</a:t>
          </a:r>
        </a:p>
      </dgm:t>
    </dgm:pt>
    <dgm:pt modelId="{0AF36505-9198-49E6-B233-17B3438A68F3}" type="parTrans" cxnId="{B7F744A7-73DE-4210-A5A4-114E0C69B670}">
      <dgm:prSet/>
      <dgm:spPr/>
      <dgm:t>
        <a:bodyPr/>
        <a:lstStyle/>
        <a:p>
          <a:endParaRPr lang="en-US"/>
        </a:p>
      </dgm:t>
    </dgm:pt>
    <dgm:pt modelId="{547F0353-A66A-48C3-A085-A13931349C69}" type="sibTrans" cxnId="{B7F744A7-73DE-4210-A5A4-114E0C69B670}">
      <dgm:prSet/>
      <dgm:spPr/>
      <dgm:t>
        <a:bodyPr/>
        <a:lstStyle/>
        <a:p>
          <a:endParaRPr lang="en-US"/>
        </a:p>
      </dgm:t>
    </dgm:pt>
    <dgm:pt modelId="{D3E28E99-B555-4097-AD54-19B57CC4975E}">
      <dgm:prSet phldrT="[Text]"/>
      <dgm:spPr/>
      <dgm:t>
        <a:bodyPr/>
        <a:lstStyle/>
        <a:p>
          <a:pPr algn="r"/>
          <a:r>
            <a:rPr lang="ar-SA" dirty="0">
              <a:rtl/>
            </a:rPr>
            <a:t>القياسات المجمعة</a:t>
          </a:r>
        </a:p>
      </dgm:t>
    </dgm:pt>
    <dgm:pt modelId="{985E153F-60D5-4B03-845B-4417E8CD0FE3}" type="parTrans" cxnId="{A28C66B8-2299-4F2A-925E-945EDDE9BEBA}">
      <dgm:prSet/>
      <dgm:spPr/>
      <dgm:t>
        <a:bodyPr/>
        <a:lstStyle/>
        <a:p>
          <a:endParaRPr lang="en-US"/>
        </a:p>
      </dgm:t>
    </dgm:pt>
    <dgm:pt modelId="{83D919B6-FD27-457D-828C-8B116DC0DEB8}" type="sibTrans" cxnId="{A28C66B8-2299-4F2A-925E-945EDDE9BEBA}">
      <dgm:prSet/>
      <dgm:spPr/>
      <dgm:t>
        <a:bodyPr/>
        <a:lstStyle/>
        <a:p>
          <a:endParaRPr lang="en-US"/>
        </a:p>
      </dgm:t>
    </dgm:pt>
    <dgm:pt modelId="{1AE11116-A01E-4871-8109-5D221A1060C9}">
      <dgm:prSet phldrT="[Text]" custT="1"/>
      <dgm:spPr/>
      <dgm:t>
        <a:bodyPr/>
        <a:lstStyle/>
        <a:p>
          <a:r>
            <a:rPr lang="ar-SA" sz="2000" dirty="0">
              <a:rtl/>
            </a:rPr>
            <a:t>إجمالي المبيعات</a:t>
          </a:r>
        </a:p>
      </dgm:t>
    </dgm:pt>
    <dgm:pt modelId="{48E1C09C-970F-4686-931F-0BB67864F69E}" type="parTrans" cxnId="{160521EB-6379-47E9-B7C0-699F2108E98B}">
      <dgm:prSet/>
      <dgm:spPr/>
      <dgm:t>
        <a:bodyPr/>
        <a:lstStyle/>
        <a:p>
          <a:endParaRPr lang="en-US"/>
        </a:p>
      </dgm:t>
    </dgm:pt>
    <dgm:pt modelId="{149E2338-D6CD-49DD-9783-A0ED55CD1101}" type="sibTrans" cxnId="{160521EB-6379-47E9-B7C0-699F2108E98B}">
      <dgm:prSet/>
      <dgm:spPr/>
      <dgm:t>
        <a:bodyPr/>
        <a:lstStyle/>
        <a:p>
          <a:endParaRPr lang="en-US"/>
        </a:p>
      </dgm:t>
    </dgm:pt>
    <dgm:pt modelId="{8486E477-2A0E-4449-BE18-6DE902BA46A4}">
      <dgm:prSet phldrT="[Text]" custT="1"/>
      <dgm:spPr/>
      <dgm:t>
        <a:bodyPr/>
        <a:lstStyle/>
        <a:p>
          <a:r>
            <a:rPr lang="ar-SA" sz="2000" dirty="0">
              <a:rtl/>
            </a:rPr>
            <a:t>عدد الأوامر</a:t>
          </a:r>
        </a:p>
      </dgm:t>
    </dgm:pt>
    <dgm:pt modelId="{32748BF6-0EF4-425C-BA66-EEC85A7CC52C}" type="parTrans" cxnId="{94F81A1D-DE20-46EF-A052-607A1D69F4F8}">
      <dgm:prSet/>
      <dgm:spPr/>
      <dgm:t>
        <a:bodyPr/>
        <a:lstStyle/>
        <a:p>
          <a:endParaRPr lang="en-US"/>
        </a:p>
      </dgm:t>
    </dgm:pt>
    <dgm:pt modelId="{817CC74F-92F5-468E-B2D5-B9FCA6FD04BD}" type="sibTrans" cxnId="{94F81A1D-DE20-46EF-A052-607A1D69F4F8}">
      <dgm:prSet/>
      <dgm:spPr/>
      <dgm:t>
        <a:bodyPr/>
        <a:lstStyle/>
        <a:p>
          <a:endParaRPr lang="en-US"/>
        </a:p>
      </dgm:t>
    </dgm:pt>
    <dgm:pt modelId="{975246C1-9F6A-417D-BF31-29D536EBAC6E}">
      <dgm:prSet phldrT="[Text]" custT="1"/>
      <dgm:spPr/>
      <dgm:t>
        <a:bodyPr/>
        <a:lstStyle/>
        <a:p>
          <a:r>
            <a:rPr lang="ar-SA" sz="2000" dirty="0" smtClean="0">
              <a:rtl/>
            </a:rPr>
            <a:t>منتج ثانوي</a:t>
          </a:r>
          <a:endParaRPr lang="ar-SA" sz="2000" dirty="0">
            <a:rtl/>
          </a:endParaRPr>
        </a:p>
      </dgm:t>
    </dgm:pt>
    <dgm:pt modelId="{BD75A530-3F0B-4D2B-9AFB-AB86C8B3696D}">
      <dgm:prSet phldrT="[Text]" custT="1"/>
      <dgm:spPr/>
      <dgm:t>
        <a:bodyPr/>
        <a:lstStyle/>
        <a:p>
          <a:r>
            <a:rPr lang="ar-SA" sz="2000" dirty="0" smtClean="0">
              <a:rtl/>
            </a:rPr>
            <a:t>لكل عميل</a:t>
          </a:r>
          <a:endParaRPr lang="ar-SA" sz="2000" dirty="0">
            <a:rtl/>
          </a:endParaRPr>
        </a:p>
      </dgm:t>
    </dgm:pt>
    <dgm:pt modelId="{B0BB8E38-EF05-495E-8E98-C2B4311D1BDF}">
      <dgm:prSet phldrT="[Text]"/>
      <dgm:spPr/>
      <dgm:t>
        <a:bodyPr/>
        <a:lstStyle/>
        <a:p>
          <a:pPr algn="r"/>
          <a:r>
            <a:rPr lang="ar-SA" dirty="0">
              <a:rtl/>
            </a:rPr>
            <a:t>الأبعاد المجمعة</a:t>
          </a:r>
          <a:endParaRPr lang="en-US" dirty="0"/>
        </a:p>
      </dgm:t>
    </dgm:pt>
    <dgm:pt modelId="{9297E763-F485-48FA-B648-2DB93BEAA21B}" type="sibTrans" cxnId="{D34F5401-7DD1-4B1F-9C09-4DC10CB84090}">
      <dgm:prSet/>
      <dgm:spPr/>
      <dgm:t>
        <a:bodyPr/>
        <a:lstStyle/>
        <a:p>
          <a:endParaRPr lang="en-US"/>
        </a:p>
      </dgm:t>
    </dgm:pt>
    <dgm:pt modelId="{F4E752EF-1F48-465F-B2E0-EAF799155AB8}" type="parTrans" cxnId="{D34F5401-7DD1-4B1F-9C09-4DC10CB84090}">
      <dgm:prSet/>
      <dgm:spPr/>
      <dgm:t>
        <a:bodyPr/>
        <a:lstStyle/>
        <a:p>
          <a:endParaRPr lang="en-US"/>
        </a:p>
      </dgm:t>
    </dgm:pt>
    <dgm:pt modelId="{A8CDF029-164F-43AD-90BE-A7CD8960CC52}" type="sibTrans" cxnId="{1A97279C-C3B7-451A-AB27-EDDF38167719}">
      <dgm:prSet/>
      <dgm:spPr/>
      <dgm:t>
        <a:bodyPr/>
        <a:lstStyle/>
        <a:p>
          <a:endParaRPr lang="en-US"/>
        </a:p>
      </dgm:t>
    </dgm:pt>
    <dgm:pt modelId="{EAED5732-86A1-4850-BE7B-6E5208A725F2}" type="parTrans" cxnId="{1A97279C-C3B7-451A-AB27-EDDF38167719}">
      <dgm:prSet/>
      <dgm:spPr/>
      <dgm:t>
        <a:bodyPr/>
        <a:lstStyle/>
        <a:p>
          <a:endParaRPr lang="en-US"/>
        </a:p>
      </dgm:t>
    </dgm:pt>
    <dgm:pt modelId="{F87F9AF8-D8E2-444A-898D-F7988F47091C}" type="sibTrans" cxnId="{F18D8200-4C71-4551-9BDF-072BF9DF7BBB}">
      <dgm:prSet/>
      <dgm:spPr/>
      <dgm:t>
        <a:bodyPr/>
        <a:lstStyle/>
        <a:p>
          <a:endParaRPr lang="en-US"/>
        </a:p>
      </dgm:t>
    </dgm:pt>
    <dgm:pt modelId="{72554BB9-EAB2-4E72-89FC-E72A6CB8365B}" type="parTrans" cxnId="{F18D8200-4C71-4551-9BDF-072BF9DF7BBB}">
      <dgm:prSet/>
      <dgm:spPr/>
      <dgm:t>
        <a:bodyPr/>
        <a:lstStyle/>
        <a:p>
          <a:endParaRPr lang="en-US"/>
        </a:p>
      </dgm:t>
    </dgm:pt>
    <dgm:pt modelId="{BCA38F19-FEC2-467A-9647-B8C278156BB4}" type="pres">
      <dgm:prSet presAssocID="{479CF2DA-7407-4DF2-A62C-DACD1B64C0B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E00566-114B-4C8B-AE28-C2E76F15748B}" type="pres">
      <dgm:prSet presAssocID="{479CF2DA-7407-4DF2-A62C-DACD1B64C0B4}" presName="outerBox" presStyleCnt="0"/>
      <dgm:spPr/>
    </dgm:pt>
    <dgm:pt modelId="{D784E308-3595-4CF4-B2E9-3EC09D14976A}" type="pres">
      <dgm:prSet presAssocID="{479CF2DA-7407-4DF2-A62C-DACD1B64C0B4}" presName="outerBoxParent" presStyleLbl="node1" presStyleIdx="0" presStyleCnt="3"/>
      <dgm:spPr/>
      <dgm:t>
        <a:bodyPr/>
        <a:lstStyle/>
        <a:p>
          <a:endParaRPr lang="en-US"/>
        </a:p>
      </dgm:t>
    </dgm:pt>
    <dgm:pt modelId="{B8E58D00-1D36-46C8-AB01-248D5FD5553A}" type="pres">
      <dgm:prSet presAssocID="{479CF2DA-7407-4DF2-A62C-DACD1B64C0B4}" presName="outerBoxChildren" presStyleCnt="0"/>
      <dgm:spPr/>
    </dgm:pt>
    <dgm:pt modelId="{F9BA1395-22E2-40D7-A629-2986C91F610D}" type="pres">
      <dgm:prSet presAssocID="{479CF2DA-7407-4DF2-A62C-DACD1B64C0B4}" presName="middleBox" presStyleCnt="0"/>
      <dgm:spPr/>
    </dgm:pt>
    <dgm:pt modelId="{2D86F0D7-DBB9-492A-852F-E8CCABDAE8E2}" type="pres">
      <dgm:prSet presAssocID="{479CF2DA-7407-4DF2-A62C-DACD1B64C0B4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8FE40F84-A15A-4C12-93B4-5FD883BA9882}" type="pres">
      <dgm:prSet presAssocID="{479CF2DA-7407-4DF2-A62C-DACD1B64C0B4}" presName="middleBoxChildren" presStyleCnt="0"/>
      <dgm:spPr/>
    </dgm:pt>
    <dgm:pt modelId="{7C3A0062-483D-4CE0-B20E-D338DDF0A2FB}" type="pres">
      <dgm:prSet presAssocID="{1AE11116-A01E-4871-8109-5D221A1060C9}" presName="mChild" presStyleLbl="fgAcc1" presStyleIdx="0" presStyleCnt="4" custLinFactX="175358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0517-EA35-4C96-A06B-BFE01894B37E}" type="pres">
      <dgm:prSet presAssocID="{149E2338-D6CD-49DD-9783-A0ED55CD1101}" presName="middleSibTrans" presStyleCnt="0"/>
      <dgm:spPr/>
    </dgm:pt>
    <dgm:pt modelId="{B7B2FE80-FC9E-4003-8CC1-4D8BB935AA49}" type="pres">
      <dgm:prSet presAssocID="{8486E477-2A0E-4449-BE18-6DE902BA46A4}" presName="mChild" presStyleLbl="fgAcc1" presStyleIdx="1" presStyleCnt="4" custLinFactX="175358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6EBB9-8341-444A-8A65-1BF8D109D1F1}" type="pres">
      <dgm:prSet presAssocID="{479CF2DA-7407-4DF2-A62C-DACD1B64C0B4}" presName="centerBox" presStyleCnt="0"/>
      <dgm:spPr/>
    </dgm:pt>
    <dgm:pt modelId="{4002D094-D123-4981-BD29-4A616A2678E1}" type="pres">
      <dgm:prSet presAssocID="{479CF2DA-7407-4DF2-A62C-DACD1B64C0B4}" presName="centerBoxParent" presStyleLbl="node1" presStyleIdx="2" presStyleCnt="3" custLinFactNeighborX="-29909"/>
      <dgm:spPr/>
      <dgm:t>
        <a:bodyPr/>
        <a:lstStyle/>
        <a:p>
          <a:endParaRPr lang="en-US"/>
        </a:p>
      </dgm:t>
    </dgm:pt>
    <dgm:pt modelId="{05E1CCD1-AEBB-42A7-98E8-45794EE763BF}" type="pres">
      <dgm:prSet presAssocID="{479CF2DA-7407-4DF2-A62C-DACD1B64C0B4}" presName="centerBoxChildren" presStyleCnt="0"/>
      <dgm:spPr/>
    </dgm:pt>
    <dgm:pt modelId="{053F70CD-E0A1-4376-B8AC-18E5213DA430}" type="pres">
      <dgm:prSet presAssocID="{BD75A530-3F0B-4D2B-9AFB-AB86C8B3696D}" presName="cChild" presStyleLbl="fgAcc1" presStyleIdx="2" presStyleCnt="4" custLinFactX="-61425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2A25C-4F32-4222-8E11-C3DC8AF11012}" type="pres">
      <dgm:prSet presAssocID="{F87F9AF8-D8E2-444A-898D-F7988F47091C}" presName="centerSibTrans" presStyleCnt="0"/>
      <dgm:spPr/>
    </dgm:pt>
    <dgm:pt modelId="{B3D3A781-EA8C-4C1C-A107-86A86788DE12}" type="pres">
      <dgm:prSet presAssocID="{975246C1-9F6A-417D-BF31-29D536EBAC6E}" presName="cChild" presStyleLbl="fgAcc1" presStyleIdx="3" presStyleCnt="4" custLinFactX="-61425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F81A1D-DE20-46EF-A052-607A1D69F4F8}" srcId="{D3E28E99-B555-4097-AD54-19B57CC4975E}" destId="{8486E477-2A0E-4449-BE18-6DE902BA46A4}" srcOrd="1" destOrd="0" parTransId="{32748BF6-0EF4-425C-BA66-EEC85A7CC52C}" sibTransId="{817CC74F-92F5-468E-B2D5-B9FCA6FD04BD}"/>
    <dgm:cxn modelId="{1A97279C-C3B7-451A-AB27-EDDF38167719}" srcId="{B0BB8E38-EF05-495E-8E98-C2B4311D1BDF}" destId="{975246C1-9F6A-417D-BF31-29D536EBAC6E}" srcOrd="1" destOrd="0" parTransId="{EAED5732-86A1-4850-BE7B-6E5208A725F2}" sibTransId="{A8CDF029-164F-43AD-90BE-A7CD8960CC52}"/>
    <dgm:cxn modelId="{86A00E4B-3DFE-4D20-A4ED-72D16A19E12D}" type="presOf" srcId="{B0BB8E38-EF05-495E-8E98-C2B4311D1BDF}" destId="{4002D094-D123-4981-BD29-4A616A2678E1}" srcOrd="0" destOrd="0" presId="urn:microsoft.com/office/officeart/2005/8/layout/target2"/>
    <dgm:cxn modelId="{D34F5401-7DD1-4B1F-9C09-4DC10CB84090}" srcId="{479CF2DA-7407-4DF2-A62C-DACD1B64C0B4}" destId="{B0BB8E38-EF05-495E-8E98-C2B4311D1BDF}" srcOrd="2" destOrd="0" parTransId="{F4E752EF-1F48-465F-B2E0-EAF799155AB8}" sibTransId="{9297E763-F485-48FA-B648-2DB93BEAA21B}"/>
    <dgm:cxn modelId="{F18D8200-4C71-4551-9BDF-072BF9DF7BBB}" srcId="{B0BB8E38-EF05-495E-8E98-C2B4311D1BDF}" destId="{BD75A530-3F0B-4D2B-9AFB-AB86C8B3696D}" srcOrd="0" destOrd="0" parTransId="{72554BB9-EAB2-4E72-89FC-E72A6CB8365B}" sibTransId="{F87F9AF8-D8E2-444A-898D-F7988F47091C}"/>
    <dgm:cxn modelId="{160521EB-6379-47E9-B7C0-699F2108E98B}" srcId="{D3E28E99-B555-4097-AD54-19B57CC4975E}" destId="{1AE11116-A01E-4871-8109-5D221A1060C9}" srcOrd="0" destOrd="0" parTransId="{48E1C09C-970F-4686-931F-0BB67864F69E}" sibTransId="{149E2338-D6CD-49DD-9783-A0ED55CD1101}"/>
    <dgm:cxn modelId="{A28C66B8-2299-4F2A-925E-945EDDE9BEBA}" srcId="{479CF2DA-7407-4DF2-A62C-DACD1B64C0B4}" destId="{D3E28E99-B555-4097-AD54-19B57CC4975E}" srcOrd="1" destOrd="0" parTransId="{985E153F-60D5-4B03-845B-4417E8CD0FE3}" sibTransId="{83D919B6-FD27-457D-828C-8B116DC0DEB8}"/>
    <dgm:cxn modelId="{C9F2EC3D-3082-4727-BB13-59211986418A}" type="presOf" srcId="{479CF2DA-7407-4DF2-A62C-DACD1B64C0B4}" destId="{BCA38F19-FEC2-467A-9647-B8C278156BB4}" srcOrd="0" destOrd="0" presId="urn:microsoft.com/office/officeart/2005/8/layout/target2"/>
    <dgm:cxn modelId="{AD28A473-FB0A-41F1-925B-3E92C5B143F6}" type="presOf" srcId="{D3E28E99-B555-4097-AD54-19B57CC4975E}" destId="{2D86F0D7-DBB9-492A-852F-E8CCABDAE8E2}" srcOrd="0" destOrd="0" presId="urn:microsoft.com/office/officeart/2005/8/layout/target2"/>
    <dgm:cxn modelId="{C49BF5D9-7595-413B-9AE3-2E0A2B1186C0}" type="presOf" srcId="{8486E477-2A0E-4449-BE18-6DE902BA46A4}" destId="{B7B2FE80-FC9E-4003-8CC1-4D8BB935AA49}" srcOrd="0" destOrd="0" presId="urn:microsoft.com/office/officeart/2005/8/layout/target2"/>
    <dgm:cxn modelId="{B7F744A7-73DE-4210-A5A4-114E0C69B670}" srcId="{479CF2DA-7407-4DF2-A62C-DACD1B64C0B4}" destId="{5CD84DD3-14FB-4678-9043-1163646DB7FA}" srcOrd="0" destOrd="0" parTransId="{0AF36505-9198-49E6-B233-17B3438A68F3}" sibTransId="{547F0353-A66A-48C3-A085-A13931349C69}"/>
    <dgm:cxn modelId="{900BFE8C-4D25-4E06-BAA3-AA3C654E8AB6}" type="presOf" srcId="{975246C1-9F6A-417D-BF31-29D536EBAC6E}" destId="{B3D3A781-EA8C-4C1C-A107-86A86788DE12}" srcOrd="0" destOrd="0" presId="urn:microsoft.com/office/officeart/2005/8/layout/target2"/>
    <dgm:cxn modelId="{41B6A317-320E-43A6-A51A-B7D8F5867F1F}" type="presOf" srcId="{5CD84DD3-14FB-4678-9043-1163646DB7FA}" destId="{D784E308-3595-4CF4-B2E9-3EC09D14976A}" srcOrd="0" destOrd="0" presId="urn:microsoft.com/office/officeart/2005/8/layout/target2"/>
    <dgm:cxn modelId="{4C1B72A2-6F64-470B-A49A-C8EC6C1E1AFB}" type="presOf" srcId="{BD75A530-3F0B-4D2B-9AFB-AB86C8B3696D}" destId="{053F70CD-E0A1-4376-B8AC-18E5213DA430}" srcOrd="0" destOrd="0" presId="urn:microsoft.com/office/officeart/2005/8/layout/target2"/>
    <dgm:cxn modelId="{EDC7E22A-9F37-412E-94DC-D8595371C1B2}" type="presOf" srcId="{1AE11116-A01E-4871-8109-5D221A1060C9}" destId="{7C3A0062-483D-4CE0-B20E-D338DDF0A2FB}" srcOrd="0" destOrd="0" presId="urn:microsoft.com/office/officeart/2005/8/layout/target2"/>
    <dgm:cxn modelId="{C4AB99F7-04C2-4486-B68F-E868F86BD3AB}" type="presParOf" srcId="{BCA38F19-FEC2-467A-9647-B8C278156BB4}" destId="{4AE00566-114B-4C8B-AE28-C2E76F15748B}" srcOrd="0" destOrd="0" presId="urn:microsoft.com/office/officeart/2005/8/layout/target2"/>
    <dgm:cxn modelId="{E5CC87D2-E305-4045-B606-1740DA4561CA}" type="presParOf" srcId="{4AE00566-114B-4C8B-AE28-C2E76F15748B}" destId="{D784E308-3595-4CF4-B2E9-3EC09D14976A}" srcOrd="0" destOrd="0" presId="urn:microsoft.com/office/officeart/2005/8/layout/target2"/>
    <dgm:cxn modelId="{54759B1F-A086-4A31-A553-99FFB32DD3A2}" type="presParOf" srcId="{4AE00566-114B-4C8B-AE28-C2E76F15748B}" destId="{B8E58D00-1D36-46C8-AB01-248D5FD5553A}" srcOrd="1" destOrd="0" presId="urn:microsoft.com/office/officeart/2005/8/layout/target2"/>
    <dgm:cxn modelId="{89D6C103-EA2A-4CAD-B09F-2D7010EA4283}" type="presParOf" srcId="{BCA38F19-FEC2-467A-9647-B8C278156BB4}" destId="{F9BA1395-22E2-40D7-A629-2986C91F610D}" srcOrd="1" destOrd="0" presId="urn:microsoft.com/office/officeart/2005/8/layout/target2"/>
    <dgm:cxn modelId="{B3924DA4-01C3-4FFB-A21E-C95C71E3CD94}" type="presParOf" srcId="{F9BA1395-22E2-40D7-A629-2986C91F610D}" destId="{2D86F0D7-DBB9-492A-852F-E8CCABDAE8E2}" srcOrd="0" destOrd="0" presId="urn:microsoft.com/office/officeart/2005/8/layout/target2"/>
    <dgm:cxn modelId="{6E09C27E-F04D-4D7B-87B3-7C5929B6AB0F}" type="presParOf" srcId="{F9BA1395-22E2-40D7-A629-2986C91F610D}" destId="{8FE40F84-A15A-4C12-93B4-5FD883BA9882}" srcOrd="1" destOrd="0" presId="urn:microsoft.com/office/officeart/2005/8/layout/target2"/>
    <dgm:cxn modelId="{F960F742-30C8-4B4E-9C4B-3D2C5E0F6C71}" type="presParOf" srcId="{8FE40F84-A15A-4C12-93B4-5FD883BA9882}" destId="{7C3A0062-483D-4CE0-B20E-D338DDF0A2FB}" srcOrd="0" destOrd="0" presId="urn:microsoft.com/office/officeart/2005/8/layout/target2"/>
    <dgm:cxn modelId="{3F0AB331-73ED-4303-90CA-B2E97ED0E066}" type="presParOf" srcId="{8FE40F84-A15A-4C12-93B4-5FD883BA9882}" destId="{B6BA0517-EA35-4C96-A06B-BFE01894B37E}" srcOrd="1" destOrd="0" presId="urn:microsoft.com/office/officeart/2005/8/layout/target2"/>
    <dgm:cxn modelId="{EF9E6556-D398-4A2F-B11D-B6F936DF9446}" type="presParOf" srcId="{8FE40F84-A15A-4C12-93B4-5FD883BA9882}" destId="{B7B2FE80-FC9E-4003-8CC1-4D8BB935AA49}" srcOrd="2" destOrd="0" presId="urn:microsoft.com/office/officeart/2005/8/layout/target2"/>
    <dgm:cxn modelId="{9DD99752-40F1-4FFF-962E-7748F388B17E}" type="presParOf" srcId="{BCA38F19-FEC2-467A-9647-B8C278156BB4}" destId="{0476EBB9-8341-444A-8A65-1BF8D109D1F1}" srcOrd="2" destOrd="0" presId="urn:microsoft.com/office/officeart/2005/8/layout/target2"/>
    <dgm:cxn modelId="{DA5F939A-AA59-4E2B-B573-C5DB99453FA9}" type="presParOf" srcId="{0476EBB9-8341-444A-8A65-1BF8D109D1F1}" destId="{4002D094-D123-4981-BD29-4A616A2678E1}" srcOrd="0" destOrd="0" presId="urn:microsoft.com/office/officeart/2005/8/layout/target2"/>
    <dgm:cxn modelId="{76DAC874-1B7A-4CAA-8039-A267DA0E947B}" type="presParOf" srcId="{0476EBB9-8341-444A-8A65-1BF8D109D1F1}" destId="{05E1CCD1-AEBB-42A7-98E8-45794EE763BF}" srcOrd="1" destOrd="0" presId="urn:microsoft.com/office/officeart/2005/8/layout/target2"/>
    <dgm:cxn modelId="{E49398F2-2AAC-470C-9FC4-4FDEE5A173EC}" type="presParOf" srcId="{05E1CCD1-AEBB-42A7-98E8-45794EE763BF}" destId="{053F70CD-E0A1-4376-B8AC-18E5213DA430}" srcOrd="0" destOrd="0" presId="urn:microsoft.com/office/officeart/2005/8/layout/target2"/>
    <dgm:cxn modelId="{4C8A46C1-522C-438A-BD34-CBAE3FE96680}" type="presParOf" srcId="{05E1CCD1-AEBB-42A7-98E8-45794EE763BF}" destId="{8B82A25C-4F32-4222-8E11-C3DC8AF11012}" srcOrd="1" destOrd="0" presId="urn:microsoft.com/office/officeart/2005/8/layout/target2"/>
    <dgm:cxn modelId="{C54584CA-C73F-462E-8A58-107597001B68}" type="presParOf" srcId="{05E1CCD1-AEBB-42A7-98E8-45794EE763BF}" destId="{B3D3A781-EA8C-4C1C-A107-86A86788DE1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E308-3595-4CF4-B2E9-3EC09D14976A}">
      <dsp:nvSpPr>
        <dsp:cNvPr id="0" name=""/>
        <dsp:cNvSpPr/>
      </dsp:nvSpPr>
      <dsp:spPr>
        <a:xfrm>
          <a:off x="0" y="0"/>
          <a:ext cx="9439564" cy="4026901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3125323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مؤشر الأداء الأساسي</a:t>
          </a:r>
        </a:p>
      </dsp:txBody>
      <dsp:txXfrm>
        <a:off x="100252" y="100252"/>
        <a:ext cx="9239060" cy="3826397"/>
      </dsp:txXfrm>
    </dsp:sp>
    <dsp:sp modelId="{2D86F0D7-DBB9-492A-852F-E8CCABDAE8E2}">
      <dsp:nvSpPr>
        <dsp:cNvPr id="0" name=""/>
        <dsp:cNvSpPr/>
      </dsp:nvSpPr>
      <dsp:spPr>
        <a:xfrm>
          <a:off x="235989" y="1006725"/>
          <a:ext cx="8967585" cy="2818830"/>
        </a:xfrm>
        <a:prstGeom prst="roundRect">
          <a:avLst>
            <a:gd name="adj" fmla="val 10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789957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القياسات المجمعة</a:t>
          </a:r>
        </a:p>
      </dsp:txBody>
      <dsp:txXfrm>
        <a:off x="322678" y="1093414"/>
        <a:ext cx="8794207" cy="2645452"/>
      </dsp:txXfrm>
    </dsp:sp>
    <dsp:sp modelId="{7C3A0062-483D-4CE0-B20E-D338DDF0A2FB}">
      <dsp:nvSpPr>
        <dsp:cNvPr id="0" name=""/>
        <dsp:cNvSpPr/>
      </dsp:nvSpPr>
      <dsp:spPr>
        <a:xfrm>
          <a:off x="7192288" y="1993315"/>
          <a:ext cx="1793517" cy="7763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000" kern="1200" dirty="0">
              <a:rtl/>
            </a:rPr>
            <a:t>إجمالي المبيعات</a:t>
          </a:r>
        </a:p>
      </dsp:txBody>
      <dsp:txXfrm>
        <a:off x="7216164" y="2017191"/>
        <a:ext cx="1745765" cy="728630"/>
      </dsp:txXfrm>
    </dsp:sp>
    <dsp:sp modelId="{B7B2FE80-FC9E-4003-8CC1-4D8BB935AA49}">
      <dsp:nvSpPr>
        <dsp:cNvPr id="0" name=""/>
        <dsp:cNvSpPr/>
      </dsp:nvSpPr>
      <dsp:spPr>
        <a:xfrm>
          <a:off x="7192288" y="2837522"/>
          <a:ext cx="1793517" cy="7763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000" kern="1200" dirty="0">
              <a:rtl/>
            </a:rPr>
            <a:t>عدد الأوامر</a:t>
          </a:r>
        </a:p>
      </dsp:txBody>
      <dsp:txXfrm>
        <a:off x="7216164" y="2861398"/>
        <a:ext cx="1745765" cy="728630"/>
      </dsp:txXfrm>
    </dsp:sp>
    <dsp:sp modelId="{4002D094-D123-4981-BD29-4A616A2678E1}">
      <dsp:nvSpPr>
        <dsp:cNvPr id="0" name=""/>
        <dsp:cNvSpPr/>
      </dsp:nvSpPr>
      <dsp:spPr>
        <a:xfrm>
          <a:off x="506223" y="2013450"/>
          <a:ext cx="6513299" cy="1610760"/>
        </a:xfrm>
        <a:prstGeom prst="roundRect">
          <a:avLst>
            <a:gd name="adj" fmla="val 105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909185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الأبعاد المجمعة</a:t>
          </a:r>
          <a:endParaRPr lang="en-US" sz="3300" kern="1200" dirty="0"/>
        </a:p>
      </dsp:txBody>
      <dsp:txXfrm>
        <a:off x="555759" y="2062986"/>
        <a:ext cx="6414227" cy="1511688"/>
      </dsp:txXfrm>
    </dsp:sp>
    <dsp:sp modelId="{053F70CD-E0A1-4376-B8AC-18E5213DA430}">
      <dsp:nvSpPr>
        <dsp:cNvPr id="0" name=""/>
        <dsp:cNvSpPr/>
      </dsp:nvSpPr>
      <dsp:spPr>
        <a:xfrm>
          <a:off x="669044" y="2738292"/>
          <a:ext cx="3057561" cy="7248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000" kern="1200" dirty="0" smtClean="0">
              <a:rtl/>
            </a:rPr>
            <a:t>لكل عميل</a:t>
          </a:r>
          <a:endParaRPr lang="ar-SA" sz="2000" kern="1200" dirty="0">
            <a:rtl/>
          </a:endParaRPr>
        </a:p>
      </dsp:txBody>
      <dsp:txXfrm>
        <a:off x="691335" y="2760583"/>
        <a:ext cx="3012979" cy="680260"/>
      </dsp:txXfrm>
    </dsp:sp>
    <dsp:sp modelId="{B3D3A781-EA8C-4C1C-A107-86A86788DE12}">
      <dsp:nvSpPr>
        <dsp:cNvPr id="0" name=""/>
        <dsp:cNvSpPr/>
      </dsp:nvSpPr>
      <dsp:spPr>
        <a:xfrm>
          <a:off x="3796573" y="2738292"/>
          <a:ext cx="3057561" cy="7248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000" kern="1200" dirty="0" smtClean="0">
              <a:rtl/>
            </a:rPr>
            <a:t>منتج ثانوي</a:t>
          </a:r>
          <a:endParaRPr lang="ar-SA" sz="2000" kern="1200" dirty="0">
            <a:rtl/>
          </a:endParaRPr>
        </a:p>
      </dsp:txBody>
      <dsp:txXfrm>
        <a:off x="3818864" y="2760583"/>
        <a:ext cx="3012979" cy="68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4D9C-3380-4644-8D90-7D8C67BCCA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6A03-E7F4-4DF2-900E-81C91B92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82599718"/>
              </p:ext>
            </p:extLst>
          </p:nvPr>
        </p:nvGraphicFramePr>
        <p:xfrm>
          <a:off x="1209040" y="852670"/>
          <a:ext cx="9439564" cy="402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3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Shang, Yan</cp:lastModifiedBy>
  <cp:revision>7</cp:revision>
  <dcterms:created xsi:type="dcterms:W3CDTF">2019-11-07T18:14:02Z</dcterms:created>
  <dcterms:modified xsi:type="dcterms:W3CDTF">2021-07-13T07:21:23Z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a-naunde@microsoft.com</vt:lpwstr>
  </property>
  <property fmtid="{D5CDD505-2E9C-101B-9397-08002B2CF9AE}" pid="5" name="MSIP_Label_f42aa342-8706-4288-bd11-ebb85995028c_SetDate">
    <vt:lpwstr>2019-12-05T10:00:39.8162396Z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870ee3ac-cce5-4d20-af9b-59a4d7878a31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