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4" r:id="rId3"/>
  </p:sldMasterIdLst>
  <p:notesMasterIdLst>
    <p:notesMasterId r:id="rId10"/>
  </p:notesMasterIdLst>
  <p:sldIdLst>
    <p:sldId id="2076138126" r:id="rId4"/>
    <p:sldId id="2076138127" r:id="rId5"/>
    <p:sldId id="2135" r:id="rId6"/>
    <p:sldId id="2076138155" r:id="rId7"/>
    <p:sldId id="2076138151" r:id="rId8"/>
    <p:sldId id="207613815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60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Underwood" userId="78c8db2d-409e-4ec7-a575-391289e3794c" providerId="ADAL" clId="{B5CE4E9B-9342-468F-8C1B-55C39DBC1A97}"/>
    <pc:docChg chg="undo custSel modSld">
      <pc:chgData name="Nancy Underwood" userId="78c8db2d-409e-4ec7-a575-391289e3794c" providerId="ADAL" clId="{B5CE4E9B-9342-468F-8C1B-55C39DBC1A97}" dt="2021-03-08T09:54:00.078" v="8" actId="20577"/>
      <pc:docMkLst>
        <pc:docMk/>
      </pc:docMkLst>
      <pc:sldChg chg="modSp mod">
        <pc:chgData name="Nancy Underwood" userId="78c8db2d-409e-4ec7-a575-391289e3794c" providerId="ADAL" clId="{B5CE4E9B-9342-468F-8C1B-55C39DBC1A97}" dt="2021-03-08T09:54:00.078" v="8" actId="20577"/>
        <pc:sldMkLst>
          <pc:docMk/>
          <pc:sldMk cId="592766283" sldId="2076138126"/>
        </pc:sldMkLst>
        <pc:spChg chg="mod">
          <ac:chgData name="Nancy Underwood" userId="78c8db2d-409e-4ec7-a575-391289e3794c" providerId="ADAL" clId="{B5CE4E9B-9342-468F-8C1B-55C39DBC1A97}" dt="2021-03-08T09:53:53.089" v="5" actId="20577"/>
          <ac:spMkLst>
            <pc:docMk/>
            <pc:sldMk cId="592766283" sldId="2076138126"/>
            <ac:spMk id="56" creationId="{EF0DC353-5F4A-4B79-A553-03AB4818E113}"/>
          </ac:spMkLst>
        </pc:spChg>
        <pc:spChg chg="mod">
          <ac:chgData name="Nancy Underwood" userId="78c8db2d-409e-4ec7-a575-391289e3794c" providerId="ADAL" clId="{B5CE4E9B-9342-468F-8C1B-55C39DBC1A97}" dt="2021-03-08T09:53:55.527" v="6" actId="20577"/>
          <ac:spMkLst>
            <pc:docMk/>
            <pc:sldMk cId="592766283" sldId="2076138126"/>
            <ac:spMk id="57" creationId="{B7CD33B4-4A14-4B04-8083-9F6E35651619}"/>
          </ac:spMkLst>
        </pc:spChg>
        <pc:spChg chg="mod">
          <ac:chgData name="Nancy Underwood" userId="78c8db2d-409e-4ec7-a575-391289e3794c" providerId="ADAL" clId="{B5CE4E9B-9342-468F-8C1B-55C39DBC1A97}" dt="2021-03-08T09:54:00.078" v="8" actId="20577"/>
          <ac:spMkLst>
            <pc:docMk/>
            <pc:sldMk cId="592766283" sldId="2076138126"/>
            <ac:spMk id="58" creationId="{30AE50FE-9C86-4267-A390-2B58BBF3EADE}"/>
          </ac:spMkLst>
        </pc:spChg>
        <pc:spChg chg="mod">
          <ac:chgData name="Nancy Underwood" userId="78c8db2d-409e-4ec7-a575-391289e3794c" providerId="ADAL" clId="{B5CE4E9B-9342-468F-8C1B-55C39DBC1A97}" dt="2021-03-08T09:53:12.682" v="4" actId="20577"/>
          <ac:spMkLst>
            <pc:docMk/>
            <pc:sldMk cId="592766283" sldId="2076138126"/>
            <ac:spMk id="60" creationId="{38998F54-FC94-4F87-846C-BBA5185B37B9}"/>
          </ac:spMkLst>
        </pc:spChg>
        <pc:spChg chg="mod">
          <ac:chgData name="Nancy Underwood" userId="78c8db2d-409e-4ec7-a575-391289e3794c" providerId="ADAL" clId="{B5CE4E9B-9342-468F-8C1B-55C39DBC1A97}" dt="2021-03-08T09:53:57.970" v="7" actId="20577"/>
          <ac:spMkLst>
            <pc:docMk/>
            <pc:sldMk cId="592766283" sldId="2076138126"/>
            <ac:spMk id="61" creationId="{79765619-5EC0-457A-9973-92CAE4507EA2}"/>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1859A-D033-4446-8E36-F22D95C2EFFE}"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0880B-31EF-447A-A5DD-99CCF687268C}" type="slidenum">
              <a:rPr lang="en-US" smtClean="0"/>
              <a:t>‹#›</a:t>
            </a:fld>
            <a:endParaRPr lang="en-US"/>
          </a:p>
        </p:txBody>
      </p:sp>
    </p:spTree>
    <p:extLst>
      <p:ext uri="{BB962C8B-B14F-4D97-AF65-F5344CB8AC3E}">
        <p14:creationId xmlns:p14="http://schemas.microsoft.com/office/powerpoint/2010/main" val="221665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7/13/2021 4:02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53463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take hybrid approach ./.. If invested in existing middleware then use that if you cloud to cloud then think of cloud middleware. Most of the middleware can interact with F&amp;O using HTTP</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7/13/2021 4:15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2192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a:t>
            </a:r>
            <a:r>
              <a:rPr lang="en-US" baseline="0"/>
              <a:t> entities – used by both OData and DMF/DIXF as we discussed earlier</a:t>
            </a:r>
          </a:p>
          <a:p>
            <a:r>
              <a:rPr lang="en-US" baseline="0"/>
              <a:t>Custom services – based on X++ classes decorated with attributes</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294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DMF aka DIXF</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4081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000" b="1" kern="1200">
                <a:solidFill>
                  <a:schemeClr val="tx1"/>
                </a:solidFill>
                <a:effectLst/>
                <a:latin typeface="Segoe UI" panose="020B0502040204020203" pitchFamily="34" charset="0"/>
                <a:ea typeface="+mn-ea"/>
                <a:cs typeface="+mn-cs"/>
              </a:rPr>
              <a:t>Durable</a:t>
            </a:r>
            <a:r>
              <a:rPr lang="en-US" sz="1000" kern="1200">
                <a:solidFill>
                  <a:schemeClr val="tx1"/>
                </a:solidFill>
                <a:effectLst/>
                <a:latin typeface="Segoe UI" panose="020B0502040204020203" pitchFamily="34" charset="0"/>
                <a:ea typeface="+mn-ea"/>
                <a:cs typeface="+mn-cs"/>
              </a:rPr>
              <a:t> </a:t>
            </a:r>
            <a:r>
              <a:rPr lang="en-US" sz="1000" b="1" kern="1200">
                <a:solidFill>
                  <a:schemeClr val="tx1"/>
                </a:solidFill>
                <a:effectLst/>
                <a:latin typeface="Segoe UI" panose="020B0502040204020203" pitchFamily="34" charset="0"/>
                <a:ea typeface="+mn-ea"/>
                <a:cs typeface="+mn-cs"/>
              </a:rPr>
              <a:t>business events</a:t>
            </a:r>
            <a:r>
              <a:rPr lang="en-US" sz="1000" kern="1200">
                <a:solidFill>
                  <a:schemeClr val="tx1"/>
                </a:solidFill>
                <a:effectLst/>
                <a:latin typeface="Segoe UI" panose="020B0502040204020203" pitchFamily="34" charset="0"/>
                <a:ea typeface="+mn-ea"/>
                <a:cs typeface="+mn-cs"/>
              </a:rPr>
              <a:t> - There should be no false business events sent to the recipient. If a purchase order confirmation business event was sent out, then the recipient must trust that the purchase order was indeed confirmed. The design choice must ensure this transactional nature.</a:t>
            </a:r>
          </a:p>
          <a:p>
            <a:pPr marL="0" marR="0" lvl="0" indent="0" algn="l" defTabSz="932688" rtl="0" eaLnBrk="1" fontAlgn="auto" latinLnBrk="0" hangingPunct="1">
              <a:lnSpc>
                <a:spcPct val="100000"/>
              </a:lnSpc>
              <a:spcBef>
                <a:spcPts val="0"/>
              </a:spcBef>
              <a:spcAft>
                <a:spcPts val="0"/>
              </a:spcAft>
              <a:buClrTx/>
              <a:buSzTx/>
              <a:buFontTx/>
              <a:buNone/>
              <a:tabLst/>
              <a:defRPr/>
            </a:pPr>
            <a:endParaRPr lang="en-US" sz="1000" kern="1200">
              <a:solidFill>
                <a:schemeClr val="tx1"/>
              </a:solidFill>
              <a:effectLst/>
              <a:latin typeface="Segoe UI" panose="020B0502040204020203" pitchFamily="34" charset="0"/>
              <a:ea typeface="+mn-ea"/>
              <a:cs typeface="+mn-cs"/>
            </a:endParaRPr>
          </a:p>
          <a:p>
            <a:r>
              <a:rPr lang="en-US" sz="900" b="1" kern="1200">
                <a:solidFill>
                  <a:schemeClr val="tx1"/>
                </a:solidFill>
                <a:effectLst/>
                <a:latin typeface="Segoe UI" panose="020B0502040204020203" pitchFamily="34" charset="0"/>
                <a:ea typeface="+mn-ea"/>
                <a:cs typeface="+mn-cs"/>
              </a:rPr>
              <a:t>Targeted</a:t>
            </a:r>
            <a:r>
              <a:rPr lang="en-US" sz="900" kern="1200">
                <a:solidFill>
                  <a:schemeClr val="tx1"/>
                </a:solidFill>
                <a:effectLst/>
                <a:latin typeface="Segoe UI" panose="020B0502040204020203" pitchFamily="34" charset="0"/>
                <a:ea typeface="+mn-ea"/>
                <a:cs typeface="+mn-cs"/>
              </a:rPr>
              <a:t> - Business events must be designed to optimize the consumption story for the recipient. In other words, we must make it as easy as possible for the recipient to consume business events . Hence, business events must be as specific as </a:t>
            </a:r>
            <a:r>
              <a:rPr lang="en-US" sz="900" kern="1200">
                <a:solidFill>
                  <a:schemeClr val="tx1"/>
                </a:solidFill>
                <a:latin typeface="Segoe UI" panose="020B0502040204020203" pitchFamily="34" charset="0"/>
                <a:ea typeface="+mn-ea"/>
                <a:cs typeface="+mn-cs"/>
              </a:rPr>
              <a:t>they</a:t>
            </a:r>
            <a:r>
              <a:rPr lang="en-US" sz="900" kern="1200">
                <a:solidFill>
                  <a:schemeClr val="tx1"/>
                </a:solidFill>
                <a:effectLst/>
                <a:latin typeface="Segoe UI" panose="020B0502040204020203" pitchFamily="34" charset="0"/>
                <a:ea typeface="+mn-ea"/>
                <a:cs typeface="+mn-cs"/>
              </a:rPr>
              <a:t> can be and hence targeted to a specific consumer. </a:t>
            </a:r>
            <a:endParaRPr lang="en-US" sz="900" kern="1200">
              <a:solidFill>
                <a:schemeClr val="tx1"/>
              </a:solidFill>
              <a:effectLst/>
              <a:latin typeface="Segoe UI" panose="020B0502040204020203" pitchFamily="34" charset="0"/>
              <a:ea typeface="+mn-ea"/>
              <a:cs typeface="Calibri"/>
            </a:endParaRPr>
          </a:p>
          <a:p>
            <a:pPr marL="0" marR="0" lvl="0" indent="0" algn="l" defTabSz="932688" rtl="0" eaLnBrk="1" fontAlgn="auto" latinLnBrk="0" hangingPunct="1">
              <a:lnSpc>
                <a:spcPct val="100000"/>
              </a:lnSpc>
              <a:spcBef>
                <a:spcPts val="0"/>
              </a:spcBef>
              <a:spcAft>
                <a:spcPts val="0"/>
              </a:spcAft>
              <a:buClrTx/>
              <a:buSzTx/>
              <a:buFontTx/>
              <a:buNone/>
              <a:tabLst/>
              <a:defRPr/>
            </a:pPr>
            <a:endParaRPr lang="en-US"/>
          </a:p>
          <a:p>
            <a:pPr defTabSz="932688">
              <a:lnSpc>
                <a:spcPct val="100000"/>
              </a:lnSpc>
              <a:spcAft>
                <a:spcPts val="0"/>
              </a:spcAft>
              <a:defRPr/>
            </a:pPr>
            <a:r>
              <a:rPr lang="en-US" sz="900" b="1" kern="1200">
                <a:solidFill>
                  <a:schemeClr val="tx1"/>
                </a:solidFill>
                <a:effectLst/>
                <a:latin typeface="Segoe UI" panose="020B0502040204020203" pitchFamily="34" charset="0"/>
                <a:ea typeface="+mn-ea"/>
                <a:cs typeface="+mn-cs"/>
              </a:rPr>
              <a:t>Noiseless</a:t>
            </a:r>
            <a:r>
              <a:rPr lang="en-US" sz="900" kern="1200">
                <a:solidFill>
                  <a:schemeClr val="tx1"/>
                </a:solidFill>
                <a:effectLst/>
                <a:latin typeface="Segoe UI" panose="020B0502040204020203" pitchFamily="34" charset="0"/>
                <a:ea typeface="+mn-ea"/>
                <a:cs typeface="+mn-cs"/>
              </a:rPr>
              <a:t> - There should be very </a:t>
            </a:r>
            <a:r>
              <a:rPr lang="en-US" sz="900" kern="1200">
                <a:solidFill>
                  <a:schemeClr val="tx1"/>
                </a:solidFill>
                <a:latin typeface="Segoe UI" panose="020B0502040204020203" pitchFamily="34" charset="0"/>
                <a:ea typeface="+mn-ea"/>
                <a:cs typeface="+mn-cs"/>
              </a:rPr>
              <a:t>little</a:t>
            </a:r>
            <a:r>
              <a:rPr lang="en-US" sz="900" kern="1200">
                <a:solidFill>
                  <a:schemeClr val="tx1"/>
                </a:solidFill>
                <a:effectLst/>
                <a:latin typeface="Segoe UI" panose="020B0502040204020203" pitchFamily="34" charset="0"/>
                <a:ea typeface="+mn-ea"/>
                <a:cs typeface="+mn-cs"/>
              </a:rPr>
              <a:t> effort in the design </a:t>
            </a:r>
            <a:r>
              <a:rPr lang="en-US" sz="900" kern="1200">
                <a:solidFill>
                  <a:schemeClr val="tx1"/>
                </a:solidFill>
                <a:latin typeface="Segoe UI" panose="020B0502040204020203" pitchFamily="34" charset="0"/>
                <a:ea typeface="+mn-ea"/>
                <a:cs typeface="+mn-cs"/>
              </a:rPr>
              <a:t>needed to</a:t>
            </a:r>
            <a:r>
              <a:rPr lang="en-US" sz="900" kern="1200">
                <a:solidFill>
                  <a:schemeClr val="tx1"/>
                </a:solidFill>
                <a:effectLst/>
                <a:latin typeface="Segoe UI" panose="020B0502040204020203" pitchFamily="34" charset="0"/>
                <a:ea typeface="+mn-ea"/>
                <a:cs typeface="+mn-cs"/>
              </a:rPr>
              <a:t> filter out noise. To make business events very specific, one must avoid writing filtering logic to filter out conditions that do not match the expected business event.</a:t>
            </a:r>
            <a:endParaRPr lang="en-US" sz="900"/>
          </a:p>
          <a:p>
            <a:pPr marL="0" marR="0" lvl="0" indent="0" algn="l" defTabSz="932688" rtl="0" eaLnBrk="1" fontAlgn="auto" latinLnBrk="0" hangingPunct="1">
              <a:lnSpc>
                <a:spcPct val="100000"/>
              </a:lnSpc>
              <a:spcBef>
                <a:spcPts val="0"/>
              </a:spcBef>
              <a:spcAft>
                <a:spcPts val="0"/>
              </a:spcAft>
              <a:buClrTx/>
              <a:buSzTx/>
              <a:buFontTx/>
              <a:buNone/>
              <a:tabLst/>
              <a:defRPr/>
            </a:pPr>
            <a:endParaRPr lang="en-US"/>
          </a:p>
          <a:p>
            <a:endParaRPr lang="en-US"/>
          </a:p>
          <a:p>
            <a:pPr defTabSz="971068">
              <a:lnSpc>
                <a:spcPct val="100000"/>
              </a:lnSpc>
              <a:spcAft>
                <a:spcPts val="0"/>
              </a:spcAft>
              <a:defRPr/>
            </a:pPr>
            <a:endParaRPr lang="en-CA" baseline="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1524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A9094-F53C-44A6-9E70-F01FD5356F60}"/>
              </a:ext>
            </a:extLst>
          </p:cNvPr>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p>
        </p:txBody>
      </p:sp>
      <p:sp>
        <p:nvSpPr>
          <p:cNvPr id="3" name="Subtitle 2">
            <a:extLst>
              <a:ext uri="{FF2B5EF4-FFF2-40B4-BE49-F238E27FC236}">
                <a16:creationId xmlns:a16="http://schemas.microsoft.com/office/drawing/2014/main" xmlns="" id="{619A9832-95FE-4C83-B3A1-F2DB05EAC8F1}"/>
              </a:ext>
            </a:extLst>
          </p:cNvPr>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87FBBEF-56BF-4D2C-A358-8A27FE1D7136}"/>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5" name="Footer Placeholder 4">
            <a:extLst>
              <a:ext uri="{FF2B5EF4-FFF2-40B4-BE49-F238E27FC236}">
                <a16:creationId xmlns:a16="http://schemas.microsoft.com/office/drawing/2014/main" xmlns="" id="{12902017-787D-4798-A051-93C8ED8E3A86}"/>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42E09C96-A544-4525-B7DA-82053F70679F}"/>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231695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9963DC-333F-45DE-BE44-DAFE17C65DF7}"/>
              </a:ext>
            </a:extLst>
          </p:cNvPr>
          <p:cNvSpPr>
            <a:spLocks noGrp="1"/>
          </p:cNvSpPr>
          <p:nvPr>
            <p:ph type="title"/>
          </p:nvPr>
        </p:nvSpPr>
        <p:spPr/>
        <p:txBody>
          <a:bodyPr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xmlns="" id="{86C0D060-F81C-4FED-850D-AC7404A2BB06}"/>
              </a:ext>
            </a:extLst>
          </p:cNvPr>
          <p:cNvSpPr>
            <a:spLocks noGrp="1"/>
          </p:cNvSpPr>
          <p:nvPr>
            <p:ph type="body" orient="vert" idx="1"/>
          </p:nvPr>
        </p:nvSpPr>
        <p:spPr/>
        <p:txBody>
          <a:bodyPr vert="eaVert"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A016E586-E2C0-4345-8EE4-D40D6F57AC96}"/>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5" name="Footer Placeholder 4">
            <a:extLst>
              <a:ext uri="{FF2B5EF4-FFF2-40B4-BE49-F238E27FC236}">
                <a16:creationId xmlns:a16="http://schemas.microsoft.com/office/drawing/2014/main" xmlns="" id="{D49A7569-7383-4EB7-BFD3-60608787BFCD}"/>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EC414241-12A0-43CF-8325-300789488FE7}"/>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134815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A86A002-9782-46C9-9B5F-6FF05527118B}"/>
              </a:ext>
            </a:extLst>
          </p:cNvPr>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xmlns="" id="{AB0B2D6F-66B1-400D-B2AD-12900C423CF8}"/>
              </a:ext>
            </a:extLst>
          </p:cNvPr>
          <p:cNvSpPr>
            <a:spLocks noGrp="1"/>
          </p:cNvSpPr>
          <p:nvPr>
            <p:ph type="body" orient="vert" idx="1"/>
          </p:nvPr>
        </p:nvSpPr>
        <p:spPr>
          <a:xfrm>
            <a:off x="838200" y="365125"/>
            <a:ext cx="7734300" cy="5811838"/>
          </a:xfrm>
        </p:spPr>
        <p:txBody>
          <a:bodyPr vert="eaVert"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F4FA0E78-F0D0-4BEE-A673-39333DD40B68}"/>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5" name="Footer Placeholder 4">
            <a:extLst>
              <a:ext uri="{FF2B5EF4-FFF2-40B4-BE49-F238E27FC236}">
                <a16:creationId xmlns:a16="http://schemas.microsoft.com/office/drawing/2014/main" xmlns="" id="{C1C16F22-9F62-4CCF-B762-7377105F470C}"/>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4B4F002B-3EDA-409B-9F93-D1DE94FF022C}"/>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1584617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dark 1">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1" name="Picture 10" descr="one man and two women with hard hats reviewing a Surface computer">
            <a:extLst>
              <a:ext uri="{FF2B5EF4-FFF2-40B4-BE49-F238E27FC236}">
                <a16:creationId xmlns:a16="http://schemas.microsoft.com/office/drawing/2014/main" xmlns="" id="{FAB940D2-B7A4-4B18-8019-C9398E7C10E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2289480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dark 2">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0" name="Picture 9" descr="A person standing in front of a store&#10;&#10;Description automatically generated with medium confidence">
            <a:extLst>
              <a:ext uri="{FF2B5EF4-FFF2-40B4-BE49-F238E27FC236}">
                <a16:creationId xmlns:a16="http://schemas.microsoft.com/office/drawing/2014/main" xmlns="" id="{DC7875BD-5569-4A66-B1C7-70317E4628C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2549821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quare photo dark 3">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8" name="Picture 7" descr="A skyscraper in a city">
            <a:extLst>
              <a:ext uri="{FF2B5EF4-FFF2-40B4-BE49-F238E27FC236}">
                <a16:creationId xmlns:a16="http://schemas.microsoft.com/office/drawing/2014/main" xmlns="" id="{FC97B996-A6FB-4266-A219-62C631414F8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5714" y="0"/>
            <a:ext cx="6856286" cy="6856286"/>
          </a:xfrm>
          <a:prstGeom prst="rect">
            <a:avLst/>
          </a:prstGeom>
        </p:spPr>
      </p:pic>
    </p:spTree>
    <p:extLst>
      <p:ext uri="{BB962C8B-B14F-4D97-AF65-F5344CB8AC3E}">
        <p14:creationId xmlns:p14="http://schemas.microsoft.com/office/powerpoint/2010/main" val="2421656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13" name="Picture 12" descr="one man and two women with hard hats reviewing a Surface computer">
            <a:extLst>
              <a:ext uri="{FF2B5EF4-FFF2-40B4-BE49-F238E27FC236}">
                <a16:creationId xmlns:a16="http://schemas.microsoft.com/office/drawing/2014/main" xmlns="" id="{A6BAEDD7-9476-4425-A65F-0E9362C545F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1554295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quare photo light 2">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7" name="Picture 6" descr="A person standing in front of a store&#10;&#10;Description automatically generated with medium confidence">
            <a:extLst>
              <a:ext uri="{FF2B5EF4-FFF2-40B4-BE49-F238E27FC236}">
                <a16:creationId xmlns:a16="http://schemas.microsoft.com/office/drawing/2014/main" xmlns="" id="{4A164AC0-2974-4B5E-B9A2-D29FCC6188A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3528074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quare photo light 3">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7" name="Picture 6" descr="A skyscraper in a city">
            <a:extLst>
              <a:ext uri="{FF2B5EF4-FFF2-40B4-BE49-F238E27FC236}">
                <a16:creationId xmlns:a16="http://schemas.microsoft.com/office/drawing/2014/main" xmlns="" id="{016A01A7-5F39-4405-B933-742946D0021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5714" y="0"/>
            <a:ext cx="6856286" cy="6856286"/>
          </a:xfrm>
          <a:prstGeom prst="rect">
            <a:avLst/>
          </a:prstGeom>
        </p:spPr>
      </p:pic>
    </p:spTree>
    <p:extLst>
      <p:ext uri="{BB962C8B-B14F-4D97-AF65-F5344CB8AC3E}">
        <p14:creationId xmlns:p14="http://schemas.microsoft.com/office/powerpoint/2010/main" val="2252821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graphic frame dark 1">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3" name="Picture 12" descr="A large glass building with a person walking and another on their cell phone cropped within the Dynamics 365 graphic frame.">
            <a:extLst>
              <a:ext uri="{FF2B5EF4-FFF2-40B4-BE49-F238E27FC236}">
                <a16:creationId xmlns:a16="http://schemas.microsoft.com/office/drawing/2014/main" xmlns="" id="{4D0B5F5C-746A-482A-8923-0B8CBE123F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41123" y="0"/>
            <a:ext cx="5175655" cy="6858000"/>
          </a:xfrm>
          <a:prstGeom prst="rect">
            <a:avLst/>
          </a:prstGeom>
        </p:spPr>
      </p:pic>
    </p:spTree>
    <p:extLst>
      <p:ext uri="{BB962C8B-B14F-4D97-AF65-F5344CB8AC3E}">
        <p14:creationId xmlns:p14="http://schemas.microsoft.com/office/powerpoint/2010/main" val="1032000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graphic frame dark 2">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3" name="Picture 12" descr="Colorful shipping containers cropped within the Dynamics 365 graphic frame.">
            <a:extLst>
              <a:ext uri="{FF2B5EF4-FFF2-40B4-BE49-F238E27FC236}">
                <a16:creationId xmlns:a16="http://schemas.microsoft.com/office/drawing/2014/main" xmlns="" id="{ABAE2B50-363A-4435-A660-CD199CF2D9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34098" y="0"/>
            <a:ext cx="5175655" cy="6858000"/>
          </a:xfrm>
          <a:prstGeom prst="rect">
            <a:avLst/>
          </a:prstGeom>
        </p:spPr>
      </p:pic>
    </p:spTree>
    <p:extLst>
      <p:ext uri="{BB962C8B-B14F-4D97-AF65-F5344CB8AC3E}">
        <p14:creationId xmlns:p14="http://schemas.microsoft.com/office/powerpoint/2010/main" val="2198063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A2295-3BD1-43FC-8D34-3513667AFDDA}"/>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xmlns="" id="{63923358-9492-42EA-AD99-1DFFC650981E}"/>
              </a:ext>
            </a:extLst>
          </p:cNvPr>
          <p:cNvSpPr>
            <a:spLocks noGrp="1"/>
          </p:cNvSpPr>
          <p:nvPr>
            <p:ph idx="1"/>
          </p:nvPr>
        </p:nvSpPr>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E474176B-6864-4BEC-98BA-DC4444D8B625}"/>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5" name="Footer Placeholder 4">
            <a:extLst>
              <a:ext uri="{FF2B5EF4-FFF2-40B4-BE49-F238E27FC236}">
                <a16:creationId xmlns:a16="http://schemas.microsoft.com/office/drawing/2014/main" xmlns="" id="{0F12FF4C-CD42-4F29-BA82-1FE1B851E8B4}"/>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230E3A29-3348-47EB-94C5-F484102AA472}"/>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1305042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graphic frame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3" name="Picture 2" descr="A large glass building with a person walking and another on their cell phone cropped within the Dynamics 365 graphic frame.">
            <a:extLst>
              <a:ext uri="{FF2B5EF4-FFF2-40B4-BE49-F238E27FC236}">
                <a16:creationId xmlns:a16="http://schemas.microsoft.com/office/drawing/2014/main" xmlns="" id="{322A0B64-4E71-4D02-A514-1446454104D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41123" y="0"/>
            <a:ext cx="5175655" cy="6858000"/>
          </a:xfrm>
          <a:prstGeom prst="rect">
            <a:avLst/>
          </a:prstGeom>
        </p:spPr>
      </p:pic>
    </p:spTree>
    <p:extLst>
      <p:ext uri="{BB962C8B-B14F-4D97-AF65-F5344CB8AC3E}">
        <p14:creationId xmlns:p14="http://schemas.microsoft.com/office/powerpoint/2010/main" val="3441216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graphic frame light 2">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7" name="Picture 6" descr="Colorful shipping containers cropped within the Dynamics 365 graphic frame.">
            <a:extLst>
              <a:ext uri="{FF2B5EF4-FFF2-40B4-BE49-F238E27FC236}">
                <a16:creationId xmlns:a16="http://schemas.microsoft.com/office/drawing/2014/main" xmlns="" id="{B4081048-72C7-48BE-A777-3BBC20714EF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34098" y="0"/>
            <a:ext cx="5175655" cy="6858000"/>
          </a:xfrm>
          <a:prstGeom prst="rect">
            <a:avLst/>
          </a:prstGeom>
        </p:spPr>
      </p:pic>
    </p:spTree>
    <p:extLst>
      <p:ext uri="{BB962C8B-B14F-4D97-AF65-F5344CB8AC3E}">
        <p14:creationId xmlns:p14="http://schemas.microsoft.com/office/powerpoint/2010/main" val="11012045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91919"/>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 text</a:t>
            </a:r>
          </a:p>
        </p:txBody>
      </p:sp>
      <p:pic>
        <p:nvPicPr>
          <p:cNvPr id="2" name="Picture 1" descr="Microsoft Dynamics 365 logo, white text version">
            <a:extLst>
              <a:ext uri="{FF2B5EF4-FFF2-40B4-BE49-F238E27FC236}">
                <a16:creationId xmlns:a16="http://schemas.microsoft.com/office/drawing/2014/main" xmlns="" id="{AB102EF0-6ED7-4E24-A7D7-8968A6F3D1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1626650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 text</a:t>
            </a:r>
          </a:p>
        </p:txBody>
      </p:sp>
      <p:pic>
        <p:nvPicPr>
          <p:cNvPr id="2" name="Picture 1" descr="Microsoft Dynamics 365 logo, gray text version">
            <a:extLst>
              <a:ext uri="{FF2B5EF4-FFF2-40B4-BE49-F238E27FC236}">
                <a16:creationId xmlns:a16="http://schemas.microsoft.com/office/drawing/2014/main" xmlns="" id="{8605861F-6D56-4C9C-8356-37418FCFD8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687063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rtlCol="1"/>
          <a:lstStyle>
            <a:lvl1pPr algn="r" rtl="1">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xmlns="" id="{58A212C2-8B30-4835-8711-AA981B6CFBE1}"/>
              </a:ext>
            </a:extLst>
          </p:cNvPr>
          <p:cNvSpPr>
            <a:spLocks noGrp="1"/>
          </p:cNvSpPr>
          <p:nvPr>
            <p:ph sz="quarter" idx="10"/>
          </p:nvPr>
        </p:nvSpPr>
        <p:spPr>
          <a:xfrm>
            <a:off x="584200" y="1435100"/>
            <a:ext cx="11018838" cy="4833938"/>
          </a:xfrm>
        </p:spPr>
        <p:txBody>
          <a:bodyPr rtlCol="1"/>
          <a:lstStyle>
            <a:lvl1pPr algn="r" rtl="1">
              <a:defRPr>
                <a:solidFill>
                  <a:schemeClr val="tx1"/>
                </a:solidFill>
              </a:defRPr>
            </a:lvl1pPr>
            <a:lvl2pPr algn="r" rtl="1">
              <a:defRPr>
                <a:solidFill>
                  <a:schemeClr val="tx1"/>
                </a:solidFill>
              </a:defRPr>
            </a:lvl2pPr>
            <a:lvl3pPr algn="r" rtl="1">
              <a:defRPr>
                <a:solidFill>
                  <a:schemeClr val="tx1"/>
                </a:solidFill>
              </a:defRPr>
            </a:lvl3pPr>
            <a:lvl4pPr algn="r" rtl="1">
              <a:defRPr>
                <a:solidFill>
                  <a:schemeClr val="tx1"/>
                </a:solidFill>
              </a:defRPr>
            </a:lvl4pPr>
            <a:lvl5pPr algn="r" rtl="1">
              <a:defRPr>
                <a:solidFill>
                  <a:schemeClr val="tx1"/>
                </a:solidFill>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6" name="TextBox 5">
            <a:extLst>
              <a:ext uri="{FF2B5EF4-FFF2-40B4-BE49-F238E27FC236}">
                <a16:creationId xmlns:a16="http://schemas.microsoft.com/office/drawing/2014/main" xmlns="" id="{4F9662A5-6E2F-47B0-9B6E-E87983D3753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994603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19745778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5" name="Content Placeholder 4">
            <a:extLst>
              <a:ext uri="{FF2B5EF4-FFF2-40B4-BE49-F238E27FC236}">
                <a16:creationId xmlns:a16="http://schemas.microsoft.com/office/drawing/2014/main" xmlns="" id="{14B7A288-CDAC-4184-9F73-137C95F5E643}"/>
              </a:ext>
            </a:extLst>
          </p:cNvPr>
          <p:cNvSpPr>
            <a:spLocks noGrp="1"/>
          </p:cNvSpPr>
          <p:nvPr>
            <p:ph sz="quarter" idx="12"/>
          </p:nvPr>
        </p:nvSpPr>
        <p:spPr>
          <a:xfrm>
            <a:off x="584200" y="1435100"/>
            <a:ext cx="5211763" cy="48339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9" name="Content Placeholder 8">
            <a:extLst>
              <a:ext uri="{FF2B5EF4-FFF2-40B4-BE49-F238E27FC236}">
                <a16:creationId xmlns:a16="http://schemas.microsoft.com/office/drawing/2014/main" xmlns="" id="{CEC22105-78D6-4753-94FA-3DA949361A95}"/>
              </a:ext>
            </a:extLst>
          </p:cNvPr>
          <p:cNvSpPr>
            <a:spLocks noGrp="1"/>
          </p:cNvSpPr>
          <p:nvPr>
            <p:ph sz="quarter" idx="13"/>
          </p:nvPr>
        </p:nvSpPr>
        <p:spPr>
          <a:xfrm>
            <a:off x="6389688" y="1435100"/>
            <a:ext cx="5219700" cy="48339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6" name="TextBox 5">
            <a:extLst>
              <a:ext uri="{FF2B5EF4-FFF2-40B4-BE49-F238E27FC236}">
                <a16:creationId xmlns:a16="http://schemas.microsoft.com/office/drawing/2014/main" xmlns="" id="{5F6A123D-3A27-499F-9210-3E0D7CED39C6}"/>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40902167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a:xfrm>
            <a:off x="588263" y="457200"/>
            <a:ext cx="11018520" cy="553998"/>
          </a:xfrm>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30801702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AD849-7CFE-4AF7-A7C5-6BBD50C88C1A}"/>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34064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99085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42E44-0C9E-4248-A84D-C3C101ECCB7D}"/>
              </a:ext>
            </a:extLst>
          </p:cNvPr>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119364-631F-44AB-BC8C-95436EB6B972}"/>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Click to edit Master text styles</a:t>
            </a:r>
          </a:p>
        </p:txBody>
      </p:sp>
      <p:sp>
        <p:nvSpPr>
          <p:cNvPr id="4" name="Date Placeholder 3">
            <a:extLst>
              <a:ext uri="{FF2B5EF4-FFF2-40B4-BE49-F238E27FC236}">
                <a16:creationId xmlns:a16="http://schemas.microsoft.com/office/drawing/2014/main" xmlns="" id="{B60B2183-2B8F-4888-A9CF-09E5F288842A}"/>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5" name="Footer Placeholder 4">
            <a:extLst>
              <a:ext uri="{FF2B5EF4-FFF2-40B4-BE49-F238E27FC236}">
                <a16:creationId xmlns:a16="http://schemas.microsoft.com/office/drawing/2014/main" xmlns="" id="{EF76F302-1435-4508-96D1-44756B9B6F83}"/>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56034492-6AA0-4D36-8DC4-6AC497F403FD}"/>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2387581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AD849-7CFE-4AF7-A7C5-6BBD50C88C1A}"/>
              </a:ext>
            </a:extLst>
          </p:cNvPr>
          <p:cNvSpPr>
            <a:spLocks noGrp="1"/>
          </p:cNvSpPr>
          <p:nvPr>
            <p:ph type="title"/>
          </p:nvPr>
        </p:nvSpPr>
        <p:spPr/>
        <p:txBody>
          <a:bodyPr rtlCol="1"/>
          <a:lstStyle>
            <a:lvl1pPr algn="r" rtl="1"/>
          </a:lstStyle>
          <a:p>
            <a:r>
              <a:rPr lang="en-US"/>
              <a:t>Click to edit Master title style</a:t>
            </a:r>
          </a:p>
        </p:txBody>
      </p:sp>
      <p:pic>
        <p:nvPicPr>
          <p:cNvPr id="6" name="Picture 5" descr="A screenshot of a computer screen&#10;&#10;Description automatically generated">
            <a:extLst>
              <a:ext uri="{FF2B5EF4-FFF2-40B4-BE49-F238E27FC236}">
                <a16:creationId xmlns:a16="http://schemas.microsoft.com/office/drawing/2014/main" xmlns="" id="{B8BF65A2-7013-448E-B59A-D1594ABC21E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854"/>
          <a:stretch/>
        </p:blipFill>
        <p:spPr>
          <a:xfrm>
            <a:off x="2602618" y="1363144"/>
            <a:ext cx="6986765" cy="5166428"/>
          </a:xfrm>
          <a:prstGeom prst="rect">
            <a:avLst/>
          </a:prstGeom>
        </p:spPr>
      </p:pic>
      <p:sp>
        <p:nvSpPr>
          <p:cNvPr id="7" name="Picture Placeholder 8" descr="This photo is a 'placeholder' only. Drag or drop your screenshot here, or click and tap the center to insert a photo.">
            <a:extLst>
              <a:ext uri="{FF2B5EF4-FFF2-40B4-BE49-F238E27FC236}">
                <a16:creationId xmlns:a16="http://schemas.microsoft.com/office/drawing/2014/main" xmlns="" id="{11957EF6-0806-49E9-B0BF-D730CB9F17F7}"/>
              </a:ext>
            </a:extLst>
          </p:cNvPr>
          <p:cNvSpPr>
            <a:spLocks noGrp="1"/>
          </p:cNvSpPr>
          <p:nvPr>
            <p:ph type="pic" sz="quarter" idx="10" hasCustomPrompt="1"/>
          </p:nvPr>
        </p:nvSpPr>
        <p:spPr>
          <a:xfrm>
            <a:off x="3079750" y="1894975"/>
            <a:ext cx="6107113" cy="4084720"/>
          </a:xfrm>
          <a:solidFill>
            <a:srgbClr val="E6E6E6"/>
          </a:solidFill>
        </p:spPr>
        <p:txBody>
          <a:bodyPr tIns="0" rIns="0" bIns="1463040" rtlCol="1" anchor="ctr" anchorCtr="0">
            <a:noAutofit/>
          </a:bodyPr>
          <a:lstStyle>
            <a:lvl1pPr marL="0" indent="0" algn="ctr" rtl="1">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1337952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ice layout with title">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E84E6F47-6F6B-4871-961C-736C1A14730E}"/>
              </a:ext>
            </a:extLst>
          </p:cNvPr>
          <p:cNvSpPr>
            <a:spLocks noGrp="1"/>
          </p:cNvSpPr>
          <p:nvPr>
            <p:ph type="title"/>
          </p:nvPr>
        </p:nvSpPr>
        <p:spPr>
          <a:xfrm>
            <a:off x="590868" y="2016204"/>
            <a:ext cx="4160520" cy="1107996"/>
          </a:xfrm>
        </p:spPr>
        <p:txBody>
          <a:bodyPr rtlCol="1" anchor="b" anchorCtr="0"/>
          <a:lstStyle>
            <a:lvl1pPr algn="r" rtl="1">
              <a:defRPr sz="3600">
                <a:solidFill>
                  <a:schemeClr val="tx1"/>
                </a:solidFill>
              </a:defRPr>
            </a:lvl1pPr>
          </a:lstStyle>
          <a:p>
            <a:r>
              <a:rPr lang="en-US"/>
              <a:t>Click to edit Master title style</a:t>
            </a:r>
          </a:p>
        </p:txBody>
      </p:sp>
      <p:sp>
        <p:nvSpPr>
          <p:cNvPr id="14" name="Text Placeholder 3">
            <a:extLst>
              <a:ext uri="{FF2B5EF4-FFF2-40B4-BE49-F238E27FC236}">
                <a16:creationId xmlns:a16="http://schemas.microsoft.com/office/drawing/2014/main" xmlns="" id="{5C8E00C1-C333-4B37-8418-7C574D937CDE}"/>
              </a:ext>
            </a:extLst>
          </p:cNvPr>
          <p:cNvSpPr>
            <a:spLocks noGrp="1"/>
          </p:cNvSpPr>
          <p:nvPr>
            <p:ph type="body" sz="quarter" idx="10"/>
          </p:nvPr>
        </p:nvSpPr>
        <p:spPr>
          <a:xfrm>
            <a:off x="584200" y="3535540"/>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Click to edit Master text styles</a:t>
            </a:r>
          </a:p>
        </p:txBody>
      </p:sp>
      <p:pic>
        <p:nvPicPr>
          <p:cNvPr id="7" name="Picture 6" descr="A screenshot of a computer screen&#10;&#10;Description automatically generated">
            <a:extLst>
              <a:ext uri="{FF2B5EF4-FFF2-40B4-BE49-F238E27FC236}">
                <a16:creationId xmlns:a16="http://schemas.microsoft.com/office/drawing/2014/main" xmlns="" id="{34488F87-E74D-431A-961F-47489B45634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854"/>
          <a:stretch/>
        </p:blipFill>
        <p:spPr>
          <a:xfrm>
            <a:off x="5682702" y="845786"/>
            <a:ext cx="6986765" cy="5166428"/>
          </a:xfrm>
          <a:prstGeom prst="rect">
            <a:avLst/>
          </a:prstGeom>
        </p:spPr>
      </p:pic>
      <p:sp>
        <p:nvSpPr>
          <p:cNvPr id="8" name="Picture Placeholder 8" descr="This photo is a 'placeholder' only. Drag or drop your screenshot here, or click and tap the center to insert a photo.">
            <a:extLst>
              <a:ext uri="{FF2B5EF4-FFF2-40B4-BE49-F238E27FC236}">
                <a16:creationId xmlns:a16="http://schemas.microsoft.com/office/drawing/2014/main" xmlns="" id="{D0451994-A6EF-4676-88EA-2F52BAE75490}"/>
              </a:ext>
            </a:extLst>
          </p:cNvPr>
          <p:cNvSpPr>
            <a:spLocks noGrp="1"/>
          </p:cNvSpPr>
          <p:nvPr>
            <p:ph type="pic" sz="quarter" idx="11" hasCustomPrompt="1"/>
          </p:nvPr>
        </p:nvSpPr>
        <p:spPr>
          <a:xfrm>
            <a:off x="6159834" y="1386640"/>
            <a:ext cx="6107113" cy="4084720"/>
          </a:xfrm>
          <a:solidFill>
            <a:srgbClr val="E6E6E6"/>
          </a:solidFill>
        </p:spPr>
        <p:txBody>
          <a:bodyPr tIns="0" rIns="0" bIns="1463040" rtlCol="1" anchor="ctr" anchorCtr="0">
            <a:noAutofit/>
          </a:bodyPr>
          <a:lstStyle>
            <a:lvl1pPr marL="0" indent="0" algn="ctr" rtl="1">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8166487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ice layout with 2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AC90A81-E0C1-4E0C-9214-FFEF9D0134F3}"/>
              </a:ext>
            </a:extLst>
          </p:cNvPr>
          <p:cNvSpPr>
            <a:spLocks noGrp="1"/>
          </p:cNvSpPr>
          <p:nvPr>
            <p:ph type="title"/>
          </p:nvPr>
        </p:nvSpPr>
        <p:spPr/>
        <p:txBody>
          <a:bodyPr rtlCol="1"/>
          <a:lstStyle>
            <a:lvl1pPr algn="r" rtl="1"/>
          </a:lstStyle>
          <a:p>
            <a:r>
              <a:rPr lang="en-US"/>
              <a:t>Click to edit Master title style</a:t>
            </a:r>
          </a:p>
        </p:txBody>
      </p:sp>
      <p:sp>
        <p:nvSpPr>
          <p:cNvPr id="24" name="Table Placeholder 23">
            <a:extLst>
              <a:ext uri="{FF2B5EF4-FFF2-40B4-BE49-F238E27FC236}">
                <a16:creationId xmlns:a16="http://schemas.microsoft.com/office/drawing/2014/main" xmlns="" id="{5F33DC8F-A6F1-463B-BB0F-31062F8E70E2}"/>
              </a:ext>
            </a:extLst>
          </p:cNvPr>
          <p:cNvSpPr>
            <a:spLocks noGrp="1"/>
          </p:cNvSpPr>
          <p:nvPr>
            <p:ph type="tbl" sz="quarter" idx="10"/>
          </p:nvPr>
        </p:nvSpPr>
        <p:spPr>
          <a:xfrm>
            <a:off x="584200" y="1468438"/>
            <a:ext cx="4745037" cy="4800600"/>
          </a:xfrm>
        </p:spPr>
        <p:txBody>
          <a:bodyPr rtlCol="1" anchor="ctr" anchorCtr="0">
            <a:noAutofit/>
          </a:bodyPr>
          <a:lstStyle>
            <a:lvl1pPr algn="r" rtl="1"/>
          </a:lstStyle>
          <a:p>
            <a:r>
              <a:rPr lang="en-US"/>
              <a:t>Click icon to add table</a:t>
            </a:r>
          </a:p>
        </p:txBody>
      </p:sp>
      <p:pic>
        <p:nvPicPr>
          <p:cNvPr id="7" name="Picture 6" descr="A screenshot of a computer screen&#10;&#10;Description automatically generated">
            <a:extLst>
              <a:ext uri="{FF2B5EF4-FFF2-40B4-BE49-F238E27FC236}">
                <a16:creationId xmlns:a16="http://schemas.microsoft.com/office/drawing/2014/main" xmlns="" id="{E2EF6BD7-E5A2-4FDA-BCB2-6BE4E0B7537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854"/>
          <a:stretch/>
        </p:blipFill>
        <p:spPr>
          <a:xfrm>
            <a:off x="5682702" y="1284938"/>
            <a:ext cx="6986765" cy="5166428"/>
          </a:xfrm>
          <a:prstGeom prst="rect">
            <a:avLst/>
          </a:prstGeom>
        </p:spPr>
      </p:pic>
      <p:sp>
        <p:nvSpPr>
          <p:cNvPr id="8" name="Picture Placeholder 8" descr="This photo is a 'placeholder' only. Drag or drop your screenshot here, or click and tap the center to insert a photo.">
            <a:extLst>
              <a:ext uri="{FF2B5EF4-FFF2-40B4-BE49-F238E27FC236}">
                <a16:creationId xmlns:a16="http://schemas.microsoft.com/office/drawing/2014/main" xmlns="" id="{761F7F10-3382-412C-A3B4-F10C0DCF2A3E}"/>
              </a:ext>
            </a:extLst>
          </p:cNvPr>
          <p:cNvSpPr>
            <a:spLocks noGrp="1"/>
          </p:cNvSpPr>
          <p:nvPr>
            <p:ph type="pic" sz="quarter" idx="11" hasCustomPrompt="1"/>
          </p:nvPr>
        </p:nvSpPr>
        <p:spPr>
          <a:xfrm>
            <a:off x="6159834" y="1825792"/>
            <a:ext cx="6107113" cy="4084720"/>
          </a:xfrm>
          <a:solidFill>
            <a:srgbClr val="E6E6E6"/>
          </a:solidFill>
        </p:spPr>
        <p:txBody>
          <a:bodyPr tIns="0" rIns="0" bIns="1463040" rtlCol="1" anchor="ctr" anchorCtr="0">
            <a:noAutofit/>
          </a:bodyPr>
          <a:lstStyle>
            <a:lvl1pPr marL="0" indent="0" algn="ctr" rtl="1">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302454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35C9167-B5C7-4834-AC78-240C8C3EF11E}"/>
              </a:ext>
            </a:extLst>
          </p:cNvPr>
          <p:cNvSpPr>
            <a:spLocks noGrp="1"/>
          </p:cNvSpPr>
          <p:nvPr>
            <p:ph type="title" hasCustomPrompt="1"/>
          </p:nvPr>
        </p:nvSpPr>
        <p:spPr>
          <a:xfrm>
            <a:off x="588263" y="588963"/>
            <a:ext cx="4158362" cy="2535236"/>
          </a:xfrm>
        </p:spPr>
        <p:txBody>
          <a:bodyPr rtlCol="1" anchor="b"/>
          <a:lstStyle>
            <a:lvl1pPr algn="r" rtl="1">
              <a:defRPr/>
            </a:lvl1pPr>
          </a:lstStyle>
          <a:p>
            <a:r>
              <a:rPr lang="en-US"/>
              <a:t>Title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0"/>
            <a:ext cx="4162425" cy="2733497"/>
          </a:xfrm>
        </p:spPr>
        <p:txBody>
          <a:bodyPr rtlCol="1"/>
          <a:lstStyle>
            <a:lvl1pPr marL="0" indent="0" algn="r" rtl="1">
              <a:buNone/>
              <a:defRPr sz="22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xmlns=""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rtlCol="1" anchor="t" anchorCtr="0">
            <a:noAutofit/>
          </a:bodyPr>
          <a:lstStyle>
            <a:lvl1pPr marL="0" indent="0" algn="ctr" rtl="1">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xmlns="" id="{16BDF4B0-32EF-4DA8-9A83-B73DD831057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3754317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92DE97-5F35-4963-AC7A-96FEB98062FF}"/>
              </a:ext>
            </a:extLst>
          </p:cNvPr>
          <p:cNvSpPr>
            <a:spLocks noGrp="1"/>
          </p:cNvSpPr>
          <p:nvPr>
            <p:ph type="title"/>
          </p:nvPr>
        </p:nvSpPr>
        <p:spPr>
          <a:xfrm>
            <a:off x="588263" y="585788"/>
            <a:ext cx="4159950" cy="5683249"/>
          </a:xfrm>
        </p:spPr>
        <p:txBody>
          <a:bodyPr rtlCol="1" anchor="ctr"/>
          <a:lstStyle>
            <a:lvl1pPr algn="r" rtl="1"/>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rtlCol="1" anchor="t" anchorCtr="0">
            <a:noAutofit/>
          </a:bodyPr>
          <a:lstStyle>
            <a:lvl1pPr marL="0" indent="0" algn="ctr" rtl="1">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xmlns="" id="{8A09A47B-FEF5-47F3-B2DD-A73E7C3234AF}"/>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31655266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4E2C6C6-B442-4DE7-9C6C-405B9005314D}"/>
              </a:ext>
            </a:extLst>
          </p:cNvPr>
          <p:cNvSpPr>
            <a:spLocks noGrp="1"/>
          </p:cNvSpPr>
          <p:nvPr>
            <p:ph type="title" hasCustomPrompt="1"/>
          </p:nvPr>
        </p:nvSpPr>
        <p:spPr>
          <a:xfrm>
            <a:off x="588263" y="2979738"/>
            <a:ext cx="4163125" cy="3289300"/>
          </a:xfrm>
        </p:spPr>
        <p:txBody>
          <a:bodyPr rtlCol="1" anchor="t"/>
          <a:lstStyle>
            <a:lvl1pPr algn="r" rtl="1">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rtlCol="1" anchor="t" anchorCtr="0">
            <a:noAutofit/>
          </a:bodyPr>
          <a:lstStyle>
            <a:lvl1pPr marL="0" indent="0" algn="ctr" rtl="1">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xmlns="" id="{6C2F1290-9237-4BEE-AAAC-6708F286265B}"/>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132342160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xmlns=""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rtlCol="1" anchor="ctr">
            <a:noAutofit/>
          </a:bodyPr>
          <a:lstStyle>
            <a:lvl1pPr marL="0" indent="0" algn="ctr" rtl="1">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xmlns=""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rtlCol="1" anchor="b" anchorCtr="0">
            <a:noAutofit/>
          </a:bodyPr>
          <a:lstStyle>
            <a:lvl1pPr algn="r" rtl="1">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xmlns="" id="{03F619C2-B134-493A-AB9F-5DE39C929931}"/>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364819280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xmlns=""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rtlCol="1" anchor="ctr">
            <a:noAutofit/>
          </a:bodyPr>
          <a:lstStyle>
            <a:lvl1pPr marL="0" indent="0" algn="ctr" rtl="1">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xmlns=""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rtlCol="1" anchor="ctr">
            <a:noAutofit/>
          </a:bodyPr>
          <a:lstStyle>
            <a:lvl1pPr algn="r" rtl="1">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xmlns="" id="{1D4894F6-B50F-43E1-83FC-4F2200B2FA65}"/>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44570967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xmlns=""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rtlCol="1" anchor="ctr">
            <a:noAutofit/>
          </a:bodyPr>
          <a:lstStyle>
            <a:lvl1pPr marL="0" indent="0" algn="ctr" rtl="1">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xmlns=""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rtlCol="1" anchor="ctr">
            <a:noAutofit/>
          </a:bodyPr>
          <a:lstStyle>
            <a:lvl1pPr algn="l" rtl="1">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xmlns="" id="{A629011D-E3B4-416F-9D7F-7A99AE49F65A}"/>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20824906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01E45-D858-46CB-8C37-2ADA7A8B4F38}"/>
              </a:ext>
            </a:extLst>
          </p:cNvPr>
          <p:cNvSpPr>
            <a:spLocks noGrp="1"/>
          </p:cNvSpPr>
          <p:nvPr>
            <p:ph type="title"/>
          </p:nvPr>
        </p:nvSpPr>
        <p:spPr>
          <a:xfrm>
            <a:off x="588263" y="5157216"/>
            <a:ext cx="11018520" cy="1111822"/>
          </a:xfrm>
        </p:spPr>
        <p:txBody>
          <a:bodyPr rtlCol="1" anchor="ctr"/>
          <a:lstStyle>
            <a:lvl1pPr algn="ctr" rtl="1">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1" anchor="t" anchorCtr="0">
            <a:noAutofit/>
          </a:bodyPr>
          <a:lstStyle>
            <a:lvl1pPr marL="0" indent="0" algn="ctr" rtl="1">
              <a:buNone/>
              <a:defRPr lang="en-US" sz="1400" b="1" dirty="0">
                <a:solidFill>
                  <a:srgbClr val="000000"/>
                </a:solidFill>
              </a:defRPr>
            </a:lvl1pPr>
          </a:lstStyle>
          <a:p>
            <a:pPr marL="228600" lvl="0" indent="-228600" algn="ctr" rtl="1"/>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xmlns="" id="{3A996C37-D0C9-4349-A860-B639C4EB9D5D}"/>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109446288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4EA5-1B3F-44CC-9FB0-5AC5ED2329B1}"/>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xmlns="" id="{6CD5CC9A-6639-4B7E-8B24-AA7A4922AC9F}"/>
              </a:ext>
            </a:extLst>
          </p:cNvPr>
          <p:cNvSpPr>
            <a:spLocks noGrp="1"/>
          </p:cNvSpPr>
          <p:nvPr>
            <p:ph sz="half" idx="1"/>
          </p:nvPr>
        </p:nvSpPr>
        <p:spPr>
          <a:xfrm>
            <a:off x="838200" y="1825625"/>
            <a:ext cx="5181600" cy="43513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a:extLst>
              <a:ext uri="{FF2B5EF4-FFF2-40B4-BE49-F238E27FC236}">
                <a16:creationId xmlns:a16="http://schemas.microsoft.com/office/drawing/2014/main" xmlns="" id="{0D155C08-6DE0-4B71-8F41-E8D61BDCEA8F}"/>
              </a:ext>
            </a:extLst>
          </p:cNvPr>
          <p:cNvSpPr>
            <a:spLocks noGrp="1"/>
          </p:cNvSpPr>
          <p:nvPr>
            <p:ph sz="half" idx="2"/>
          </p:nvPr>
        </p:nvSpPr>
        <p:spPr>
          <a:xfrm>
            <a:off x="6172200" y="1825625"/>
            <a:ext cx="5181600" cy="43513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Date Placeholder 4">
            <a:extLst>
              <a:ext uri="{FF2B5EF4-FFF2-40B4-BE49-F238E27FC236}">
                <a16:creationId xmlns:a16="http://schemas.microsoft.com/office/drawing/2014/main" xmlns="" id="{D7089E2D-1327-412C-BD4A-31A5B40CD75E}"/>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6" name="Footer Placeholder 5">
            <a:extLst>
              <a:ext uri="{FF2B5EF4-FFF2-40B4-BE49-F238E27FC236}">
                <a16:creationId xmlns:a16="http://schemas.microsoft.com/office/drawing/2014/main" xmlns="" id="{492DD5D1-3577-434E-8979-EF7322D1ED1B}"/>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xmlns="" id="{D77F74A8-4F6C-428D-8AA0-8650F2AD6869}"/>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29373755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563AC-3A0B-4839-A9DC-F00E8E5411A6}"/>
              </a:ext>
            </a:extLst>
          </p:cNvPr>
          <p:cNvSpPr>
            <a:spLocks noGrp="1"/>
          </p:cNvSpPr>
          <p:nvPr>
            <p:ph type="title"/>
          </p:nvPr>
        </p:nvSpPr>
        <p:spPr>
          <a:xfrm>
            <a:off x="588263" y="585788"/>
            <a:ext cx="11018520" cy="1114996"/>
          </a:xfrm>
        </p:spPr>
        <p:txBody>
          <a:bodyPr rtlCol="1" anchor="ctr"/>
          <a:lstStyle>
            <a:lvl1pPr algn="ctr" rtl="1">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1" anchor="t" anchorCtr="0">
            <a:noAutofit/>
          </a:bodyPr>
          <a:lstStyle>
            <a:lvl1pPr marL="0" indent="0" algn="ctr" rtl="1">
              <a:buNone/>
              <a:defRPr lang="en-US" sz="1400" b="1" dirty="0">
                <a:solidFill>
                  <a:srgbClr val="000000"/>
                </a:solidFill>
              </a:defRPr>
            </a:lvl1pPr>
          </a:lstStyle>
          <a:p>
            <a:pPr marL="228600" lvl="0" indent="-228600" algn="ctr" rtl="1"/>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xmlns="" id="{3D6FDE6F-0F4B-446A-A51F-494FB0996655}"/>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331541306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27DCA08-1117-4B11-AEFD-AAB2B33543F9}"/>
              </a:ext>
            </a:extLst>
          </p:cNvPr>
          <p:cNvSpPr>
            <a:spLocks noGrp="1"/>
          </p:cNvSpPr>
          <p:nvPr>
            <p:ph type="title"/>
          </p:nvPr>
        </p:nvSpPr>
        <p:spPr>
          <a:xfrm>
            <a:off x="588263" y="457200"/>
            <a:ext cx="11018520" cy="983234"/>
          </a:xfrm>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xmlns="" id="{AE833B58-0629-4A46-8711-902C16A99314}"/>
              </a:ext>
            </a:extLst>
          </p:cNvPr>
          <p:cNvSpPr>
            <a:spLocks noGrp="1"/>
          </p:cNvSpPr>
          <p:nvPr>
            <p:ph type="body" sz="quarter" idx="16"/>
          </p:nvPr>
        </p:nvSpPr>
        <p:spPr>
          <a:xfrm>
            <a:off x="584199" y="5689600"/>
            <a:ext cx="5367528"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xmlns=""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1" anchor="ctr" anchorCtr="0">
            <a:noAutofit/>
          </a:bodyPr>
          <a:lstStyle>
            <a:lvl1pPr marL="0" indent="0" algn="ctr" rtl="1">
              <a:buNone/>
              <a:defRPr lang="en-US" sz="1000" b="1" dirty="0">
                <a:solidFill>
                  <a:srgbClr val="000000"/>
                </a:solidFill>
              </a:defRPr>
            </a:lvl1pPr>
          </a:lstStyle>
          <a:p>
            <a:pPr marL="228600" lvl="0" indent="-228600" algn="ctr" rtl="1"/>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xmlns="" id="{05B401B2-8D93-427E-90A4-52337B3965E8}"/>
              </a:ext>
            </a:extLst>
          </p:cNvPr>
          <p:cNvSpPr>
            <a:spLocks noGrp="1"/>
          </p:cNvSpPr>
          <p:nvPr>
            <p:ph type="body" sz="quarter" idx="18"/>
          </p:nvPr>
        </p:nvSpPr>
        <p:spPr>
          <a:xfrm>
            <a:off x="6241860" y="5689600"/>
            <a:ext cx="5367528"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xmlns=""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1" anchor="ctr" anchorCtr="0">
            <a:noAutofit/>
          </a:bodyPr>
          <a:lstStyle>
            <a:lvl1pPr marL="0" indent="0" algn="ctr" rtl="1">
              <a:buNone/>
              <a:defRPr lang="en-US" sz="1000" b="1" dirty="0">
                <a:solidFill>
                  <a:srgbClr val="000000"/>
                </a:solidFill>
              </a:defRPr>
            </a:lvl1pPr>
          </a:lstStyle>
          <a:p>
            <a:pPr marL="228600" lvl="0" indent="-228600" algn="ctr" rtl="1"/>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xmlns="" id="{CAF59E09-7602-42B9-AB0C-9D1365A9EBB2}"/>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16567209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260F77E-464D-46F7-A8F8-6F281DAB0C7A}"/>
              </a:ext>
            </a:extLst>
          </p:cNvPr>
          <p:cNvSpPr>
            <a:spLocks noGrp="1"/>
          </p:cNvSpPr>
          <p:nvPr>
            <p:ph type="title"/>
          </p:nvPr>
        </p:nvSpPr>
        <p:spPr>
          <a:xfrm>
            <a:off x="588263" y="457200"/>
            <a:ext cx="11018520" cy="983234"/>
          </a:xfrm>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xmlns="" id="{AE833B58-0629-4A46-8711-902C16A99314}"/>
              </a:ext>
            </a:extLst>
          </p:cNvPr>
          <p:cNvSpPr>
            <a:spLocks noGrp="1"/>
          </p:cNvSpPr>
          <p:nvPr>
            <p:ph type="body" sz="quarter" idx="16"/>
          </p:nvPr>
        </p:nvSpPr>
        <p:spPr>
          <a:xfrm>
            <a:off x="582613" y="5689600"/>
            <a:ext cx="3475037"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xmlns=""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xmlns="" id="{7E8A9C08-F392-459F-B90B-EDBF4A830C55}"/>
              </a:ext>
            </a:extLst>
          </p:cNvPr>
          <p:cNvSpPr>
            <a:spLocks noGrp="1"/>
          </p:cNvSpPr>
          <p:nvPr>
            <p:ph type="body" sz="quarter" idx="17"/>
          </p:nvPr>
        </p:nvSpPr>
        <p:spPr>
          <a:xfrm>
            <a:off x="4358640" y="5689600"/>
            <a:ext cx="3475037"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xmlns=""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xmlns="" id="{05B401B2-8D93-427E-90A4-52337B3965E8}"/>
              </a:ext>
            </a:extLst>
          </p:cNvPr>
          <p:cNvSpPr>
            <a:spLocks noGrp="1"/>
          </p:cNvSpPr>
          <p:nvPr>
            <p:ph type="body" sz="quarter" idx="18"/>
          </p:nvPr>
        </p:nvSpPr>
        <p:spPr>
          <a:xfrm>
            <a:off x="8134351" y="5689600"/>
            <a:ext cx="3475037"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xmlns=""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xmlns="" id="{52B36921-D927-4BA6-8891-8AEE9784923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16002073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7A434B7-D4B9-4D45-A31C-F0CC4D227945}"/>
              </a:ext>
            </a:extLst>
          </p:cNvPr>
          <p:cNvSpPr>
            <a:spLocks noGrp="1"/>
          </p:cNvSpPr>
          <p:nvPr>
            <p:ph type="title"/>
          </p:nvPr>
        </p:nvSpPr>
        <p:spPr>
          <a:xfrm>
            <a:off x="588263" y="457200"/>
            <a:ext cx="11018520" cy="983234"/>
          </a:xfrm>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xmlns="" id="{AE833B58-0629-4A46-8711-902C16A99314}"/>
              </a:ext>
            </a:extLst>
          </p:cNvPr>
          <p:cNvSpPr>
            <a:spLocks noGrp="1"/>
          </p:cNvSpPr>
          <p:nvPr>
            <p:ph type="body" sz="quarter" idx="16"/>
          </p:nvPr>
        </p:nvSpPr>
        <p:spPr>
          <a:xfrm>
            <a:off x="582613"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xmlns="" id="{1231301F-62BD-4CF6-8990-CDF00AFC8CCF}"/>
              </a:ext>
            </a:extLst>
          </p:cNvPr>
          <p:cNvSpPr>
            <a:spLocks noGrp="1"/>
          </p:cNvSpPr>
          <p:nvPr>
            <p:ph type="pic" sz="quarter" idx="13" hasCustomPrompt="1"/>
          </p:nvPr>
        </p:nvSpPr>
        <p:spPr bwMode="lt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xmlns="" id="{7E8A9C08-F392-459F-B90B-EDBF4A830C55}"/>
              </a:ext>
            </a:extLst>
          </p:cNvPr>
          <p:cNvSpPr>
            <a:spLocks noGrp="1"/>
          </p:cNvSpPr>
          <p:nvPr>
            <p:ph type="body" sz="quarter" idx="17"/>
          </p:nvPr>
        </p:nvSpPr>
        <p:spPr>
          <a:xfrm>
            <a:off x="3413908"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xmlns="" id="{7E401A97-B3D4-43E4-9B09-8AD4B6B26068}"/>
              </a:ext>
            </a:extLst>
          </p:cNvPr>
          <p:cNvSpPr>
            <a:spLocks noGrp="1"/>
          </p:cNvSpPr>
          <p:nvPr>
            <p:ph type="pic" sz="quarter" idx="14" hasCustomPrompt="1"/>
          </p:nvPr>
        </p:nvSpPr>
        <p:spPr bwMode="lt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xmlns="" id="{05B401B2-8D93-427E-90A4-52337B3965E8}"/>
              </a:ext>
            </a:extLst>
          </p:cNvPr>
          <p:cNvSpPr>
            <a:spLocks noGrp="1"/>
          </p:cNvSpPr>
          <p:nvPr>
            <p:ph type="body" sz="quarter" idx="18"/>
          </p:nvPr>
        </p:nvSpPr>
        <p:spPr>
          <a:xfrm>
            <a:off x="6245204"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xmlns="" id="{7223C820-5673-4288-A9D6-185A95066B1E}"/>
              </a:ext>
            </a:extLst>
          </p:cNvPr>
          <p:cNvSpPr>
            <a:spLocks noGrp="1"/>
          </p:cNvSpPr>
          <p:nvPr>
            <p:ph type="pic" sz="quarter" idx="15" hasCustomPrompt="1"/>
          </p:nvPr>
        </p:nvSpPr>
        <p:spPr bwMode="lt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xmlns="" id="{38E883C1-8203-4549-AF30-B96AEC45AC68}"/>
              </a:ext>
            </a:extLst>
          </p:cNvPr>
          <p:cNvSpPr>
            <a:spLocks noGrp="1"/>
          </p:cNvSpPr>
          <p:nvPr>
            <p:ph type="body" sz="quarter" idx="20"/>
          </p:nvPr>
        </p:nvSpPr>
        <p:spPr>
          <a:xfrm>
            <a:off x="9076500"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xmlns="" id="{BBD58C33-921C-42F1-9803-1C798DB548C2}"/>
              </a:ext>
            </a:extLst>
          </p:cNvPr>
          <p:cNvSpPr>
            <a:spLocks noGrp="1"/>
          </p:cNvSpPr>
          <p:nvPr>
            <p:ph type="pic" sz="quarter" idx="19" hasCustomPrompt="1"/>
          </p:nvPr>
        </p:nvSpPr>
        <p:spPr bwMode="lt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xmlns="" id="{5CF56B00-AAD4-4F4F-8228-B6CF8367DE0D}"/>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53348343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5C076-3B78-4451-8068-576892A08E9C}"/>
              </a:ext>
            </a:extLst>
          </p:cNvPr>
          <p:cNvSpPr>
            <a:spLocks noGrp="1"/>
          </p:cNvSpPr>
          <p:nvPr>
            <p:ph type="title" hasCustomPrompt="1"/>
          </p:nvPr>
        </p:nvSpPr>
        <p:spPr>
          <a:xfrm>
            <a:off x="585216" y="2309812"/>
            <a:ext cx="3182027" cy="3959225"/>
          </a:xfrm>
        </p:spPr>
        <p:txBody>
          <a:bodyPr rtlCol="1" anchor="t"/>
          <a:lstStyle>
            <a:lvl1pPr algn="r" rtl="1">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xmlns="" id="{A4015781-2431-48C9-AEF1-52FBD41AF3FC}"/>
              </a:ext>
            </a:extLst>
          </p:cNvPr>
          <p:cNvSpPr>
            <a:spLocks noGrp="1"/>
          </p:cNvSpPr>
          <p:nvPr>
            <p:ph type="body" sz="quarter" idx="11"/>
          </p:nvPr>
        </p:nvSpPr>
        <p:spPr>
          <a:xfrm>
            <a:off x="4354523" y="2309812"/>
            <a:ext cx="7254865" cy="3959226"/>
          </a:xfrm>
        </p:spPr>
        <p:txBody>
          <a:bodyPr rtlCol="1" anchor="t"/>
          <a:lstStyle>
            <a:lvl1pPr marL="0" indent="0" algn="r" rtl="1">
              <a:spcAft>
                <a:spcPts val="800"/>
              </a:spcAft>
              <a:buNone/>
              <a:defRPr/>
            </a:lvl1pPr>
          </a:lstStyle>
          <a:p>
            <a:pPr lvl="0" algn="r" rtl="1"/>
            <a:r>
              <a:rPr lang="en-US"/>
              <a:t>Click to edit Master text styles</a:t>
            </a:r>
          </a:p>
        </p:txBody>
      </p:sp>
      <p:cxnSp>
        <p:nvCxnSpPr>
          <p:cNvPr id="5" name="Straight Connector 4">
            <a:extLst>
              <a:ext uri="{FF2B5EF4-FFF2-40B4-BE49-F238E27FC236}">
                <a16:creationId xmlns:a16="http://schemas.microsoft.com/office/drawing/2014/main" xmlns="" id="{C35867F2-3994-4092-B53B-5792FEE69887}"/>
              </a:ext>
              <a:ext uri="{C183D7F6-B498-43B3-948B-1728B52AA6E4}">
                <adec:decorative xmlns:adec="http://schemas.microsoft.com/office/drawing/2017/decorative" xmlns=""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49D8AF80-CAD5-4055-80AD-0B31EBCB52A9}"/>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cxnSp>
        <p:nvCxnSpPr>
          <p:cNvPr id="8" name="Straight Connector 7">
            <a:extLst>
              <a:ext uri="{FF2B5EF4-FFF2-40B4-BE49-F238E27FC236}">
                <a16:creationId xmlns:a16="http://schemas.microsoft.com/office/drawing/2014/main" xmlns="" id="{DF1A9F7D-F14E-4BCE-9EB4-D9EF47B67809}"/>
              </a:ext>
              <a:ext uri="{C183D7F6-B498-43B3-948B-1728B52AA6E4}">
                <adec:decorative xmlns:adec="http://schemas.microsoft.com/office/drawing/2017/decorative" xmlns=""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9445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5C076-3B78-4451-8068-576892A08E9C}"/>
              </a:ext>
            </a:extLst>
          </p:cNvPr>
          <p:cNvSpPr>
            <a:spLocks noGrp="1"/>
          </p:cNvSpPr>
          <p:nvPr>
            <p:ph type="title" hasCustomPrompt="1"/>
          </p:nvPr>
        </p:nvSpPr>
        <p:spPr>
          <a:xfrm>
            <a:off x="588263" y="585788"/>
            <a:ext cx="3182027" cy="5683250"/>
          </a:xfrm>
        </p:spPr>
        <p:txBody>
          <a:bodyPr rtlCol="1" anchor="ctr"/>
          <a:lstStyle>
            <a:lvl1pPr algn="r" rtl="1">
              <a:defRPr/>
            </a:lvl1pPr>
          </a:lstStyle>
          <a:p>
            <a:r>
              <a:rPr lang="en-US"/>
              <a:t>Title</a:t>
            </a:r>
          </a:p>
        </p:txBody>
      </p:sp>
      <p:sp>
        <p:nvSpPr>
          <p:cNvPr id="3" name="Text Placeholder 2">
            <a:extLst>
              <a:ext uri="{FF2B5EF4-FFF2-40B4-BE49-F238E27FC236}">
                <a16:creationId xmlns:a16="http://schemas.microsoft.com/office/drawing/2014/main" xmlns="" id="{A4015781-2431-48C9-AEF1-52FBD41AF3FC}"/>
              </a:ext>
            </a:extLst>
          </p:cNvPr>
          <p:cNvSpPr>
            <a:spLocks noGrp="1"/>
          </p:cNvSpPr>
          <p:nvPr>
            <p:ph type="body" sz="quarter" idx="11"/>
          </p:nvPr>
        </p:nvSpPr>
        <p:spPr>
          <a:xfrm>
            <a:off x="4941888" y="585788"/>
            <a:ext cx="6667500" cy="5683249"/>
          </a:xfrm>
        </p:spPr>
        <p:txBody>
          <a:bodyPr rtlCol="1" anchor="ctr"/>
          <a:lstStyle>
            <a:lvl1pPr marL="0" indent="0" algn="r" rtl="1">
              <a:buNone/>
              <a:defRPr/>
            </a:lvl1pPr>
          </a:lstStyle>
          <a:p>
            <a:pPr lvl="0" algn="r" rtl="1"/>
            <a:r>
              <a:rPr lang="en-US"/>
              <a:t>Click to edit Master text styles</a:t>
            </a:r>
          </a:p>
        </p:txBody>
      </p:sp>
      <p:cxnSp>
        <p:nvCxnSpPr>
          <p:cNvPr id="5" name="Straight Connector 4">
            <a:extLst>
              <a:ext uri="{FF2B5EF4-FFF2-40B4-BE49-F238E27FC236}">
                <a16:creationId xmlns:a16="http://schemas.microsoft.com/office/drawing/2014/main" xmlns="" id="{C35867F2-3994-4092-B53B-5792FEE69887}"/>
              </a:ext>
              <a:ext uri="{C183D7F6-B498-43B3-948B-1728B52AA6E4}">
                <adec:decorative xmlns:adec="http://schemas.microsoft.com/office/drawing/2017/decorative" xmlns=""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DEB5FBAF-D5DB-4D1E-9D76-AE83D1B7417A}"/>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7374564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200" spc="0" baseline="0">
                <a:solidFill>
                  <a:schemeClr val="tx1"/>
                </a:solidFill>
                <a:latin typeface="+mn-lt"/>
              </a:defRPr>
            </a:lvl1pPr>
          </a:lstStyle>
          <a:p>
            <a:pPr lvl="0" algn="r" rtl="1"/>
            <a:r>
              <a:rPr lang="en-US"/>
              <a:t>Speaker name</a:t>
            </a:r>
          </a:p>
        </p:txBody>
      </p:sp>
    </p:spTree>
    <p:extLst>
      <p:ext uri="{BB962C8B-B14F-4D97-AF65-F5344CB8AC3E}">
        <p14:creationId xmlns:p14="http://schemas.microsoft.com/office/powerpoint/2010/main" val="1566092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200" spc="0" baseline="0">
                <a:solidFill>
                  <a:schemeClr val="tx1"/>
                </a:solidFill>
                <a:latin typeface="+mn-lt"/>
              </a:defRPr>
            </a:lvl1pPr>
          </a:lstStyle>
          <a:p>
            <a:pPr lvl="0" algn="r" rtl="1"/>
            <a:r>
              <a:rPr lang="en-US"/>
              <a:t>Speaker name</a:t>
            </a:r>
          </a:p>
        </p:txBody>
      </p:sp>
    </p:spTree>
    <p:extLst>
      <p:ext uri="{BB962C8B-B14F-4D97-AF65-F5344CB8AC3E}">
        <p14:creationId xmlns:p14="http://schemas.microsoft.com/office/powerpoint/2010/main" val="8145823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02139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97343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D573F-61FF-48EE-89DF-2DA8F475554A}"/>
              </a:ext>
            </a:extLst>
          </p:cNvPr>
          <p:cNvSpPr>
            <a:spLocks noGrp="1"/>
          </p:cNvSpPr>
          <p:nvPr>
            <p:ph type="title"/>
          </p:nvPr>
        </p:nvSpPr>
        <p:spPr>
          <a:xfrm>
            <a:off x="839788" y="365125"/>
            <a:ext cx="10515600" cy="1325563"/>
          </a:xfrm>
        </p:spPr>
        <p:txBody>
          <a:bodyPr rtlCol="1"/>
          <a:lstStyle>
            <a:lvl1pPr algn="r" rtl="1"/>
          </a:lstStyle>
          <a:p>
            <a:r>
              <a:rPr lang="en-US"/>
              <a:t>Click to edit Master title style</a:t>
            </a:r>
          </a:p>
        </p:txBody>
      </p:sp>
      <p:sp>
        <p:nvSpPr>
          <p:cNvPr id="3" name="Text Placeholder 2">
            <a:extLst>
              <a:ext uri="{FF2B5EF4-FFF2-40B4-BE49-F238E27FC236}">
                <a16:creationId xmlns:a16="http://schemas.microsoft.com/office/drawing/2014/main" xmlns="" id="{F33128FF-E820-43C3-BB2F-58F193EC4B04}"/>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Click to edit Master text styles</a:t>
            </a:r>
          </a:p>
        </p:txBody>
      </p:sp>
      <p:sp>
        <p:nvSpPr>
          <p:cNvPr id="4" name="Content Placeholder 3">
            <a:extLst>
              <a:ext uri="{FF2B5EF4-FFF2-40B4-BE49-F238E27FC236}">
                <a16:creationId xmlns:a16="http://schemas.microsoft.com/office/drawing/2014/main" xmlns="" id="{DF248F10-5A7A-4F73-B5F4-9EF8B9D3159E}"/>
              </a:ext>
            </a:extLst>
          </p:cNvPr>
          <p:cNvSpPr>
            <a:spLocks noGrp="1"/>
          </p:cNvSpPr>
          <p:nvPr>
            <p:ph sz="half" idx="2"/>
          </p:nvPr>
        </p:nvSpPr>
        <p:spPr>
          <a:xfrm>
            <a:off x="839788" y="2505075"/>
            <a:ext cx="5157787" cy="368458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Text Placeholder 4">
            <a:extLst>
              <a:ext uri="{FF2B5EF4-FFF2-40B4-BE49-F238E27FC236}">
                <a16:creationId xmlns:a16="http://schemas.microsoft.com/office/drawing/2014/main" xmlns="" id="{F2D56217-7F3C-4E89-9271-526AC52B1263}"/>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Click to edit Master text styles</a:t>
            </a:r>
          </a:p>
        </p:txBody>
      </p:sp>
      <p:sp>
        <p:nvSpPr>
          <p:cNvPr id="6" name="Content Placeholder 5">
            <a:extLst>
              <a:ext uri="{FF2B5EF4-FFF2-40B4-BE49-F238E27FC236}">
                <a16:creationId xmlns:a16="http://schemas.microsoft.com/office/drawing/2014/main" xmlns="" id="{C38921B5-F16C-4BE2-BF18-F8C3B4B4ED4D}"/>
              </a:ext>
            </a:extLst>
          </p:cNvPr>
          <p:cNvSpPr>
            <a:spLocks noGrp="1"/>
          </p:cNvSpPr>
          <p:nvPr>
            <p:ph sz="quarter" idx="4"/>
          </p:nvPr>
        </p:nvSpPr>
        <p:spPr>
          <a:xfrm>
            <a:off x="6172200" y="2505075"/>
            <a:ext cx="5183188" cy="368458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Date Placeholder 6">
            <a:extLst>
              <a:ext uri="{FF2B5EF4-FFF2-40B4-BE49-F238E27FC236}">
                <a16:creationId xmlns:a16="http://schemas.microsoft.com/office/drawing/2014/main" xmlns="" id="{0CBDAB2B-7B29-40BE-8C6B-DC38DFCBE735}"/>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8" name="Footer Placeholder 7">
            <a:extLst>
              <a:ext uri="{FF2B5EF4-FFF2-40B4-BE49-F238E27FC236}">
                <a16:creationId xmlns:a16="http://schemas.microsoft.com/office/drawing/2014/main" xmlns="" id="{94F8451A-1EEF-4CDE-95DE-74520C65C8D2}"/>
              </a:ext>
            </a:extLst>
          </p:cNvPr>
          <p:cNvSpPr>
            <a:spLocks noGrp="1"/>
          </p:cNvSpPr>
          <p:nvPr>
            <p:ph type="ftr" sz="quarter" idx="11"/>
          </p:nvPr>
        </p:nvSpPr>
        <p:spPr/>
        <p:txBody>
          <a:bodyPr rtlCol="1"/>
          <a:lstStyle>
            <a:lvl1pPr algn="r" rtl="1"/>
          </a:lstStyle>
          <a:p>
            <a:endParaRPr lang="en-US"/>
          </a:p>
        </p:txBody>
      </p:sp>
      <p:sp>
        <p:nvSpPr>
          <p:cNvPr id="9" name="Slide Number Placeholder 8">
            <a:extLst>
              <a:ext uri="{FF2B5EF4-FFF2-40B4-BE49-F238E27FC236}">
                <a16:creationId xmlns:a16="http://schemas.microsoft.com/office/drawing/2014/main" xmlns="" id="{A486672C-FC4F-44EB-B9EF-4519B19DEE22}"/>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14957322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3434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3745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rtlCol="1"/>
          <a:lstStyle>
            <a:lvl1pPr algn="r" rtl="1">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solidFill>
                  <a:schemeClr val="tx1"/>
                </a:solidFill>
                <a:latin typeface="Consolas" panose="020B0609020204030204" pitchFamily="49" charset="0"/>
                <a:cs typeface="Consolas" panose="020B0609020204030204" pitchFamily="49" charset="0"/>
              </a:defRPr>
            </a:lvl1pPr>
            <a:lvl2pPr marL="346553" indent="0" algn="r" rtl="1">
              <a:buNone/>
              <a:defRPr sz="2400">
                <a:solidFill>
                  <a:schemeClr val="tx1"/>
                </a:solidFill>
                <a:latin typeface="Consolas" panose="020B0609020204030204" pitchFamily="49" charset="0"/>
                <a:cs typeface="Consolas" panose="020B0609020204030204" pitchFamily="49" charset="0"/>
              </a:defRPr>
            </a:lvl2pPr>
            <a:lvl3pPr marL="584607" indent="0" algn="r" rtl="1">
              <a:buNone/>
              <a:defRPr sz="2000">
                <a:solidFill>
                  <a:schemeClr val="tx1"/>
                </a:solidFill>
                <a:latin typeface="Consolas" panose="020B0609020204030204" pitchFamily="49" charset="0"/>
                <a:cs typeface="Consolas" panose="020B0609020204030204" pitchFamily="49" charset="0"/>
              </a:defRPr>
            </a:lvl3pPr>
            <a:lvl4pPr marL="814563" indent="0" algn="r" rtl="1">
              <a:buNone/>
              <a:defRPr sz="1800">
                <a:solidFill>
                  <a:schemeClr val="tx1"/>
                </a:solidFill>
                <a:latin typeface="Consolas" panose="020B0609020204030204" pitchFamily="49" charset="0"/>
                <a:cs typeface="Consolas" panose="020B0609020204030204" pitchFamily="49" charset="0"/>
              </a:defRPr>
            </a:lvl4pPr>
            <a:lvl5pPr marL="1050997" indent="0" algn="r" rtl="1">
              <a:buNone/>
              <a:defRPr sz="1800">
                <a:solidFill>
                  <a:schemeClr val="tx1"/>
                </a:solidFill>
                <a:latin typeface="Consolas" panose="020B0609020204030204" pitchFamily="49" charset="0"/>
                <a:cs typeface="Consolas" panose="020B0609020204030204" pitchFamily="49" charset="0"/>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25752874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91919"/>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a:solidFill>
                  <a:schemeClr val="tx1"/>
                </a:solidFill>
                <a:cs typeface="Segoe UI" pitchFamily="34" charset="0"/>
              </a:rPr>
              <a:t>© Copyright Microsoft Corporation. All rights reserved. </a:t>
            </a:r>
          </a:p>
        </p:txBody>
      </p:sp>
      <p:pic>
        <p:nvPicPr>
          <p:cNvPr id="3" name="Picture 2" descr="Microsoft Dynamics 365 logo, white text version">
            <a:extLst>
              <a:ext uri="{FF2B5EF4-FFF2-40B4-BE49-F238E27FC236}">
                <a16:creationId xmlns:a16="http://schemas.microsoft.com/office/drawing/2014/main" xmlns="" id="{9B7CA3D8-8EC2-4E20-955C-A95CB279C9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39266810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rtlCol="1"/>
          <a:lstStyle>
            <a:lvl1pPr algn="r" rtl="1">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black">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lgn="r" rtl="1"/>
            <a:r>
              <a:rPr lang="en-US"/>
              <a:t>Next:</a:t>
            </a:r>
          </a:p>
        </p:txBody>
      </p:sp>
    </p:spTree>
    <p:extLst>
      <p:ext uri="{BB962C8B-B14F-4D97-AF65-F5344CB8AC3E}">
        <p14:creationId xmlns:p14="http://schemas.microsoft.com/office/powerpoint/2010/main" val="52974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quare photo dark 1">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1" name="Picture 10" descr="one man and two women with hard hats reviewing a Surface computer">
            <a:extLst>
              <a:ext uri="{FF2B5EF4-FFF2-40B4-BE49-F238E27FC236}">
                <a16:creationId xmlns:a16="http://schemas.microsoft.com/office/drawing/2014/main" xmlns="" id="{FAB940D2-B7A4-4B18-8019-C9398E7C10E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4098222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quare photo dark 2">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0" name="Picture 9" descr="A person standing in front of a store&#10;&#10;Description automatically generated with medium confidence">
            <a:extLst>
              <a:ext uri="{FF2B5EF4-FFF2-40B4-BE49-F238E27FC236}">
                <a16:creationId xmlns:a16="http://schemas.microsoft.com/office/drawing/2014/main" xmlns="" id="{DC7875BD-5569-4A66-B1C7-70317E4628C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892837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quare photo dark 3">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8" name="Picture 7" descr="A skyscraper in a city">
            <a:extLst>
              <a:ext uri="{FF2B5EF4-FFF2-40B4-BE49-F238E27FC236}">
                <a16:creationId xmlns:a16="http://schemas.microsoft.com/office/drawing/2014/main" xmlns="" id="{FC97B996-A6FB-4266-A219-62C631414F8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5714" y="0"/>
            <a:ext cx="6856286" cy="6856286"/>
          </a:xfrm>
          <a:prstGeom prst="rect">
            <a:avLst/>
          </a:prstGeom>
        </p:spPr>
      </p:pic>
    </p:spTree>
    <p:extLst>
      <p:ext uri="{BB962C8B-B14F-4D97-AF65-F5344CB8AC3E}">
        <p14:creationId xmlns:p14="http://schemas.microsoft.com/office/powerpoint/2010/main" val="2780618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13" name="Picture 12" descr="one man and two women with hard hats reviewing a Surface computer">
            <a:extLst>
              <a:ext uri="{FF2B5EF4-FFF2-40B4-BE49-F238E27FC236}">
                <a16:creationId xmlns:a16="http://schemas.microsoft.com/office/drawing/2014/main" xmlns="" id="{A6BAEDD7-9476-4425-A65F-0E9362C545F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3296292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quare photo light 2">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7" name="Picture 6" descr="A person standing in front of a store&#10;&#10;Description automatically generated with medium confidence">
            <a:extLst>
              <a:ext uri="{FF2B5EF4-FFF2-40B4-BE49-F238E27FC236}">
                <a16:creationId xmlns:a16="http://schemas.microsoft.com/office/drawing/2014/main" xmlns="" id="{4A164AC0-2974-4B5E-B9A2-D29FCC6188A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4954318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C3CA1-2835-4E32-8BC5-FF34B4365A52}"/>
              </a:ext>
            </a:extLst>
          </p:cNvPr>
          <p:cNvSpPr>
            <a:spLocks noGrp="1"/>
          </p:cNvSpPr>
          <p:nvPr>
            <p:ph type="title"/>
          </p:nvPr>
        </p:nvSpPr>
        <p:spPr/>
        <p:txBody>
          <a:bodyPr rtlCol="1"/>
          <a:lstStyle>
            <a:lvl1pPr algn="r" rtl="1"/>
          </a:lstStyle>
          <a:p>
            <a:r>
              <a:rPr lang="en-US"/>
              <a:t>Click to edit Master title style</a:t>
            </a:r>
          </a:p>
        </p:txBody>
      </p:sp>
      <p:sp>
        <p:nvSpPr>
          <p:cNvPr id="3" name="Date Placeholder 2">
            <a:extLst>
              <a:ext uri="{FF2B5EF4-FFF2-40B4-BE49-F238E27FC236}">
                <a16:creationId xmlns:a16="http://schemas.microsoft.com/office/drawing/2014/main" xmlns="" id="{E3CA83AC-16CC-46EE-A55C-7A55D7F2AE12}"/>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4" name="Footer Placeholder 3">
            <a:extLst>
              <a:ext uri="{FF2B5EF4-FFF2-40B4-BE49-F238E27FC236}">
                <a16:creationId xmlns:a16="http://schemas.microsoft.com/office/drawing/2014/main" xmlns="" id="{6F015FFB-9F45-4FFE-9067-CBD8D41C2684}"/>
              </a:ext>
            </a:extLst>
          </p:cNvPr>
          <p:cNvSpPr>
            <a:spLocks noGrp="1"/>
          </p:cNvSpPr>
          <p:nvPr>
            <p:ph type="ftr" sz="quarter" idx="11"/>
          </p:nvPr>
        </p:nvSpPr>
        <p:spPr/>
        <p:txBody>
          <a:bodyPr rtlCol="1"/>
          <a:lstStyle>
            <a:lvl1pPr algn="r" rtl="1"/>
          </a:lstStyle>
          <a:p>
            <a:endParaRPr lang="en-US"/>
          </a:p>
        </p:txBody>
      </p:sp>
      <p:sp>
        <p:nvSpPr>
          <p:cNvPr id="5" name="Slide Number Placeholder 4">
            <a:extLst>
              <a:ext uri="{FF2B5EF4-FFF2-40B4-BE49-F238E27FC236}">
                <a16:creationId xmlns:a16="http://schemas.microsoft.com/office/drawing/2014/main" xmlns="" id="{3DD956B3-075D-46F0-9117-69131BB203FE}"/>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14284966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quare photo light 3">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7" name="Picture 6" descr="A skyscraper in a city">
            <a:extLst>
              <a:ext uri="{FF2B5EF4-FFF2-40B4-BE49-F238E27FC236}">
                <a16:creationId xmlns:a16="http://schemas.microsoft.com/office/drawing/2014/main" xmlns="" id="{016A01A7-5F39-4405-B933-742946D0021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5714" y="0"/>
            <a:ext cx="6856286" cy="6856286"/>
          </a:xfrm>
          <a:prstGeom prst="rect">
            <a:avLst/>
          </a:prstGeom>
        </p:spPr>
      </p:pic>
    </p:spTree>
    <p:extLst>
      <p:ext uri="{BB962C8B-B14F-4D97-AF65-F5344CB8AC3E}">
        <p14:creationId xmlns:p14="http://schemas.microsoft.com/office/powerpoint/2010/main" val="3565621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graphic frame dark 1">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3" name="Picture 12" descr="A large glass building with a person walking and another on their cell phone cropped within the Dynamics 365 graphic frame.">
            <a:extLst>
              <a:ext uri="{FF2B5EF4-FFF2-40B4-BE49-F238E27FC236}">
                <a16:creationId xmlns:a16="http://schemas.microsoft.com/office/drawing/2014/main" xmlns="" id="{4D0B5F5C-746A-482A-8923-0B8CBE123F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41123" y="0"/>
            <a:ext cx="5175655" cy="6858000"/>
          </a:xfrm>
          <a:prstGeom prst="rect">
            <a:avLst/>
          </a:prstGeom>
        </p:spPr>
      </p:pic>
    </p:spTree>
    <p:extLst>
      <p:ext uri="{BB962C8B-B14F-4D97-AF65-F5344CB8AC3E}">
        <p14:creationId xmlns:p14="http://schemas.microsoft.com/office/powerpoint/2010/main" val="1937871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graphic frame dark 2">
    <p:bg>
      <p:bgPr>
        <a:solidFill>
          <a:srgbClr val="19191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4" name="Picture 3" descr="Microsoft Dynamics 365 logo, white text version">
            <a:extLst>
              <a:ext uri="{FF2B5EF4-FFF2-40B4-BE49-F238E27FC236}">
                <a16:creationId xmlns:a16="http://schemas.microsoft.com/office/drawing/2014/main" xmlns="" id="{47AA71EC-A6C7-48B6-8F67-8EEA49BDFC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pic>
        <p:nvPicPr>
          <p:cNvPr id="13" name="Picture 12" descr="Colorful shipping containers cropped within the Dynamics 365 graphic frame.">
            <a:extLst>
              <a:ext uri="{FF2B5EF4-FFF2-40B4-BE49-F238E27FC236}">
                <a16:creationId xmlns:a16="http://schemas.microsoft.com/office/drawing/2014/main" xmlns="" id="{ABAE2B50-363A-4435-A660-CD199CF2D9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34098" y="0"/>
            <a:ext cx="5175655" cy="6858000"/>
          </a:xfrm>
          <a:prstGeom prst="rect">
            <a:avLst/>
          </a:prstGeom>
        </p:spPr>
      </p:pic>
    </p:spTree>
    <p:extLst>
      <p:ext uri="{BB962C8B-B14F-4D97-AF65-F5344CB8AC3E}">
        <p14:creationId xmlns:p14="http://schemas.microsoft.com/office/powerpoint/2010/main" val="2661241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graphic frame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3" name="Picture 2" descr="A large glass building with a person walking and another on their cell phone cropped within the Dynamics 365 graphic frame.">
            <a:extLst>
              <a:ext uri="{FF2B5EF4-FFF2-40B4-BE49-F238E27FC236}">
                <a16:creationId xmlns:a16="http://schemas.microsoft.com/office/drawing/2014/main" xmlns="" id="{322A0B64-4E71-4D02-A514-1446454104D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41123" y="0"/>
            <a:ext cx="5175655" cy="6858000"/>
          </a:xfrm>
          <a:prstGeom prst="rect">
            <a:avLst/>
          </a:prstGeom>
        </p:spPr>
      </p:pic>
    </p:spTree>
    <p:extLst>
      <p:ext uri="{BB962C8B-B14F-4D97-AF65-F5344CB8AC3E}">
        <p14:creationId xmlns:p14="http://schemas.microsoft.com/office/powerpoint/2010/main" val="13561675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graphic frame light 2">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xmlns=""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a:t>
            </a:r>
          </a:p>
        </p:txBody>
      </p:sp>
      <p:pic>
        <p:nvPicPr>
          <p:cNvPr id="7" name="Picture 6" descr="Colorful shipping containers cropped within the Dynamics 365 graphic frame.">
            <a:extLst>
              <a:ext uri="{FF2B5EF4-FFF2-40B4-BE49-F238E27FC236}">
                <a16:creationId xmlns:a16="http://schemas.microsoft.com/office/drawing/2014/main" xmlns="" id="{B4081048-72C7-48BE-A777-3BBC20714EF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ltGray">
          <a:xfrm>
            <a:off x="6434098" y="0"/>
            <a:ext cx="5175655" cy="6858000"/>
          </a:xfrm>
          <a:prstGeom prst="rect">
            <a:avLst/>
          </a:prstGeom>
        </p:spPr>
      </p:pic>
    </p:spTree>
    <p:extLst>
      <p:ext uri="{BB962C8B-B14F-4D97-AF65-F5344CB8AC3E}">
        <p14:creationId xmlns:p14="http://schemas.microsoft.com/office/powerpoint/2010/main" val="14987917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91919"/>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 text</a:t>
            </a:r>
          </a:p>
        </p:txBody>
      </p:sp>
      <p:pic>
        <p:nvPicPr>
          <p:cNvPr id="2" name="Picture 1" descr="Microsoft Dynamics 365 logo, white text version">
            <a:extLst>
              <a:ext uri="{FF2B5EF4-FFF2-40B4-BE49-F238E27FC236}">
                <a16:creationId xmlns:a16="http://schemas.microsoft.com/office/drawing/2014/main" xmlns="" id="{AB102EF0-6ED7-4E24-A7D7-8968A6F3D1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21033099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rtlCol="1">
            <a:spAutoFit/>
          </a:bodyPr>
          <a:lstStyle>
            <a:lvl1pPr marL="0" indent="0" algn="r" rtl="1">
              <a:spcBef>
                <a:spcPts val="0"/>
              </a:spcBef>
              <a:buNone/>
              <a:defRPr sz="2200" spc="0" baseline="0">
                <a:solidFill>
                  <a:schemeClr val="tx1"/>
                </a:solidFill>
                <a:latin typeface="+mn-lt"/>
                <a:cs typeface="Segoe UI" panose="020B0502040204020203" pitchFamily="34" charset="0"/>
              </a:defRPr>
            </a:lvl1pPr>
          </a:lstStyle>
          <a:p>
            <a:pPr lvl="0" algn="r" rtl="1"/>
            <a:r>
              <a:rPr lang="en-US"/>
              <a:t>Speaker name or subtitle text</a:t>
            </a:r>
          </a:p>
        </p:txBody>
      </p:sp>
      <p:pic>
        <p:nvPicPr>
          <p:cNvPr id="2" name="Picture 1" descr="Microsoft Dynamics 365 logo, gray text version">
            <a:extLst>
              <a:ext uri="{FF2B5EF4-FFF2-40B4-BE49-F238E27FC236}">
                <a16:creationId xmlns:a16="http://schemas.microsoft.com/office/drawing/2014/main" xmlns="" id="{8605861F-6D56-4C9C-8356-37418FCFD8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27376689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rtlCol="1"/>
          <a:lstStyle>
            <a:lvl1pPr algn="r" rtl="1">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xmlns="" id="{58A212C2-8B30-4835-8711-AA981B6CFBE1}"/>
              </a:ext>
            </a:extLst>
          </p:cNvPr>
          <p:cNvSpPr>
            <a:spLocks noGrp="1"/>
          </p:cNvSpPr>
          <p:nvPr>
            <p:ph sz="quarter" idx="10"/>
          </p:nvPr>
        </p:nvSpPr>
        <p:spPr>
          <a:xfrm>
            <a:off x="584200" y="1435100"/>
            <a:ext cx="11018838" cy="4833938"/>
          </a:xfrm>
        </p:spPr>
        <p:txBody>
          <a:bodyPr rtlCol="1"/>
          <a:lstStyle>
            <a:lvl1pPr algn="r" rtl="1">
              <a:defRPr>
                <a:solidFill>
                  <a:schemeClr val="tx1"/>
                </a:solidFill>
              </a:defRPr>
            </a:lvl1pPr>
            <a:lvl2pPr algn="r" rtl="1">
              <a:defRPr>
                <a:solidFill>
                  <a:schemeClr val="tx1"/>
                </a:solidFill>
              </a:defRPr>
            </a:lvl2pPr>
            <a:lvl3pPr algn="r" rtl="1">
              <a:defRPr>
                <a:solidFill>
                  <a:schemeClr val="tx1"/>
                </a:solidFill>
              </a:defRPr>
            </a:lvl3pPr>
            <a:lvl4pPr algn="r" rtl="1">
              <a:defRPr>
                <a:solidFill>
                  <a:schemeClr val="tx1"/>
                </a:solidFill>
              </a:defRPr>
            </a:lvl4pPr>
            <a:lvl5pPr algn="r" rtl="1">
              <a:defRPr>
                <a:solidFill>
                  <a:schemeClr val="tx1"/>
                </a:solidFill>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6" name="TextBox 5">
            <a:extLst>
              <a:ext uri="{FF2B5EF4-FFF2-40B4-BE49-F238E27FC236}">
                <a16:creationId xmlns:a16="http://schemas.microsoft.com/office/drawing/2014/main" xmlns="" id="{4F9662A5-6E2F-47B0-9B6E-E87983D3753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36777233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27604527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5" name="Content Placeholder 4">
            <a:extLst>
              <a:ext uri="{FF2B5EF4-FFF2-40B4-BE49-F238E27FC236}">
                <a16:creationId xmlns:a16="http://schemas.microsoft.com/office/drawing/2014/main" xmlns="" id="{14B7A288-CDAC-4184-9F73-137C95F5E643}"/>
              </a:ext>
            </a:extLst>
          </p:cNvPr>
          <p:cNvSpPr>
            <a:spLocks noGrp="1"/>
          </p:cNvSpPr>
          <p:nvPr>
            <p:ph sz="quarter" idx="12"/>
          </p:nvPr>
        </p:nvSpPr>
        <p:spPr>
          <a:xfrm>
            <a:off x="584200" y="1435100"/>
            <a:ext cx="5211763" cy="48339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9" name="Content Placeholder 8">
            <a:extLst>
              <a:ext uri="{FF2B5EF4-FFF2-40B4-BE49-F238E27FC236}">
                <a16:creationId xmlns:a16="http://schemas.microsoft.com/office/drawing/2014/main" xmlns="" id="{CEC22105-78D6-4753-94FA-3DA949361A95}"/>
              </a:ext>
            </a:extLst>
          </p:cNvPr>
          <p:cNvSpPr>
            <a:spLocks noGrp="1"/>
          </p:cNvSpPr>
          <p:nvPr>
            <p:ph sz="quarter" idx="13"/>
          </p:nvPr>
        </p:nvSpPr>
        <p:spPr>
          <a:xfrm>
            <a:off x="6389688" y="1435100"/>
            <a:ext cx="5219700" cy="48339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6" name="TextBox 5">
            <a:extLst>
              <a:ext uri="{FF2B5EF4-FFF2-40B4-BE49-F238E27FC236}">
                <a16:creationId xmlns:a16="http://schemas.microsoft.com/office/drawing/2014/main" xmlns="" id="{5F6A123D-3A27-499F-9210-3E0D7CED39C6}"/>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16907830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C4C5C5D-D5B8-4909-8DDB-998A2AED7946}"/>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3" name="Footer Placeholder 2">
            <a:extLst>
              <a:ext uri="{FF2B5EF4-FFF2-40B4-BE49-F238E27FC236}">
                <a16:creationId xmlns:a16="http://schemas.microsoft.com/office/drawing/2014/main" xmlns="" id="{3D5EE12E-E99A-4AD6-88E9-6F4492ABF23C}"/>
              </a:ext>
            </a:extLst>
          </p:cNvPr>
          <p:cNvSpPr>
            <a:spLocks noGrp="1"/>
          </p:cNvSpPr>
          <p:nvPr>
            <p:ph type="ftr" sz="quarter" idx="11"/>
          </p:nvPr>
        </p:nvSpPr>
        <p:spPr/>
        <p:txBody>
          <a:bodyPr rtlCol="1"/>
          <a:lstStyle>
            <a:lvl1pPr algn="r" rtl="1"/>
          </a:lstStyle>
          <a:p>
            <a:endParaRPr lang="en-US"/>
          </a:p>
        </p:txBody>
      </p:sp>
      <p:sp>
        <p:nvSpPr>
          <p:cNvPr id="4" name="Slide Number Placeholder 3">
            <a:extLst>
              <a:ext uri="{FF2B5EF4-FFF2-40B4-BE49-F238E27FC236}">
                <a16:creationId xmlns:a16="http://schemas.microsoft.com/office/drawing/2014/main" xmlns="" id="{2CD60960-13BF-453F-98F1-45B57FEA81A1}"/>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3698175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a:xfrm>
            <a:off x="588263" y="457200"/>
            <a:ext cx="11018520" cy="553998"/>
          </a:xfrm>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31145748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AD849-7CFE-4AF7-A7C5-6BBD50C88C1A}"/>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0959024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102239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AD849-7CFE-4AF7-A7C5-6BBD50C88C1A}"/>
              </a:ext>
            </a:extLst>
          </p:cNvPr>
          <p:cNvSpPr>
            <a:spLocks noGrp="1"/>
          </p:cNvSpPr>
          <p:nvPr>
            <p:ph type="title"/>
          </p:nvPr>
        </p:nvSpPr>
        <p:spPr/>
        <p:txBody>
          <a:bodyPr rtlCol="1"/>
          <a:lstStyle>
            <a:lvl1pPr algn="r" rtl="1"/>
          </a:lstStyle>
          <a:p>
            <a:r>
              <a:rPr lang="en-US"/>
              <a:t>Click to edit Master title style</a:t>
            </a:r>
          </a:p>
        </p:txBody>
      </p:sp>
      <p:pic>
        <p:nvPicPr>
          <p:cNvPr id="6" name="Picture 5" descr="A screenshot of a computer screen&#10;&#10;Description automatically generated">
            <a:extLst>
              <a:ext uri="{FF2B5EF4-FFF2-40B4-BE49-F238E27FC236}">
                <a16:creationId xmlns:a16="http://schemas.microsoft.com/office/drawing/2014/main" xmlns="" id="{B8BF65A2-7013-448E-B59A-D1594ABC21E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854"/>
          <a:stretch/>
        </p:blipFill>
        <p:spPr>
          <a:xfrm>
            <a:off x="2602618" y="1363144"/>
            <a:ext cx="6986765" cy="5166428"/>
          </a:xfrm>
          <a:prstGeom prst="rect">
            <a:avLst/>
          </a:prstGeom>
        </p:spPr>
      </p:pic>
      <p:sp>
        <p:nvSpPr>
          <p:cNvPr id="7" name="Picture Placeholder 8" descr="This photo is a 'placeholder' only. Drag or drop your screenshot here, or click and tap the center to insert a photo.">
            <a:extLst>
              <a:ext uri="{FF2B5EF4-FFF2-40B4-BE49-F238E27FC236}">
                <a16:creationId xmlns:a16="http://schemas.microsoft.com/office/drawing/2014/main" xmlns="" id="{11957EF6-0806-49E9-B0BF-D730CB9F17F7}"/>
              </a:ext>
            </a:extLst>
          </p:cNvPr>
          <p:cNvSpPr>
            <a:spLocks noGrp="1"/>
          </p:cNvSpPr>
          <p:nvPr>
            <p:ph type="pic" sz="quarter" idx="10" hasCustomPrompt="1"/>
          </p:nvPr>
        </p:nvSpPr>
        <p:spPr>
          <a:xfrm>
            <a:off x="3079750" y="1894975"/>
            <a:ext cx="6107113" cy="4084720"/>
          </a:xfrm>
          <a:solidFill>
            <a:srgbClr val="E6E6E6"/>
          </a:solidFill>
        </p:spPr>
        <p:txBody>
          <a:bodyPr tIns="0" rIns="0" bIns="1463040" rtlCol="1" anchor="ctr" anchorCtr="0">
            <a:noAutofit/>
          </a:bodyPr>
          <a:lstStyle>
            <a:lvl1pPr marL="0" indent="0" algn="ctr" rtl="1">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822665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vice layout with title">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E84E6F47-6F6B-4871-961C-736C1A14730E}"/>
              </a:ext>
            </a:extLst>
          </p:cNvPr>
          <p:cNvSpPr>
            <a:spLocks noGrp="1"/>
          </p:cNvSpPr>
          <p:nvPr>
            <p:ph type="title"/>
          </p:nvPr>
        </p:nvSpPr>
        <p:spPr>
          <a:xfrm>
            <a:off x="590868" y="2016204"/>
            <a:ext cx="4160520" cy="1107996"/>
          </a:xfrm>
        </p:spPr>
        <p:txBody>
          <a:bodyPr rtlCol="1" anchor="b" anchorCtr="0"/>
          <a:lstStyle>
            <a:lvl1pPr algn="r" rtl="1">
              <a:defRPr sz="3600">
                <a:solidFill>
                  <a:schemeClr val="tx1"/>
                </a:solidFill>
              </a:defRPr>
            </a:lvl1pPr>
          </a:lstStyle>
          <a:p>
            <a:r>
              <a:rPr lang="en-US"/>
              <a:t>Click to edit Master title style</a:t>
            </a:r>
          </a:p>
        </p:txBody>
      </p:sp>
      <p:sp>
        <p:nvSpPr>
          <p:cNvPr id="14" name="Text Placeholder 3">
            <a:extLst>
              <a:ext uri="{FF2B5EF4-FFF2-40B4-BE49-F238E27FC236}">
                <a16:creationId xmlns:a16="http://schemas.microsoft.com/office/drawing/2014/main" xmlns="" id="{5C8E00C1-C333-4B37-8418-7C574D937CDE}"/>
              </a:ext>
            </a:extLst>
          </p:cNvPr>
          <p:cNvSpPr>
            <a:spLocks noGrp="1"/>
          </p:cNvSpPr>
          <p:nvPr>
            <p:ph type="body" sz="quarter" idx="10"/>
          </p:nvPr>
        </p:nvSpPr>
        <p:spPr>
          <a:xfrm>
            <a:off x="584200" y="3535540"/>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Click to edit Master text styles</a:t>
            </a:r>
          </a:p>
        </p:txBody>
      </p:sp>
      <p:pic>
        <p:nvPicPr>
          <p:cNvPr id="7" name="Picture 6" descr="A screenshot of a computer screen&#10;&#10;Description automatically generated">
            <a:extLst>
              <a:ext uri="{FF2B5EF4-FFF2-40B4-BE49-F238E27FC236}">
                <a16:creationId xmlns:a16="http://schemas.microsoft.com/office/drawing/2014/main" xmlns="" id="{34488F87-E74D-431A-961F-47489B45634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854"/>
          <a:stretch/>
        </p:blipFill>
        <p:spPr>
          <a:xfrm>
            <a:off x="5682702" y="845786"/>
            <a:ext cx="6986765" cy="5166428"/>
          </a:xfrm>
          <a:prstGeom prst="rect">
            <a:avLst/>
          </a:prstGeom>
        </p:spPr>
      </p:pic>
      <p:sp>
        <p:nvSpPr>
          <p:cNvPr id="8" name="Picture Placeholder 8" descr="This photo is a 'placeholder' only. Drag or drop your screenshot here, or click and tap the center to insert a photo.">
            <a:extLst>
              <a:ext uri="{FF2B5EF4-FFF2-40B4-BE49-F238E27FC236}">
                <a16:creationId xmlns:a16="http://schemas.microsoft.com/office/drawing/2014/main" xmlns="" id="{D0451994-A6EF-4676-88EA-2F52BAE75490}"/>
              </a:ext>
            </a:extLst>
          </p:cNvPr>
          <p:cNvSpPr>
            <a:spLocks noGrp="1"/>
          </p:cNvSpPr>
          <p:nvPr>
            <p:ph type="pic" sz="quarter" idx="11" hasCustomPrompt="1"/>
          </p:nvPr>
        </p:nvSpPr>
        <p:spPr>
          <a:xfrm>
            <a:off x="6159834" y="1386640"/>
            <a:ext cx="6107113" cy="4084720"/>
          </a:xfrm>
          <a:solidFill>
            <a:srgbClr val="E6E6E6"/>
          </a:solidFill>
        </p:spPr>
        <p:txBody>
          <a:bodyPr tIns="0" rIns="0" bIns="1463040" rtlCol="1" anchor="ctr" anchorCtr="0">
            <a:noAutofit/>
          </a:bodyPr>
          <a:lstStyle>
            <a:lvl1pPr marL="0" indent="0" algn="ctr" rtl="1">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186510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ice layout with 2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AC90A81-E0C1-4E0C-9214-FFEF9D0134F3}"/>
              </a:ext>
            </a:extLst>
          </p:cNvPr>
          <p:cNvSpPr>
            <a:spLocks noGrp="1"/>
          </p:cNvSpPr>
          <p:nvPr>
            <p:ph type="title"/>
          </p:nvPr>
        </p:nvSpPr>
        <p:spPr/>
        <p:txBody>
          <a:bodyPr rtlCol="1"/>
          <a:lstStyle>
            <a:lvl1pPr algn="r" rtl="1"/>
          </a:lstStyle>
          <a:p>
            <a:r>
              <a:rPr lang="en-US"/>
              <a:t>Click to edit Master title style</a:t>
            </a:r>
          </a:p>
        </p:txBody>
      </p:sp>
      <p:sp>
        <p:nvSpPr>
          <p:cNvPr id="24" name="Table Placeholder 23">
            <a:extLst>
              <a:ext uri="{FF2B5EF4-FFF2-40B4-BE49-F238E27FC236}">
                <a16:creationId xmlns:a16="http://schemas.microsoft.com/office/drawing/2014/main" xmlns="" id="{5F33DC8F-A6F1-463B-BB0F-31062F8E70E2}"/>
              </a:ext>
            </a:extLst>
          </p:cNvPr>
          <p:cNvSpPr>
            <a:spLocks noGrp="1"/>
          </p:cNvSpPr>
          <p:nvPr>
            <p:ph type="tbl" sz="quarter" idx="10"/>
          </p:nvPr>
        </p:nvSpPr>
        <p:spPr>
          <a:xfrm>
            <a:off x="584200" y="1468438"/>
            <a:ext cx="4745037" cy="4800600"/>
          </a:xfrm>
        </p:spPr>
        <p:txBody>
          <a:bodyPr rtlCol="1" anchor="ctr" anchorCtr="0">
            <a:noAutofit/>
          </a:bodyPr>
          <a:lstStyle>
            <a:lvl1pPr algn="r" rtl="1"/>
          </a:lstStyle>
          <a:p>
            <a:r>
              <a:rPr lang="en-US"/>
              <a:t>Click icon to add table</a:t>
            </a:r>
          </a:p>
        </p:txBody>
      </p:sp>
      <p:pic>
        <p:nvPicPr>
          <p:cNvPr id="7" name="Picture 6" descr="A screenshot of a computer screen&#10;&#10;Description automatically generated">
            <a:extLst>
              <a:ext uri="{FF2B5EF4-FFF2-40B4-BE49-F238E27FC236}">
                <a16:creationId xmlns:a16="http://schemas.microsoft.com/office/drawing/2014/main" xmlns="" id="{E2EF6BD7-E5A2-4FDA-BCB2-6BE4E0B7537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r="854"/>
          <a:stretch/>
        </p:blipFill>
        <p:spPr>
          <a:xfrm>
            <a:off x="5682702" y="1284938"/>
            <a:ext cx="6986765" cy="5166428"/>
          </a:xfrm>
          <a:prstGeom prst="rect">
            <a:avLst/>
          </a:prstGeom>
        </p:spPr>
      </p:pic>
      <p:sp>
        <p:nvSpPr>
          <p:cNvPr id="8" name="Picture Placeholder 8" descr="This photo is a 'placeholder' only. Drag or drop your screenshot here, or click and tap the center to insert a photo.">
            <a:extLst>
              <a:ext uri="{FF2B5EF4-FFF2-40B4-BE49-F238E27FC236}">
                <a16:creationId xmlns:a16="http://schemas.microsoft.com/office/drawing/2014/main" xmlns="" id="{761F7F10-3382-412C-A3B4-F10C0DCF2A3E}"/>
              </a:ext>
            </a:extLst>
          </p:cNvPr>
          <p:cNvSpPr>
            <a:spLocks noGrp="1"/>
          </p:cNvSpPr>
          <p:nvPr>
            <p:ph type="pic" sz="quarter" idx="11" hasCustomPrompt="1"/>
          </p:nvPr>
        </p:nvSpPr>
        <p:spPr>
          <a:xfrm>
            <a:off x="6159834" y="1825792"/>
            <a:ext cx="6107113" cy="4084720"/>
          </a:xfrm>
          <a:solidFill>
            <a:srgbClr val="E6E6E6"/>
          </a:solidFill>
        </p:spPr>
        <p:txBody>
          <a:bodyPr tIns="0" rIns="0" bIns="1463040" rtlCol="1" anchor="ctr" anchorCtr="0">
            <a:noAutofit/>
          </a:bodyPr>
          <a:lstStyle>
            <a:lvl1pPr marL="0" indent="0" algn="ctr" rtl="1">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34592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35C9167-B5C7-4834-AC78-240C8C3EF11E}"/>
              </a:ext>
            </a:extLst>
          </p:cNvPr>
          <p:cNvSpPr>
            <a:spLocks noGrp="1"/>
          </p:cNvSpPr>
          <p:nvPr>
            <p:ph type="title" hasCustomPrompt="1"/>
          </p:nvPr>
        </p:nvSpPr>
        <p:spPr>
          <a:xfrm>
            <a:off x="588263" y="588963"/>
            <a:ext cx="4158362" cy="2535236"/>
          </a:xfrm>
        </p:spPr>
        <p:txBody>
          <a:bodyPr rtlCol="1" anchor="b"/>
          <a:lstStyle>
            <a:lvl1pPr algn="r" rtl="1">
              <a:defRPr/>
            </a:lvl1pPr>
          </a:lstStyle>
          <a:p>
            <a:r>
              <a:rPr lang="en-US"/>
              <a:t>Title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0"/>
            <a:ext cx="4162425" cy="2733497"/>
          </a:xfrm>
        </p:spPr>
        <p:txBody>
          <a:bodyPr rtlCol="1"/>
          <a:lstStyle>
            <a:lvl1pPr marL="0" indent="0" algn="r" rtl="1">
              <a:buNone/>
              <a:defRPr sz="22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xmlns=""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rtlCol="1" anchor="t" anchorCtr="0">
            <a:noAutofit/>
          </a:bodyPr>
          <a:lstStyle>
            <a:lvl1pPr marL="0" indent="0" algn="ctr" rtl="1">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xmlns="" id="{16BDF4B0-32EF-4DA8-9A83-B73DD831057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97763821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B92DE97-5F35-4963-AC7A-96FEB98062FF}"/>
              </a:ext>
            </a:extLst>
          </p:cNvPr>
          <p:cNvSpPr>
            <a:spLocks noGrp="1"/>
          </p:cNvSpPr>
          <p:nvPr>
            <p:ph type="title"/>
          </p:nvPr>
        </p:nvSpPr>
        <p:spPr>
          <a:xfrm>
            <a:off x="588263" y="585788"/>
            <a:ext cx="4159950" cy="5683249"/>
          </a:xfrm>
        </p:spPr>
        <p:txBody>
          <a:bodyPr rtlCol="1" anchor="ctr"/>
          <a:lstStyle>
            <a:lvl1pPr algn="r" rtl="1"/>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rtlCol="1" anchor="t" anchorCtr="0">
            <a:noAutofit/>
          </a:bodyPr>
          <a:lstStyle>
            <a:lvl1pPr marL="0" indent="0" algn="ctr" rtl="1">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xmlns="" id="{8A09A47B-FEF5-47F3-B2DD-A73E7C3234AF}"/>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41102553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4E2C6C6-B442-4DE7-9C6C-405B9005314D}"/>
              </a:ext>
            </a:extLst>
          </p:cNvPr>
          <p:cNvSpPr>
            <a:spLocks noGrp="1"/>
          </p:cNvSpPr>
          <p:nvPr>
            <p:ph type="title" hasCustomPrompt="1"/>
          </p:nvPr>
        </p:nvSpPr>
        <p:spPr>
          <a:xfrm>
            <a:off x="588263" y="2979738"/>
            <a:ext cx="4163125" cy="3289300"/>
          </a:xfrm>
        </p:spPr>
        <p:txBody>
          <a:bodyPr rtlCol="1" anchor="t"/>
          <a:lstStyle>
            <a:lvl1pPr algn="r" rtl="1">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rtlCol="1" anchor="t" anchorCtr="0">
            <a:noAutofit/>
          </a:bodyPr>
          <a:lstStyle>
            <a:lvl1pPr marL="0" indent="0" algn="ctr" rtl="1">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xmlns="" id="{6C2F1290-9237-4BEE-AAAC-6708F286265B}"/>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209930757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xmlns=""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rtlCol="1" anchor="ctr">
            <a:noAutofit/>
          </a:bodyPr>
          <a:lstStyle>
            <a:lvl1pPr marL="0" indent="0" algn="ctr" rtl="1">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xmlns=""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rtlCol="1" anchor="b" anchorCtr="0">
            <a:noAutofit/>
          </a:bodyPr>
          <a:lstStyle>
            <a:lvl1pPr algn="r" rtl="1">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xmlns="" id="{03F619C2-B134-493A-AB9F-5DE39C929931}"/>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97085958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7D4DD-A180-465C-9BCC-FEE36E7F7AAD}"/>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1C2C11F-3606-4280-AF56-06B357008794}"/>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Text Placeholder 3">
            <a:extLst>
              <a:ext uri="{FF2B5EF4-FFF2-40B4-BE49-F238E27FC236}">
                <a16:creationId xmlns:a16="http://schemas.microsoft.com/office/drawing/2014/main" xmlns="" id="{2322138B-756D-4333-8D9F-B6E09378B577}"/>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Click to edit Master text styles</a:t>
            </a:r>
          </a:p>
        </p:txBody>
      </p:sp>
      <p:sp>
        <p:nvSpPr>
          <p:cNvPr id="5" name="Date Placeholder 4">
            <a:extLst>
              <a:ext uri="{FF2B5EF4-FFF2-40B4-BE49-F238E27FC236}">
                <a16:creationId xmlns:a16="http://schemas.microsoft.com/office/drawing/2014/main" xmlns="" id="{877455A7-4EC9-433B-A936-C57E026593E7}"/>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6" name="Footer Placeholder 5">
            <a:extLst>
              <a:ext uri="{FF2B5EF4-FFF2-40B4-BE49-F238E27FC236}">
                <a16:creationId xmlns:a16="http://schemas.microsoft.com/office/drawing/2014/main" xmlns="" id="{38547E56-0950-4DB0-9B96-2893E6DC9BCD}"/>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xmlns="" id="{72FB4735-41E5-4AA5-9518-FA3A1654486D}"/>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2668893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xmlns=""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rtlCol="1" anchor="ctr">
            <a:noAutofit/>
          </a:bodyPr>
          <a:lstStyle>
            <a:lvl1pPr marL="0" indent="0" algn="ctr" rtl="1">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xmlns=""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rtlCol="1" anchor="ctr">
            <a:noAutofit/>
          </a:bodyPr>
          <a:lstStyle>
            <a:lvl1pPr algn="r" rtl="1">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xmlns="" id="{1D4894F6-B50F-43E1-83FC-4F2200B2FA65}"/>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247351286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xmlns=""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rtlCol="1" anchor="ctr">
            <a:noAutofit/>
          </a:bodyPr>
          <a:lstStyle>
            <a:lvl1pPr marL="0" indent="0" algn="ctr" rtl="1">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xmlns=""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rtlCol="1" anchor="ctr">
            <a:noAutofit/>
          </a:bodyPr>
          <a:lstStyle>
            <a:lvl1pPr algn="l" rtl="1">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xmlns="" id="{A629011D-E3B4-416F-9D7F-7A99AE49F65A}"/>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248534242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01E45-D858-46CB-8C37-2ADA7A8B4F38}"/>
              </a:ext>
            </a:extLst>
          </p:cNvPr>
          <p:cNvSpPr>
            <a:spLocks noGrp="1"/>
          </p:cNvSpPr>
          <p:nvPr>
            <p:ph type="title"/>
          </p:nvPr>
        </p:nvSpPr>
        <p:spPr>
          <a:xfrm>
            <a:off x="588263" y="5157216"/>
            <a:ext cx="11018520" cy="1111822"/>
          </a:xfrm>
        </p:spPr>
        <p:txBody>
          <a:bodyPr rtlCol="1" anchor="ctr"/>
          <a:lstStyle>
            <a:lvl1pPr algn="ctr" rtl="1">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1" anchor="t" anchorCtr="0">
            <a:noAutofit/>
          </a:bodyPr>
          <a:lstStyle>
            <a:lvl1pPr marL="0" indent="0" algn="ctr" rtl="1">
              <a:buNone/>
              <a:defRPr lang="en-US" sz="1400" b="1" dirty="0">
                <a:solidFill>
                  <a:srgbClr val="000000"/>
                </a:solidFill>
              </a:defRPr>
            </a:lvl1pPr>
          </a:lstStyle>
          <a:p>
            <a:pPr marL="228600" lvl="0" indent="-228600" algn="ctr" rtl="1"/>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xmlns="" id="{3A996C37-D0C9-4349-A860-B639C4EB9D5D}"/>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68112049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563AC-3A0B-4839-A9DC-F00E8E5411A6}"/>
              </a:ext>
            </a:extLst>
          </p:cNvPr>
          <p:cNvSpPr>
            <a:spLocks noGrp="1"/>
          </p:cNvSpPr>
          <p:nvPr>
            <p:ph type="title"/>
          </p:nvPr>
        </p:nvSpPr>
        <p:spPr>
          <a:xfrm>
            <a:off x="588263" y="585788"/>
            <a:ext cx="11018520" cy="1114996"/>
          </a:xfrm>
        </p:spPr>
        <p:txBody>
          <a:bodyPr rtlCol="1" anchor="ctr"/>
          <a:lstStyle>
            <a:lvl1pPr algn="ctr" rtl="1">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xmlns=""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1" anchor="t" anchorCtr="0">
            <a:noAutofit/>
          </a:bodyPr>
          <a:lstStyle>
            <a:lvl1pPr marL="0" indent="0" algn="ctr" rtl="1">
              <a:buNone/>
              <a:defRPr lang="en-US" sz="1400" b="1" dirty="0">
                <a:solidFill>
                  <a:srgbClr val="000000"/>
                </a:solidFill>
              </a:defRPr>
            </a:lvl1pPr>
          </a:lstStyle>
          <a:p>
            <a:pPr marL="228600" lvl="0" indent="-228600" algn="ctr" rtl="1"/>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xmlns="" id="{3D6FDE6F-0F4B-446A-A51F-494FB0996655}"/>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195441535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27DCA08-1117-4B11-AEFD-AAB2B33543F9}"/>
              </a:ext>
            </a:extLst>
          </p:cNvPr>
          <p:cNvSpPr>
            <a:spLocks noGrp="1"/>
          </p:cNvSpPr>
          <p:nvPr>
            <p:ph type="title"/>
          </p:nvPr>
        </p:nvSpPr>
        <p:spPr>
          <a:xfrm>
            <a:off x="588263" y="457200"/>
            <a:ext cx="11018520" cy="983234"/>
          </a:xfrm>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xmlns="" id="{AE833B58-0629-4A46-8711-902C16A99314}"/>
              </a:ext>
            </a:extLst>
          </p:cNvPr>
          <p:cNvSpPr>
            <a:spLocks noGrp="1"/>
          </p:cNvSpPr>
          <p:nvPr>
            <p:ph type="body" sz="quarter" idx="16"/>
          </p:nvPr>
        </p:nvSpPr>
        <p:spPr>
          <a:xfrm>
            <a:off x="584199" y="5689600"/>
            <a:ext cx="5367528"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xmlns=""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1" anchor="ctr" anchorCtr="0">
            <a:noAutofit/>
          </a:bodyPr>
          <a:lstStyle>
            <a:lvl1pPr marL="0" indent="0" algn="ctr" rtl="1">
              <a:buNone/>
              <a:defRPr lang="en-US" sz="1000" b="1" dirty="0">
                <a:solidFill>
                  <a:srgbClr val="000000"/>
                </a:solidFill>
              </a:defRPr>
            </a:lvl1pPr>
          </a:lstStyle>
          <a:p>
            <a:pPr marL="228600" lvl="0" indent="-228600" algn="ctr" rtl="1"/>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xmlns="" id="{05B401B2-8D93-427E-90A4-52337B3965E8}"/>
              </a:ext>
            </a:extLst>
          </p:cNvPr>
          <p:cNvSpPr>
            <a:spLocks noGrp="1"/>
          </p:cNvSpPr>
          <p:nvPr>
            <p:ph type="body" sz="quarter" idx="18"/>
          </p:nvPr>
        </p:nvSpPr>
        <p:spPr>
          <a:xfrm>
            <a:off x="6241860" y="5689600"/>
            <a:ext cx="5367528"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xmlns=""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1" anchor="ctr" anchorCtr="0">
            <a:noAutofit/>
          </a:bodyPr>
          <a:lstStyle>
            <a:lvl1pPr marL="0" indent="0" algn="ctr" rtl="1">
              <a:buNone/>
              <a:defRPr lang="en-US" sz="1000" b="1" dirty="0">
                <a:solidFill>
                  <a:srgbClr val="000000"/>
                </a:solidFill>
              </a:defRPr>
            </a:lvl1pPr>
          </a:lstStyle>
          <a:p>
            <a:pPr marL="228600" lvl="0" indent="-228600" algn="ctr" rtl="1"/>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xmlns="" id="{CAF59E09-7602-42B9-AB0C-9D1365A9EBB2}"/>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22644963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260F77E-464D-46F7-A8F8-6F281DAB0C7A}"/>
              </a:ext>
            </a:extLst>
          </p:cNvPr>
          <p:cNvSpPr>
            <a:spLocks noGrp="1"/>
          </p:cNvSpPr>
          <p:nvPr>
            <p:ph type="title"/>
          </p:nvPr>
        </p:nvSpPr>
        <p:spPr>
          <a:xfrm>
            <a:off x="588263" y="457200"/>
            <a:ext cx="11018520" cy="983234"/>
          </a:xfrm>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xmlns="" id="{AE833B58-0629-4A46-8711-902C16A99314}"/>
              </a:ext>
            </a:extLst>
          </p:cNvPr>
          <p:cNvSpPr>
            <a:spLocks noGrp="1"/>
          </p:cNvSpPr>
          <p:nvPr>
            <p:ph type="body" sz="quarter" idx="16"/>
          </p:nvPr>
        </p:nvSpPr>
        <p:spPr>
          <a:xfrm>
            <a:off x="582613" y="5689600"/>
            <a:ext cx="3475037"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xmlns=""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xmlns="" id="{7E8A9C08-F392-459F-B90B-EDBF4A830C55}"/>
              </a:ext>
            </a:extLst>
          </p:cNvPr>
          <p:cNvSpPr>
            <a:spLocks noGrp="1"/>
          </p:cNvSpPr>
          <p:nvPr>
            <p:ph type="body" sz="quarter" idx="17"/>
          </p:nvPr>
        </p:nvSpPr>
        <p:spPr>
          <a:xfrm>
            <a:off x="4358640" y="5689600"/>
            <a:ext cx="3475037"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xmlns=""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xmlns="" id="{05B401B2-8D93-427E-90A4-52337B3965E8}"/>
              </a:ext>
            </a:extLst>
          </p:cNvPr>
          <p:cNvSpPr>
            <a:spLocks noGrp="1"/>
          </p:cNvSpPr>
          <p:nvPr>
            <p:ph type="body" sz="quarter" idx="18"/>
          </p:nvPr>
        </p:nvSpPr>
        <p:spPr>
          <a:xfrm>
            <a:off x="8134351" y="5689600"/>
            <a:ext cx="3475037" cy="579438"/>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xmlns=""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rtlCol="1" anchor="ctr" anchorCtr="0">
            <a:noAutofit/>
          </a:bodyPr>
          <a:lstStyle>
            <a:lvl1pPr marL="0" indent="0" algn="ctr" rtl="1">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xmlns="" id="{52B36921-D927-4BA6-8891-8AEE9784923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4807304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7A434B7-D4B9-4D45-A31C-F0CC4D227945}"/>
              </a:ext>
            </a:extLst>
          </p:cNvPr>
          <p:cNvSpPr>
            <a:spLocks noGrp="1"/>
          </p:cNvSpPr>
          <p:nvPr>
            <p:ph type="title"/>
          </p:nvPr>
        </p:nvSpPr>
        <p:spPr>
          <a:xfrm>
            <a:off x="588263" y="457200"/>
            <a:ext cx="11018520" cy="983234"/>
          </a:xfrm>
        </p:spPr>
        <p:txBody>
          <a:bodyPr rtlCol="1"/>
          <a:lstStyle>
            <a:lvl1pPr algn="r" rtl="1"/>
          </a:lstStyle>
          <a:p>
            <a:r>
              <a:rPr lang="en-US"/>
              <a:t>Click to edit Master title style</a:t>
            </a:r>
          </a:p>
        </p:txBody>
      </p:sp>
      <p:sp>
        <p:nvSpPr>
          <p:cNvPr id="4" name="Text Placeholder 3">
            <a:extLst>
              <a:ext uri="{FF2B5EF4-FFF2-40B4-BE49-F238E27FC236}">
                <a16:creationId xmlns:a16="http://schemas.microsoft.com/office/drawing/2014/main" xmlns="" id="{AE833B58-0629-4A46-8711-902C16A99314}"/>
              </a:ext>
            </a:extLst>
          </p:cNvPr>
          <p:cNvSpPr>
            <a:spLocks noGrp="1"/>
          </p:cNvSpPr>
          <p:nvPr>
            <p:ph type="body" sz="quarter" idx="16"/>
          </p:nvPr>
        </p:nvSpPr>
        <p:spPr>
          <a:xfrm>
            <a:off x="582613"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xmlns="" id="{1231301F-62BD-4CF6-8990-CDF00AFC8CCF}"/>
              </a:ext>
            </a:extLst>
          </p:cNvPr>
          <p:cNvSpPr>
            <a:spLocks noGrp="1"/>
          </p:cNvSpPr>
          <p:nvPr>
            <p:ph type="pic" sz="quarter" idx="13" hasCustomPrompt="1"/>
          </p:nvPr>
        </p:nvSpPr>
        <p:spPr bwMode="lt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xmlns="" id="{7E8A9C08-F392-459F-B90B-EDBF4A830C55}"/>
              </a:ext>
            </a:extLst>
          </p:cNvPr>
          <p:cNvSpPr>
            <a:spLocks noGrp="1"/>
          </p:cNvSpPr>
          <p:nvPr>
            <p:ph type="body" sz="quarter" idx="17"/>
          </p:nvPr>
        </p:nvSpPr>
        <p:spPr>
          <a:xfrm>
            <a:off x="3413908"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xmlns="" id="{7E401A97-B3D4-43E4-9B09-8AD4B6B26068}"/>
              </a:ext>
            </a:extLst>
          </p:cNvPr>
          <p:cNvSpPr>
            <a:spLocks noGrp="1"/>
          </p:cNvSpPr>
          <p:nvPr>
            <p:ph type="pic" sz="quarter" idx="14" hasCustomPrompt="1"/>
          </p:nvPr>
        </p:nvSpPr>
        <p:spPr bwMode="lt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xmlns="" id="{05B401B2-8D93-427E-90A4-52337B3965E8}"/>
              </a:ext>
            </a:extLst>
          </p:cNvPr>
          <p:cNvSpPr>
            <a:spLocks noGrp="1"/>
          </p:cNvSpPr>
          <p:nvPr>
            <p:ph type="body" sz="quarter" idx="18"/>
          </p:nvPr>
        </p:nvSpPr>
        <p:spPr>
          <a:xfrm>
            <a:off x="6245204"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xmlns="" id="{7223C820-5673-4288-A9D6-185A95066B1E}"/>
              </a:ext>
            </a:extLst>
          </p:cNvPr>
          <p:cNvSpPr>
            <a:spLocks noGrp="1"/>
          </p:cNvSpPr>
          <p:nvPr>
            <p:ph type="pic" sz="quarter" idx="15" hasCustomPrompt="1"/>
          </p:nvPr>
        </p:nvSpPr>
        <p:spPr bwMode="lt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xmlns="" id="{38E883C1-8203-4549-AF30-B96AEC45AC68}"/>
              </a:ext>
            </a:extLst>
          </p:cNvPr>
          <p:cNvSpPr>
            <a:spLocks noGrp="1"/>
          </p:cNvSpPr>
          <p:nvPr>
            <p:ph type="body" sz="quarter" idx="20"/>
          </p:nvPr>
        </p:nvSpPr>
        <p:spPr>
          <a:xfrm>
            <a:off x="9076500" y="4753938"/>
            <a:ext cx="2532888" cy="1515100"/>
          </a:xfrm>
        </p:spPr>
        <p:txBody>
          <a:bodyPr rtlCol="1"/>
          <a:lstStyle>
            <a:lvl1pPr marL="0" indent="0" algn="r" rtl="1">
              <a:spcBef>
                <a:spcPts val="0"/>
              </a:spcBef>
              <a:buNone/>
              <a:defRPr sz="1800">
                <a:latin typeface="+mj-lt"/>
              </a:defRPr>
            </a:lvl1pPr>
          </a:lstStyle>
          <a:p>
            <a:pPr lvl="0" algn="r" rtl="1"/>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xmlns="" id="{BBD58C33-921C-42F1-9803-1C798DB548C2}"/>
              </a:ext>
            </a:extLst>
          </p:cNvPr>
          <p:cNvSpPr>
            <a:spLocks noGrp="1"/>
          </p:cNvSpPr>
          <p:nvPr>
            <p:ph type="pic" sz="quarter" idx="19" hasCustomPrompt="1"/>
          </p:nvPr>
        </p:nvSpPr>
        <p:spPr bwMode="lt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rtlCol="1" anchor="ctr" anchorCtr="0">
            <a:noAutofit/>
          </a:bodyPr>
          <a:lstStyle>
            <a:lvl1pPr marL="0" indent="0" algn="ctr" rtl="1">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xmlns="" id="{5CF56B00-AAD4-4F4F-8228-B6CF8367DE0D}"/>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300230005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5C076-3B78-4451-8068-576892A08E9C}"/>
              </a:ext>
            </a:extLst>
          </p:cNvPr>
          <p:cNvSpPr>
            <a:spLocks noGrp="1"/>
          </p:cNvSpPr>
          <p:nvPr>
            <p:ph type="title" hasCustomPrompt="1"/>
          </p:nvPr>
        </p:nvSpPr>
        <p:spPr>
          <a:xfrm>
            <a:off x="585216" y="2309812"/>
            <a:ext cx="3182027" cy="3959225"/>
          </a:xfrm>
        </p:spPr>
        <p:txBody>
          <a:bodyPr rtlCol="1" anchor="t"/>
          <a:lstStyle>
            <a:lvl1pPr algn="r" rtl="1">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xmlns="" id="{A4015781-2431-48C9-AEF1-52FBD41AF3FC}"/>
              </a:ext>
            </a:extLst>
          </p:cNvPr>
          <p:cNvSpPr>
            <a:spLocks noGrp="1"/>
          </p:cNvSpPr>
          <p:nvPr>
            <p:ph type="body" sz="quarter" idx="11"/>
          </p:nvPr>
        </p:nvSpPr>
        <p:spPr>
          <a:xfrm>
            <a:off x="4354523" y="2309812"/>
            <a:ext cx="7254865" cy="3959226"/>
          </a:xfrm>
        </p:spPr>
        <p:txBody>
          <a:bodyPr rtlCol="1" anchor="t"/>
          <a:lstStyle>
            <a:lvl1pPr marL="0" indent="0" algn="r" rtl="1">
              <a:spcAft>
                <a:spcPts val="800"/>
              </a:spcAft>
              <a:buNone/>
              <a:defRPr/>
            </a:lvl1pPr>
          </a:lstStyle>
          <a:p>
            <a:pPr lvl="0" algn="r" rtl="1"/>
            <a:r>
              <a:rPr lang="en-US"/>
              <a:t>Click to edit Master text styles</a:t>
            </a:r>
          </a:p>
        </p:txBody>
      </p:sp>
      <p:cxnSp>
        <p:nvCxnSpPr>
          <p:cNvPr id="5" name="Straight Connector 4">
            <a:extLst>
              <a:ext uri="{FF2B5EF4-FFF2-40B4-BE49-F238E27FC236}">
                <a16:creationId xmlns:a16="http://schemas.microsoft.com/office/drawing/2014/main" xmlns="" id="{C35867F2-3994-4092-B53B-5792FEE69887}"/>
              </a:ext>
              <a:ext uri="{C183D7F6-B498-43B3-948B-1728B52AA6E4}">
                <adec:decorative xmlns:adec="http://schemas.microsoft.com/office/drawing/2017/decorative" xmlns=""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49D8AF80-CAD5-4055-80AD-0B31EBCB52A9}"/>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cxnSp>
        <p:nvCxnSpPr>
          <p:cNvPr id="8" name="Straight Connector 7">
            <a:extLst>
              <a:ext uri="{FF2B5EF4-FFF2-40B4-BE49-F238E27FC236}">
                <a16:creationId xmlns:a16="http://schemas.microsoft.com/office/drawing/2014/main" xmlns="" id="{DF1A9F7D-F14E-4BCE-9EB4-D9EF47B67809}"/>
              </a:ext>
              <a:ext uri="{C183D7F6-B498-43B3-948B-1728B52AA6E4}">
                <adec:decorative xmlns:adec="http://schemas.microsoft.com/office/drawing/2017/decorative" xmlns=""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25162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5C076-3B78-4451-8068-576892A08E9C}"/>
              </a:ext>
            </a:extLst>
          </p:cNvPr>
          <p:cNvSpPr>
            <a:spLocks noGrp="1"/>
          </p:cNvSpPr>
          <p:nvPr>
            <p:ph type="title" hasCustomPrompt="1"/>
          </p:nvPr>
        </p:nvSpPr>
        <p:spPr>
          <a:xfrm>
            <a:off x="588263" y="585788"/>
            <a:ext cx="3182027" cy="5683250"/>
          </a:xfrm>
        </p:spPr>
        <p:txBody>
          <a:bodyPr rtlCol="1" anchor="ctr"/>
          <a:lstStyle>
            <a:lvl1pPr algn="r" rtl="1">
              <a:defRPr/>
            </a:lvl1pPr>
          </a:lstStyle>
          <a:p>
            <a:r>
              <a:rPr lang="en-US"/>
              <a:t>Title</a:t>
            </a:r>
          </a:p>
        </p:txBody>
      </p:sp>
      <p:sp>
        <p:nvSpPr>
          <p:cNvPr id="3" name="Text Placeholder 2">
            <a:extLst>
              <a:ext uri="{FF2B5EF4-FFF2-40B4-BE49-F238E27FC236}">
                <a16:creationId xmlns:a16="http://schemas.microsoft.com/office/drawing/2014/main" xmlns="" id="{A4015781-2431-48C9-AEF1-52FBD41AF3FC}"/>
              </a:ext>
            </a:extLst>
          </p:cNvPr>
          <p:cNvSpPr>
            <a:spLocks noGrp="1"/>
          </p:cNvSpPr>
          <p:nvPr>
            <p:ph type="body" sz="quarter" idx="11"/>
          </p:nvPr>
        </p:nvSpPr>
        <p:spPr>
          <a:xfrm>
            <a:off x="4941888" y="585788"/>
            <a:ext cx="6667500" cy="5683249"/>
          </a:xfrm>
        </p:spPr>
        <p:txBody>
          <a:bodyPr rtlCol="1" anchor="ctr"/>
          <a:lstStyle>
            <a:lvl1pPr marL="0" indent="0" algn="r" rtl="1">
              <a:buNone/>
              <a:defRPr/>
            </a:lvl1pPr>
          </a:lstStyle>
          <a:p>
            <a:pPr lvl="0" algn="r" rtl="1"/>
            <a:r>
              <a:rPr lang="en-US"/>
              <a:t>Click to edit Master text styles</a:t>
            </a:r>
          </a:p>
        </p:txBody>
      </p:sp>
      <p:cxnSp>
        <p:nvCxnSpPr>
          <p:cNvPr id="5" name="Straight Connector 4">
            <a:extLst>
              <a:ext uri="{FF2B5EF4-FFF2-40B4-BE49-F238E27FC236}">
                <a16:creationId xmlns:a16="http://schemas.microsoft.com/office/drawing/2014/main" xmlns="" id="{C35867F2-3994-4092-B53B-5792FEE69887}"/>
              </a:ext>
              <a:ext uri="{C183D7F6-B498-43B3-948B-1728B52AA6E4}">
                <adec:decorative xmlns:adec="http://schemas.microsoft.com/office/drawing/2017/decorative" xmlns=""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DEB5FBAF-D5DB-4D1E-9D76-AE83D1B7417A}"/>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32943738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200" spc="0" baseline="0">
                <a:solidFill>
                  <a:schemeClr val="tx1"/>
                </a:solidFill>
                <a:latin typeface="+mn-lt"/>
              </a:defRPr>
            </a:lvl1pPr>
          </a:lstStyle>
          <a:p>
            <a:pPr lvl="0" algn="r" rtl="1"/>
            <a:r>
              <a:rPr lang="en-US"/>
              <a:t>Speaker name</a:t>
            </a:r>
          </a:p>
        </p:txBody>
      </p:sp>
    </p:spTree>
    <p:extLst>
      <p:ext uri="{BB962C8B-B14F-4D97-AF65-F5344CB8AC3E}">
        <p14:creationId xmlns:p14="http://schemas.microsoft.com/office/powerpoint/2010/main" val="88558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1917E-E3BB-4064-8710-38E3E7E27493}"/>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E680E8B-CBF2-4B62-B15A-47AF8C0A0778}"/>
              </a:ext>
            </a:extLst>
          </p:cNvPr>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US"/>
          </a:p>
        </p:txBody>
      </p:sp>
      <p:sp>
        <p:nvSpPr>
          <p:cNvPr id="4" name="Text Placeholder 3">
            <a:extLst>
              <a:ext uri="{FF2B5EF4-FFF2-40B4-BE49-F238E27FC236}">
                <a16:creationId xmlns:a16="http://schemas.microsoft.com/office/drawing/2014/main" xmlns="" id="{F8AE0816-0424-43B5-AE71-816CF27BFF3A}"/>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Click to edit Master text styles</a:t>
            </a:r>
          </a:p>
        </p:txBody>
      </p:sp>
      <p:sp>
        <p:nvSpPr>
          <p:cNvPr id="5" name="Date Placeholder 4">
            <a:extLst>
              <a:ext uri="{FF2B5EF4-FFF2-40B4-BE49-F238E27FC236}">
                <a16:creationId xmlns:a16="http://schemas.microsoft.com/office/drawing/2014/main" xmlns="" id="{F8E2A4FB-4BF0-4CE2-B39B-B36705912BFA}"/>
              </a:ext>
            </a:extLst>
          </p:cNvPr>
          <p:cNvSpPr>
            <a:spLocks noGrp="1"/>
          </p:cNvSpPr>
          <p:nvPr>
            <p:ph type="dt" sz="half" idx="10"/>
          </p:nvPr>
        </p:nvSpPr>
        <p:spPr/>
        <p:txBody>
          <a:bodyPr rtlCol="1"/>
          <a:lstStyle>
            <a:lvl1pPr algn="r" rtl="1"/>
          </a:lstStyle>
          <a:p>
            <a:fld id="{8B64CBEA-DECE-449B-BCDF-61C9599F405C}" type="datetimeFigureOut">
              <a:rPr lang="en-US" smtClean="0"/>
              <a:t>7/13/2021</a:t>
            </a:fld>
            <a:endParaRPr lang="en-US"/>
          </a:p>
        </p:txBody>
      </p:sp>
      <p:sp>
        <p:nvSpPr>
          <p:cNvPr id="6" name="Footer Placeholder 5">
            <a:extLst>
              <a:ext uri="{FF2B5EF4-FFF2-40B4-BE49-F238E27FC236}">
                <a16:creationId xmlns:a16="http://schemas.microsoft.com/office/drawing/2014/main" xmlns="" id="{11004BF7-9735-46A8-AEEF-E70761622FB2}"/>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xmlns="" id="{733CF677-D0C2-4AD4-B674-65FA1407D096}"/>
              </a:ext>
            </a:extLst>
          </p:cNvPr>
          <p:cNvSpPr>
            <a:spLocks noGrp="1"/>
          </p:cNvSpPr>
          <p:nvPr>
            <p:ph type="sldNum" sz="quarter" idx="12"/>
          </p:nvPr>
        </p:nvSpPr>
        <p:spPr/>
        <p:txBody>
          <a:bodyPr rtlCol="1"/>
          <a:lstStyle>
            <a:lvl1pPr algn="r" rtl="1"/>
          </a:lstStyle>
          <a:p>
            <a:fld id="{96B1D663-34C3-4FE3-A5F3-FF7B47AFE6CF}" type="slidenum">
              <a:rPr lang="en-US" smtClean="0"/>
              <a:t>‹#›</a:t>
            </a:fld>
            <a:endParaRPr lang="en-US"/>
          </a:p>
        </p:txBody>
      </p:sp>
    </p:spTree>
    <p:extLst>
      <p:ext uri="{BB962C8B-B14F-4D97-AF65-F5344CB8AC3E}">
        <p14:creationId xmlns:p14="http://schemas.microsoft.com/office/powerpoint/2010/main" val="26535786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200" spc="0" baseline="0">
                <a:solidFill>
                  <a:schemeClr val="tx1"/>
                </a:solidFill>
                <a:latin typeface="+mn-lt"/>
              </a:defRPr>
            </a:lvl1pPr>
          </a:lstStyle>
          <a:p>
            <a:pPr lvl="0" algn="r" rtl="1"/>
            <a:r>
              <a:rPr lang="en-US"/>
              <a:t>Speaker name</a:t>
            </a:r>
          </a:p>
        </p:txBody>
      </p:sp>
    </p:spTree>
    <p:extLst>
      <p:ext uri="{BB962C8B-B14F-4D97-AF65-F5344CB8AC3E}">
        <p14:creationId xmlns:p14="http://schemas.microsoft.com/office/powerpoint/2010/main" val="2919822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34593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5881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1161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30683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rtlCol="1"/>
          <a:lstStyle>
            <a:lvl1pPr algn="r" rtl="1">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solidFill>
                  <a:schemeClr val="tx1"/>
                </a:solidFill>
                <a:latin typeface="Consolas" panose="020B0609020204030204" pitchFamily="49" charset="0"/>
                <a:cs typeface="Consolas" panose="020B0609020204030204" pitchFamily="49" charset="0"/>
              </a:defRPr>
            </a:lvl1pPr>
            <a:lvl2pPr marL="346553" indent="0" algn="r" rtl="1">
              <a:buNone/>
              <a:defRPr sz="2400">
                <a:solidFill>
                  <a:schemeClr val="tx1"/>
                </a:solidFill>
                <a:latin typeface="Consolas" panose="020B0609020204030204" pitchFamily="49" charset="0"/>
                <a:cs typeface="Consolas" panose="020B0609020204030204" pitchFamily="49" charset="0"/>
              </a:defRPr>
            </a:lvl2pPr>
            <a:lvl3pPr marL="584607" indent="0" algn="r" rtl="1">
              <a:buNone/>
              <a:defRPr sz="2000">
                <a:solidFill>
                  <a:schemeClr val="tx1"/>
                </a:solidFill>
                <a:latin typeface="Consolas" panose="020B0609020204030204" pitchFamily="49" charset="0"/>
                <a:cs typeface="Consolas" panose="020B0609020204030204" pitchFamily="49" charset="0"/>
              </a:defRPr>
            </a:lvl3pPr>
            <a:lvl4pPr marL="814563" indent="0" algn="r" rtl="1">
              <a:buNone/>
              <a:defRPr sz="1800">
                <a:solidFill>
                  <a:schemeClr val="tx1"/>
                </a:solidFill>
                <a:latin typeface="Consolas" panose="020B0609020204030204" pitchFamily="49" charset="0"/>
                <a:cs typeface="Consolas" panose="020B0609020204030204" pitchFamily="49" charset="0"/>
              </a:defRPr>
            </a:lvl4pPr>
            <a:lvl5pPr marL="1050997" indent="0" algn="r" rtl="1">
              <a:buNone/>
              <a:defRPr sz="1800">
                <a:solidFill>
                  <a:schemeClr val="tx1"/>
                </a:solidFill>
                <a:latin typeface="Consolas" panose="020B0609020204030204" pitchFamily="49" charset="0"/>
                <a:cs typeface="Consolas" panose="020B0609020204030204" pitchFamily="49" charset="0"/>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Tree>
    <p:extLst>
      <p:ext uri="{BB962C8B-B14F-4D97-AF65-F5344CB8AC3E}">
        <p14:creationId xmlns:p14="http://schemas.microsoft.com/office/powerpoint/2010/main" val="24011174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191919"/>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a:solidFill>
                  <a:schemeClr val="tx1"/>
                </a:solidFill>
                <a:cs typeface="Segoe UI" pitchFamily="34" charset="0"/>
              </a:rPr>
              <a:t>© Copyright Microsoft Corporation. All rights reserved. </a:t>
            </a:r>
          </a:p>
        </p:txBody>
      </p:sp>
      <p:pic>
        <p:nvPicPr>
          <p:cNvPr id="3" name="Picture 2" descr="Microsoft Dynamics 365 logo, white text version">
            <a:extLst>
              <a:ext uri="{FF2B5EF4-FFF2-40B4-BE49-F238E27FC236}">
                <a16:creationId xmlns:a16="http://schemas.microsoft.com/office/drawing/2014/main" xmlns="" id="{9B7CA3D8-8EC2-4E20-955C-A95CB279C9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506833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rtlCol="1"/>
          <a:lstStyle>
            <a:lvl1pPr algn="r" rtl="1">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black">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lgn="r" rtl="1"/>
            <a:r>
              <a:rPr lang="en-US"/>
              <a:t>Next:</a:t>
            </a:r>
          </a:p>
        </p:txBody>
      </p:sp>
    </p:spTree>
    <p:extLst>
      <p:ext uri="{BB962C8B-B14F-4D97-AF65-F5344CB8AC3E}">
        <p14:creationId xmlns:p14="http://schemas.microsoft.com/office/powerpoint/2010/main" val="7191375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ags" Target="../tags/tag2.xml"/><Relationship Id="rId50" Type="http://schemas.openxmlformats.org/officeDocument/2006/relationships/image" Target="../media/image2.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tags" Target="../tags/tag1.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vmlDrawing" Target="../drawings/vmlDrawing1.v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image" Target="../media/image1.emf"/><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oleObject" Target="../embeddings/oleObject1.bin"/><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9" Type="http://schemas.openxmlformats.org/officeDocument/2006/relationships/slideLayout" Target="../slideLayouts/slideLayout93.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34" Type="http://schemas.openxmlformats.org/officeDocument/2006/relationships/slideLayout" Target="../slideLayouts/slideLayout88.xml"/><Relationship Id="rId42" Type="http://schemas.openxmlformats.org/officeDocument/2006/relationships/slideLayout" Target="../slideLayouts/slideLayout96.xml"/><Relationship Id="rId47" Type="http://schemas.openxmlformats.org/officeDocument/2006/relationships/tags" Target="../tags/tag4.xml"/><Relationship Id="rId50" Type="http://schemas.openxmlformats.org/officeDocument/2006/relationships/image" Target="../media/image2.emf"/><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33" Type="http://schemas.openxmlformats.org/officeDocument/2006/relationships/slideLayout" Target="../slideLayouts/slideLayout87.xml"/><Relationship Id="rId38" Type="http://schemas.openxmlformats.org/officeDocument/2006/relationships/slideLayout" Target="../slideLayouts/slideLayout92.xml"/><Relationship Id="rId46" Type="http://schemas.openxmlformats.org/officeDocument/2006/relationships/tags" Target="../tags/tag3.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41" Type="http://schemas.openxmlformats.org/officeDocument/2006/relationships/slideLayout" Target="../slideLayouts/slideLayout95.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32" Type="http://schemas.openxmlformats.org/officeDocument/2006/relationships/slideLayout" Target="../slideLayouts/slideLayout86.xml"/><Relationship Id="rId37" Type="http://schemas.openxmlformats.org/officeDocument/2006/relationships/slideLayout" Target="../slideLayouts/slideLayout91.xml"/><Relationship Id="rId40" Type="http://schemas.openxmlformats.org/officeDocument/2006/relationships/slideLayout" Target="../slideLayouts/slideLayout94.xml"/><Relationship Id="rId45" Type="http://schemas.openxmlformats.org/officeDocument/2006/relationships/vmlDrawing" Target="../drawings/vmlDrawing2.v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36" Type="http://schemas.openxmlformats.org/officeDocument/2006/relationships/slideLayout" Target="../slideLayouts/slideLayout90.xml"/><Relationship Id="rId49" Type="http://schemas.openxmlformats.org/officeDocument/2006/relationships/image" Target="../media/image1.emf"/><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slideLayout" Target="../slideLayouts/slideLayout85.xml"/><Relationship Id="rId44" Type="http://schemas.openxmlformats.org/officeDocument/2006/relationships/theme" Target="../theme/theme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 Id="rId35" Type="http://schemas.openxmlformats.org/officeDocument/2006/relationships/slideLayout" Target="../slideLayouts/slideLayout89.xml"/><Relationship Id="rId43" Type="http://schemas.openxmlformats.org/officeDocument/2006/relationships/slideLayout" Target="../slideLayouts/slideLayout97.xml"/><Relationship Id="rId48" Type="http://schemas.openxmlformats.org/officeDocument/2006/relationships/oleObject" Target="../embeddings/oleObject2.bin"/><Relationship Id="rId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E9C037E-C59A-4EAB-A8C4-46784245C00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p>
        </p:txBody>
      </p:sp>
      <p:sp>
        <p:nvSpPr>
          <p:cNvPr id="3" name="Text Placeholder 2">
            <a:extLst>
              <a:ext uri="{FF2B5EF4-FFF2-40B4-BE49-F238E27FC236}">
                <a16:creationId xmlns:a16="http://schemas.microsoft.com/office/drawing/2014/main" xmlns="" id="{3E3068DD-E9AE-44AA-9067-D2F95C2E292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01A69B1A-3180-423B-8127-D93C23A3D005}"/>
              </a:ext>
            </a:extLst>
          </p:cNvPr>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8B64CBEA-DECE-449B-BCDF-61C9599F405C}" type="datetimeFigureOut">
              <a:rPr lang="en-US" smtClean="0"/>
              <a:t>7/13/2021</a:t>
            </a:fld>
            <a:endParaRPr lang="en-US"/>
          </a:p>
        </p:txBody>
      </p:sp>
      <p:sp>
        <p:nvSpPr>
          <p:cNvPr id="5" name="Footer Placeholder 4">
            <a:extLst>
              <a:ext uri="{FF2B5EF4-FFF2-40B4-BE49-F238E27FC236}">
                <a16:creationId xmlns:a16="http://schemas.microsoft.com/office/drawing/2014/main" xmlns="" id="{8F19B7F6-D23B-436A-BC19-0C4096798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22E0032-8776-48BF-88BB-6FCDAA10D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96B1D663-34C3-4FE3-A5F3-FF7B47AFE6CF}" type="slidenum">
              <a:rPr lang="en-US" smtClean="0"/>
              <a:t>‹#›</a:t>
            </a:fld>
            <a:endParaRPr lang="en-US"/>
          </a:p>
        </p:txBody>
      </p:sp>
    </p:spTree>
    <p:extLst>
      <p:ext uri="{BB962C8B-B14F-4D97-AF65-F5344CB8AC3E}">
        <p14:creationId xmlns:p14="http://schemas.microsoft.com/office/powerpoint/2010/main" val="1740866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FF626785-EBD4-42A6-AF5B-884755553B43}"/>
              </a:ext>
            </a:extLst>
          </p:cNvPr>
          <p:cNvGraphicFramePr>
            <a:graphicFrameLocks noChangeAspect="1"/>
          </p:cNvGraphicFramePr>
          <p:nvPr userDrawn="1">
            <p:custDataLst>
              <p:tags r:id="rId46"/>
            </p:custDataLst>
            <p:extLst>
              <p:ext uri="{D42A27DB-BD31-4B8C-83A1-F6EECF244321}">
                <p14:modId xmlns:p14="http://schemas.microsoft.com/office/powerpoint/2010/main" val="1059968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 name="think-cell Slide" r:id="rId48" imgW="425" imgH="424" progId="TCLayout.ActiveDocument.1">
                  <p:embed/>
                </p:oleObj>
              </mc:Choice>
              <mc:Fallback>
                <p:oleObj name="think-cell Slide" r:id="rId48" imgW="425" imgH="424" progId="TCLayout.ActiveDocument.1">
                  <p:embed/>
                  <p:pic>
                    <p:nvPicPr>
                      <p:cNvPr id="6" name="Object 5" hidden="1">
                        <a:extLst>
                          <a:ext uri="{FF2B5EF4-FFF2-40B4-BE49-F238E27FC236}">
                            <a16:creationId xmlns:a16="http://schemas.microsoft.com/office/drawing/2014/main" xmlns="" id="{FF626785-EBD4-42A6-AF5B-884755553B43}"/>
                          </a:ext>
                        </a:extLst>
                      </p:cNvPr>
                      <p:cNvPicPr/>
                      <p:nvPr/>
                    </p:nvPicPr>
                    <p:blipFill>
                      <a:blip r:embed="rId49"/>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5E2F5456-834A-4494-90DC-CA8FE5A0B32F}"/>
              </a:ext>
            </a:extLst>
          </p:cNvPr>
          <p:cNvSpPr/>
          <p:nvPr userDrawn="1">
            <p:custDataLst>
              <p:tags r:id="rId47"/>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noAutofit/>
          </a:bodyPr>
          <a:lstStyle>
            <a:lvl1pPr algn="r" rtl="1"/>
          </a:lstStyle>
          <a:p>
            <a:pPr marL="0" lvl="0" indent="0" algn="r" defTabSz="932472" rtl="1" fontAlgn="base">
              <a:spcBef>
                <a:spcPct val="0"/>
              </a:spcBef>
              <a:spcAft>
                <a:spcPct val="0"/>
              </a:spcAft>
            </a:pPr>
            <a:endParaRPr lang="en-US" sz="3600" b="0" i="0" baseline="0" err="1">
              <a:solidFill>
                <a:srgbClr val="FFFFFF"/>
              </a:soli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50"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018248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Lst>
  <p:transition>
    <p:fade/>
  </p:transition>
  <p:hf hdr="0" ftr="0" dt="0"/>
  <p:txStyles>
    <p:titleStyle>
      <a:lvl1pPr algn="r" defTabSz="932742" rtl="1"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FF626785-EBD4-42A6-AF5B-884755553B43}"/>
              </a:ext>
            </a:extLst>
          </p:cNvPr>
          <p:cNvGraphicFramePr>
            <a:graphicFrameLocks noChangeAspect="1"/>
          </p:cNvGraphicFramePr>
          <p:nvPr userDrawn="1">
            <p:custDataLst>
              <p:tags r:id="rId46"/>
            </p:custDataLst>
            <p:extLst>
              <p:ext uri="{D42A27DB-BD31-4B8C-83A1-F6EECF244321}">
                <p14:modId xmlns:p14="http://schemas.microsoft.com/office/powerpoint/2010/main" val="4116897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9" name="think-cell Slide" r:id="rId48" imgW="425" imgH="424" progId="TCLayout.ActiveDocument.1">
                  <p:embed/>
                </p:oleObj>
              </mc:Choice>
              <mc:Fallback>
                <p:oleObj name="think-cell Slide" r:id="rId48" imgW="425" imgH="424" progId="TCLayout.ActiveDocument.1">
                  <p:embed/>
                  <p:pic>
                    <p:nvPicPr>
                      <p:cNvPr id="6" name="Object 5" hidden="1">
                        <a:extLst>
                          <a:ext uri="{FF2B5EF4-FFF2-40B4-BE49-F238E27FC236}">
                            <a16:creationId xmlns:a16="http://schemas.microsoft.com/office/drawing/2014/main" xmlns="" id="{FF626785-EBD4-42A6-AF5B-884755553B43}"/>
                          </a:ext>
                        </a:extLst>
                      </p:cNvPr>
                      <p:cNvPicPr/>
                      <p:nvPr/>
                    </p:nvPicPr>
                    <p:blipFill>
                      <a:blip r:embed="rId49"/>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5E2F5456-834A-4494-90DC-CA8FE5A0B32F}"/>
              </a:ext>
            </a:extLst>
          </p:cNvPr>
          <p:cNvSpPr/>
          <p:nvPr userDrawn="1">
            <p:custDataLst>
              <p:tags r:id="rId47"/>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noAutofit/>
          </a:bodyPr>
          <a:lstStyle>
            <a:lvl1pPr algn="r" rtl="1"/>
          </a:lstStyle>
          <a:p>
            <a:pPr marL="0" lvl="0" indent="0" algn="r" defTabSz="932472" rtl="1" fontAlgn="base">
              <a:spcBef>
                <a:spcPct val="0"/>
              </a:spcBef>
              <a:spcAft>
                <a:spcPct val="0"/>
              </a:spcAft>
            </a:pPr>
            <a:endParaRPr lang="en-US" sz="3600" b="0" i="0" baseline="0" err="1">
              <a:solidFill>
                <a:srgbClr val="FFFFFF"/>
              </a:soli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50"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618888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 id="2147483734" r:id="rId30"/>
    <p:sldLayoutId id="2147483735" r:id="rId31"/>
    <p:sldLayoutId id="2147483736" r:id="rId32"/>
    <p:sldLayoutId id="2147483737" r:id="rId33"/>
    <p:sldLayoutId id="2147483738" r:id="rId34"/>
    <p:sldLayoutId id="2147483739" r:id="rId35"/>
    <p:sldLayoutId id="2147483740" r:id="rId36"/>
    <p:sldLayoutId id="2147483741" r:id="rId37"/>
    <p:sldLayoutId id="2147483742" r:id="rId38"/>
    <p:sldLayoutId id="2147483743" r:id="rId39"/>
    <p:sldLayoutId id="2147483744" r:id="rId40"/>
    <p:sldLayoutId id="2147483745" r:id="rId41"/>
    <p:sldLayoutId id="2147483746" r:id="rId42"/>
    <p:sldLayoutId id="2147483747" r:id="rId43"/>
  </p:sldLayoutIdLst>
  <p:transition>
    <p:fade/>
  </p:transition>
  <p:hf hdr="0" ftr="0" dt="0"/>
  <p:txStyles>
    <p:titleStyle>
      <a:lvl1pPr algn="r" defTabSz="932742" rtl="1"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FD4A410D-3EAE-4572-A140-6512607AB655}"/>
              </a:ext>
            </a:extLst>
          </p:cNvPr>
          <p:cNvGrpSpPr/>
          <p:nvPr/>
        </p:nvGrpSpPr>
        <p:grpSpPr>
          <a:xfrm flipH="1">
            <a:off x="1858625" y="3100388"/>
            <a:ext cx="9739086" cy="1504951"/>
            <a:chOff x="565510" y="2762249"/>
            <a:chExt cx="9739086" cy="1504951"/>
          </a:xfrm>
        </p:grpSpPr>
        <p:cxnSp>
          <p:nvCxnSpPr>
            <p:cNvPr id="16" name="Straight Connector 15">
              <a:extLst>
                <a:ext uri="{FF2B5EF4-FFF2-40B4-BE49-F238E27FC236}">
                  <a16:creationId xmlns:a16="http://schemas.microsoft.com/office/drawing/2014/main" xmlns="" id="{0085AC1B-CDEC-45BC-8A75-66F5DDA840D0}"/>
                </a:ext>
              </a:extLst>
            </p:cNvPr>
            <p:cNvCxnSpPr/>
            <p:nvPr/>
          </p:nvCxnSpPr>
          <p:spPr>
            <a:xfrm flipH="1">
              <a:off x="565510" y="2762249"/>
              <a:ext cx="9739086" cy="0"/>
            </a:xfrm>
            <a:prstGeom prst="line">
              <a:avLst/>
            </a:prstGeom>
            <a:ln w="3175">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7B5BCBAA-7C37-46A4-B864-8CA640B798E8}"/>
                </a:ext>
              </a:extLst>
            </p:cNvPr>
            <p:cNvCxnSpPr/>
            <p:nvPr/>
          </p:nvCxnSpPr>
          <p:spPr>
            <a:xfrm flipH="1">
              <a:off x="565510" y="4267200"/>
              <a:ext cx="9739086" cy="0"/>
            </a:xfrm>
            <a:prstGeom prst="line">
              <a:avLst/>
            </a:prstGeom>
            <a:ln w="3175">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91" name="Rectangle 90">
            <a:extLst>
              <a:ext uri="{FF2B5EF4-FFF2-40B4-BE49-F238E27FC236}">
                <a16:creationId xmlns:a16="http://schemas.microsoft.com/office/drawing/2014/main" xmlns="" id="{9FA66C33-C9DA-4FEC-9D66-CAD16950E0EE}"/>
              </a:ext>
            </a:extLst>
          </p:cNvPr>
          <p:cNvSpPr/>
          <p:nvPr/>
        </p:nvSpPr>
        <p:spPr bwMode="auto">
          <a:xfrm>
            <a:off x="587489" y="1436688"/>
            <a:ext cx="11018723" cy="483235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xmlns="" id="{42DCF05B-88E5-4F57-96C2-991B3ECD11C5}"/>
              </a:ext>
            </a:extLst>
          </p:cNvPr>
          <p:cNvSpPr/>
          <p:nvPr/>
        </p:nvSpPr>
        <p:spPr bwMode="auto">
          <a:xfrm rot="5400000">
            <a:off x="-662285" y="2836623"/>
            <a:ext cx="4540414" cy="2032480"/>
          </a:xfrm>
          <a:prstGeom prst="round2SameRect">
            <a:avLst>
              <a:gd name="adj1" fmla="val 6579"/>
              <a:gd name="adj2" fmla="val 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ctr" defTabSz="932472" rtl="1" fontAlgn="base"/>
            <a:endParaRPr lang="en-IN" sz="1400" err="1">
              <a:solidFill>
                <a:schemeClr val="tx2"/>
              </a:solidFill>
              <a:latin typeface="Arial" panose="020B0604020202020204" pitchFamily="34" charset="0"/>
              <a:ea typeface="Segoe UI" pitchFamily="34" charset="0"/>
              <a:cs typeface="Arial" panose="020B0604020202020204" pitchFamily="34" charset="0"/>
            </a:endParaRPr>
          </a:p>
        </p:txBody>
      </p:sp>
      <p:sp>
        <p:nvSpPr>
          <p:cNvPr id="18" name="TextBox 17">
            <a:extLst>
              <a:ext uri="{FF2B5EF4-FFF2-40B4-BE49-F238E27FC236}">
                <a16:creationId xmlns:a16="http://schemas.microsoft.com/office/drawing/2014/main" xmlns="" id="{CEB7ECCE-B523-48F3-BA78-A78AB20BAEB0}"/>
              </a:ext>
            </a:extLst>
          </p:cNvPr>
          <p:cNvSpPr txBox="1"/>
          <p:nvPr/>
        </p:nvSpPr>
        <p:spPr>
          <a:xfrm>
            <a:off x="956301" y="2593301"/>
            <a:ext cx="1303242" cy="215444"/>
          </a:xfrm>
          <a:prstGeom prst="rect">
            <a:avLst/>
          </a:prstGeom>
          <a:noFill/>
        </p:spPr>
        <p:txBody>
          <a:bodyPr wrap="square" lIns="0" tIns="0" rIns="0" bIns="0" rtlCol="1" anchor="t">
            <a:spAutoFit/>
          </a:bodyPr>
          <a:lstStyle/>
          <a:p>
            <a:pPr algn="ctr" rtl="1"/>
            <a:r>
              <a:rPr lang="ar-SA" sz="1400" dirty="0">
                <a:solidFill>
                  <a:schemeClr val="tx2"/>
                </a:solidFill>
                <a:latin typeface="Arial" panose="020B0604020202020204" pitchFamily="34" charset="0"/>
                <a:cs typeface="Arial" panose="020B0604020202020204" pitchFamily="34" charset="0"/>
                <a:rtl/>
              </a:rPr>
              <a:t>مصادقة </a:t>
            </a:r>
            <a:r>
              <a:rPr lang="ar-SA" sz="1400" dirty="0">
                <a:solidFill>
                  <a:schemeClr val="tx2"/>
                </a:solidFill>
                <a:latin typeface="Arial" panose="020B0604020202020204" pitchFamily="34" charset="0"/>
                <a:cs typeface="Arial" panose="020B0604020202020204" pitchFamily="34" charset="0"/>
                <a:rtl val="0"/>
              </a:rPr>
              <a:t>Windows</a:t>
            </a:r>
          </a:p>
        </p:txBody>
      </p:sp>
      <p:sp>
        <p:nvSpPr>
          <p:cNvPr id="19" name="TextBox 18">
            <a:extLst>
              <a:ext uri="{FF2B5EF4-FFF2-40B4-BE49-F238E27FC236}">
                <a16:creationId xmlns:a16="http://schemas.microsoft.com/office/drawing/2014/main" xmlns="" id="{88D31685-D4EE-46AD-9173-73B3934BCD2A}"/>
              </a:ext>
            </a:extLst>
          </p:cNvPr>
          <p:cNvSpPr txBox="1"/>
          <p:nvPr/>
        </p:nvSpPr>
        <p:spPr>
          <a:xfrm>
            <a:off x="701904" y="4313695"/>
            <a:ext cx="1812035" cy="215444"/>
          </a:xfrm>
          <a:prstGeom prst="rect">
            <a:avLst/>
          </a:prstGeom>
          <a:noFill/>
        </p:spPr>
        <p:txBody>
          <a:bodyPr wrap="square" lIns="0" tIns="0" rIns="0" bIns="0" rtlCol="1" anchor="t">
            <a:spAutoFit/>
          </a:bodyPr>
          <a:lstStyle/>
          <a:p>
            <a:pPr algn="ctr" rtl="1"/>
            <a:r>
              <a:rPr lang="ar-SA" sz="1400" dirty="0">
                <a:solidFill>
                  <a:schemeClr val="tx2"/>
                </a:solidFill>
                <a:latin typeface="Arial" panose="020B0604020202020204" pitchFamily="34" charset="0"/>
                <a:cs typeface="Arial" panose="020B0604020202020204" pitchFamily="34" charset="0"/>
                <a:rtl/>
              </a:rPr>
              <a:t>تنسيق رسالة </a:t>
            </a:r>
            <a:r>
              <a:rPr lang="ar-SA" sz="1400" dirty="0">
                <a:solidFill>
                  <a:schemeClr val="tx2"/>
                </a:solidFill>
                <a:latin typeface="Arial" panose="020B0604020202020204" pitchFamily="34" charset="0"/>
                <a:cs typeface="Arial" panose="020B0604020202020204" pitchFamily="34" charset="0"/>
                <a:rtl val="0"/>
              </a:rPr>
              <a:t>SOAP</a:t>
            </a:r>
          </a:p>
        </p:txBody>
      </p:sp>
      <p:sp>
        <p:nvSpPr>
          <p:cNvPr id="21" name="Rectangle 20">
            <a:extLst>
              <a:ext uri="{FF2B5EF4-FFF2-40B4-BE49-F238E27FC236}">
                <a16:creationId xmlns:a16="http://schemas.microsoft.com/office/drawing/2014/main" xmlns="" id="{D2E17573-1498-4796-88DF-0BAC3E568461}"/>
              </a:ext>
            </a:extLst>
          </p:cNvPr>
          <p:cNvSpPr/>
          <p:nvPr/>
        </p:nvSpPr>
        <p:spPr>
          <a:xfrm>
            <a:off x="896990" y="5744217"/>
            <a:ext cx="1421864" cy="215444"/>
          </a:xfrm>
          <a:prstGeom prst="rect">
            <a:avLst/>
          </a:prstGeom>
        </p:spPr>
        <p:txBody>
          <a:bodyPr wrap="square" lIns="0" tIns="0" rIns="0" bIns="0" rtlCol="1" anchor="t">
            <a:spAutoFit/>
          </a:bodyPr>
          <a:lstStyle/>
          <a:p>
            <a:pPr algn="ctr" rtl="1"/>
            <a:r>
              <a:rPr lang="ar-SA" sz="1400" dirty="0">
                <a:solidFill>
                  <a:schemeClr val="tx2"/>
                </a:solidFill>
                <a:latin typeface="Arial" panose="020B0604020202020204" pitchFamily="34" charset="0"/>
                <a:cs typeface="Arial" panose="020B0604020202020204" pitchFamily="34" charset="0"/>
                <a:rtl/>
              </a:rPr>
              <a:t>تنسيق بيانات </a:t>
            </a:r>
            <a:r>
              <a:rPr lang="ar-SA" sz="1400" dirty="0">
                <a:solidFill>
                  <a:schemeClr val="tx2"/>
                </a:solidFill>
                <a:latin typeface="Arial" panose="020B0604020202020204" pitchFamily="34" charset="0"/>
                <a:cs typeface="Arial" panose="020B0604020202020204" pitchFamily="34" charset="0"/>
                <a:rtl val="0"/>
              </a:rPr>
              <a:t>XML</a:t>
            </a:r>
          </a:p>
        </p:txBody>
      </p:sp>
      <p:cxnSp>
        <p:nvCxnSpPr>
          <p:cNvPr id="43" name="Straight Connector 42">
            <a:extLst>
              <a:ext uri="{FF2B5EF4-FFF2-40B4-BE49-F238E27FC236}">
                <a16:creationId xmlns:a16="http://schemas.microsoft.com/office/drawing/2014/main" xmlns="" id="{8BAA7E6A-22C9-4B87-90E0-EFA3FE3090A2}"/>
              </a:ext>
            </a:extLst>
          </p:cNvPr>
          <p:cNvCxnSpPr>
            <a:cxnSpLocks/>
          </p:cNvCxnSpPr>
          <p:nvPr/>
        </p:nvCxnSpPr>
        <p:spPr>
          <a:xfrm>
            <a:off x="1977571" y="3100388"/>
            <a:ext cx="646591" cy="0"/>
          </a:xfrm>
          <a:prstGeom prst="line">
            <a:avLst/>
          </a:prstGeom>
          <a:ln w="28575">
            <a:solidFill>
              <a:schemeClr val="tx2"/>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F0613AE0-AC0C-4F0C-9A9C-35B64E7F44F2}"/>
              </a:ext>
            </a:extLst>
          </p:cNvPr>
          <p:cNvCxnSpPr>
            <a:cxnSpLocks/>
          </p:cNvCxnSpPr>
          <p:nvPr/>
        </p:nvCxnSpPr>
        <p:spPr>
          <a:xfrm>
            <a:off x="1977571" y="4605339"/>
            <a:ext cx="646591" cy="0"/>
          </a:xfrm>
          <a:prstGeom prst="line">
            <a:avLst/>
          </a:prstGeom>
          <a:ln w="28575">
            <a:solidFill>
              <a:schemeClr val="tx2"/>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xmlns="" id="{B0FDA8AB-B9FB-4C9F-BEF4-0B6FA48069DE}"/>
              </a:ext>
            </a:extLst>
          </p:cNvPr>
          <p:cNvSpPr/>
          <p:nvPr/>
        </p:nvSpPr>
        <p:spPr bwMode="auto">
          <a:xfrm flipH="1">
            <a:off x="9405493" y="1940064"/>
            <a:ext cx="894378"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الفئات المخصصة</a:t>
            </a:r>
          </a:p>
        </p:txBody>
      </p:sp>
      <p:sp>
        <p:nvSpPr>
          <p:cNvPr id="45" name="Rectangle: Rounded Corners 44">
            <a:extLst>
              <a:ext uri="{FF2B5EF4-FFF2-40B4-BE49-F238E27FC236}">
                <a16:creationId xmlns:a16="http://schemas.microsoft.com/office/drawing/2014/main" xmlns="" id="{6C5B5A98-C220-4E77-B0F3-A6419B131116}"/>
              </a:ext>
            </a:extLst>
          </p:cNvPr>
          <p:cNvSpPr/>
          <p:nvPr/>
        </p:nvSpPr>
        <p:spPr bwMode="auto">
          <a:xfrm flipH="1">
            <a:off x="6238867" y="1940064"/>
            <a:ext cx="2871155"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مستندات </a:t>
            </a:r>
            <a:r>
              <a:rPr lang="ar-SA" sz="1100" dirty="0">
                <a:solidFill>
                  <a:schemeClr val="tx1"/>
                </a:solidFill>
                <a:latin typeface="Arial" panose="020B0604020202020204" pitchFamily="34" charset="0"/>
                <a:cs typeface="Arial" panose="020B0604020202020204" pitchFamily="34" charset="0"/>
                <a:rtl val="0"/>
              </a:rPr>
              <a:t>AIF</a:t>
            </a:r>
            <a:r>
              <a:rPr lang="ar-SA" sz="1100" dirty="0">
                <a:solidFill>
                  <a:schemeClr val="tx1"/>
                </a:solidFill>
                <a:latin typeface="Arial" panose="020B0604020202020204" pitchFamily="34" charset="0"/>
                <a:cs typeface="Arial" panose="020B0604020202020204" pitchFamily="34" charset="0"/>
                <a:rtl/>
              </a:rPr>
              <a:t>/خدمات </a:t>
            </a:r>
            <a:r>
              <a:rPr lang="ar-SA" sz="1100" dirty="0">
                <a:solidFill>
                  <a:schemeClr val="tx1"/>
                </a:solidFill>
                <a:latin typeface="Arial" panose="020B0604020202020204" pitchFamily="34" charset="0"/>
                <a:cs typeface="Arial" panose="020B0604020202020204" pitchFamily="34" charset="0"/>
                <a:rtl val="0"/>
              </a:rPr>
              <a:t>WCF</a:t>
            </a:r>
          </a:p>
        </p:txBody>
      </p:sp>
      <p:sp>
        <p:nvSpPr>
          <p:cNvPr id="53" name="Rectangle: Rounded Corners 52">
            <a:extLst>
              <a:ext uri="{FF2B5EF4-FFF2-40B4-BE49-F238E27FC236}">
                <a16:creationId xmlns:a16="http://schemas.microsoft.com/office/drawing/2014/main" xmlns="" id="{A97225A6-BA78-4480-B5FA-7AF2E881188C}"/>
              </a:ext>
            </a:extLst>
          </p:cNvPr>
          <p:cNvSpPr/>
          <p:nvPr/>
        </p:nvSpPr>
        <p:spPr bwMode="auto">
          <a:xfrm flipH="1">
            <a:off x="4456864" y="1940064"/>
            <a:ext cx="1371600"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a:solidFill>
                  <a:schemeClr val="tx1"/>
                </a:solidFill>
                <a:latin typeface="Arial" panose="020B0604020202020204" pitchFamily="34" charset="0"/>
                <a:cs typeface="Arial" panose="020B0604020202020204" pitchFamily="34" charset="0"/>
                <a:rtl/>
              </a:rPr>
              <a:t>الخدمات المخصصة</a:t>
            </a:r>
          </a:p>
        </p:txBody>
      </p:sp>
      <p:sp>
        <p:nvSpPr>
          <p:cNvPr id="54" name="Rectangle: Rounded Corners 53">
            <a:extLst>
              <a:ext uri="{FF2B5EF4-FFF2-40B4-BE49-F238E27FC236}">
                <a16:creationId xmlns:a16="http://schemas.microsoft.com/office/drawing/2014/main" xmlns="" id="{39DEFB3B-3D81-4E79-8E73-805210FAF2C2}"/>
              </a:ext>
            </a:extLst>
          </p:cNvPr>
          <p:cNvSpPr/>
          <p:nvPr/>
        </p:nvSpPr>
        <p:spPr bwMode="auto">
          <a:xfrm flipH="1">
            <a:off x="2869371" y="1940064"/>
            <a:ext cx="1371600"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موصلات الأعمال</a:t>
            </a:r>
          </a:p>
        </p:txBody>
      </p:sp>
      <p:sp>
        <p:nvSpPr>
          <p:cNvPr id="55" name="Rectangle: Rounded Corners 54">
            <a:extLst>
              <a:ext uri="{FF2B5EF4-FFF2-40B4-BE49-F238E27FC236}">
                <a16:creationId xmlns:a16="http://schemas.microsoft.com/office/drawing/2014/main" xmlns="" id="{9ECCE693-DC63-4E07-A6F6-0C55D493E210}"/>
              </a:ext>
            </a:extLst>
          </p:cNvPr>
          <p:cNvSpPr/>
          <p:nvPr/>
        </p:nvSpPr>
        <p:spPr bwMode="auto">
          <a:xfrm flipH="1">
            <a:off x="10595342" y="1940064"/>
            <a:ext cx="733532"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val="0"/>
              </a:rPr>
              <a:t>DMF</a:t>
            </a:r>
          </a:p>
        </p:txBody>
      </p:sp>
      <p:sp>
        <p:nvSpPr>
          <p:cNvPr id="56" name="Rectangle: Rounded Corners 55">
            <a:extLst>
              <a:ext uri="{FF2B5EF4-FFF2-40B4-BE49-F238E27FC236}">
                <a16:creationId xmlns:a16="http://schemas.microsoft.com/office/drawing/2014/main" xmlns="" id="{EF0DC353-5F4A-4B79-A553-03AB4818E113}"/>
              </a:ext>
            </a:extLst>
          </p:cNvPr>
          <p:cNvSpPr/>
          <p:nvPr/>
        </p:nvSpPr>
        <p:spPr bwMode="auto">
          <a:xfrm flipH="1">
            <a:off x="8815116" y="5070718"/>
            <a:ext cx="1188720" cy="694944"/>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التطبيق المحلي </a:t>
            </a:r>
            <a:r>
              <a:rPr lang="" sz="1100" dirty="0">
                <a:solidFill>
                  <a:schemeClr val="tx1"/>
                </a:solidFill>
                <a:latin typeface="Arial" panose="020B0604020202020204" pitchFamily="34" charset="0"/>
                <a:cs typeface="Arial" panose="020B0604020202020204" pitchFamily="34" charset="0"/>
                <a:rtl val="0"/>
              </a:rPr>
              <a:t>1</a:t>
            </a:r>
          </a:p>
        </p:txBody>
      </p:sp>
      <p:sp>
        <p:nvSpPr>
          <p:cNvPr id="57" name="Rectangle: Rounded Corners 56">
            <a:extLst>
              <a:ext uri="{FF2B5EF4-FFF2-40B4-BE49-F238E27FC236}">
                <a16:creationId xmlns:a16="http://schemas.microsoft.com/office/drawing/2014/main" xmlns="" id="{B7CD33B4-4A14-4B04-8083-9F6E35651619}"/>
              </a:ext>
            </a:extLst>
          </p:cNvPr>
          <p:cNvSpPr/>
          <p:nvPr/>
        </p:nvSpPr>
        <p:spPr bwMode="auto">
          <a:xfrm flipH="1">
            <a:off x="7490078" y="5070718"/>
            <a:ext cx="1188720" cy="694944"/>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التطبيق المحلي </a:t>
            </a:r>
            <a:r>
              <a:rPr lang="" sz="1100" dirty="0">
                <a:solidFill>
                  <a:schemeClr val="tx1"/>
                </a:solidFill>
                <a:latin typeface="Arial" panose="020B0604020202020204" pitchFamily="34" charset="0"/>
                <a:cs typeface="Arial" panose="020B0604020202020204" pitchFamily="34" charset="0"/>
                <a:rtl val="0"/>
              </a:rPr>
              <a:t>2</a:t>
            </a:r>
          </a:p>
        </p:txBody>
      </p:sp>
      <p:sp>
        <p:nvSpPr>
          <p:cNvPr id="58" name="Rectangle: Rounded Corners 57">
            <a:extLst>
              <a:ext uri="{FF2B5EF4-FFF2-40B4-BE49-F238E27FC236}">
                <a16:creationId xmlns:a16="http://schemas.microsoft.com/office/drawing/2014/main" xmlns="" id="{30AE50FE-9C86-4267-A390-2B58BBF3EADE}"/>
              </a:ext>
            </a:extLst>
          </p:cNvPr>
          <p:cNvSpPr/>
          <p:nvPr/>
        </p:nvSpPr>
        <p:spPr bwMode="auto">
          <a:xfrm flipH="1">
            <a:off x="4456864" y="5108715"/>
            <a:ext cx="1371600"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تطبيق الويب المحلي </a:t>
            </a:r>
            <a:r>
              <a:rPr lang="" sz="1100" dirty="0">
                <a:solidFill>
                  <a:schemeClr val="tx1"/>
                </a:solidFill>
                <a:latin typeface="Arial" panose="020B0604020202020204" pitchFamily="34" charset="0"/>
                <a:cs typeface="Arial" panose="020B0604020202020204" pitchFamily="34" charset="0"/>
                <a:rtl val="0"/>
              </a:rPr>
              <a:t>2</a:t>
            </a:r>
          </a:p>
        </p:txBody>
      </p:sp>
      <p:sp>
        <p:nvSpPr>
          <p:cNvPr id="59" name="Rectangle: Rounded Corners 58">
            <a:extLst>
              <a:ext uri="{FF2B5EF4-FFF2-40B4-BE49-F238E27FC236}">
                <a16:creationId xmlns:a16="http://schemas.microsoft.com/office/drawing/2014/main" xmlns="" id="{A94BA165-D579-4F0E-873C-F2E7F0A149E7}"/>
              </a:ext>
            </a:extLst>
          </p:cNvPr>
          <p:cNvSpPr/>
          <p:nvPr/>
        </p:nvSpPr>
        <p:spPr bwMode="auto">
          <a:xfrm flipH="1">
            <a:off x="2869371" y="5108715"/>
            <a:ext cx="1371600"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a:solidFill>
                  <a:schemeClr val="tx1"/>
                </a:solidFill>
                <a:latin typeface="Arial" panose="020B0604020202020204" pitchFamily="34" charset="0"/>
                <a:cs typeface="Arial" panose="020B0604020202020204" pitchFamily="34" charset="0"/>
                <a:rtl/>
              </a:rPr>
              <a:t>تطبيق </a:t>
            </a:r>
            <a:r>
              <a:rPr lang="ar-SA" sz="1100">
                <a:solidFill>
                  <a:schemeClr val="tx1"/>
                </a:solidFill>
                <a:latin typeface="Arial" panose="020B0604020202020204" pitchFamily="34" charset="0"/>
                <a:cs typeface="Arial" panose="020B0604020202020204" pitchFamily="34" charset="0"/>
                <a:rtl val="0"/>
              </a:rPr>
              <a:t>NET</a:t>
            </a:r>
            <a:r>
              <a:rPr lang="ar-SA" sz="1100">
                <a:solidFill>
                  <a:schemeClr val="tx1"/>
                </a:solidFill>
                <a:latin typeface="Arial" panose="020B0604020202020204" pitchFamily="34" charset="0"/>
                <a:cs typeface="Arial" panose="020B0604020202020204" pitchFamily="34" charset="0"/>
                <a:rtl/>
              </a:rPr>
              <a:t>.</a:t>
            </a:r>
          </a:p>
        </p:txBody>
      </p:sp>
      <p:sp>
        <p:nvSpPr>
          <p:cNvPr id="60" name="Rectangle: Rounded Corners 59">
            <a:extLst>
              <a:ext uri="{FF2B5EF4-FFF2-40B4-BE49-F238E27FC236}">
                <a16:creationId xmlns:a16="http://schemas.microsoft.com/office/drawing/2014/main" xmlns="" id="{38998F54-FC94-4F87-846C-BBA5185B37B9}"/>
              </a:ext>
            </a:extLst>
          </p:cNvPr>
          <p:cNvSpPr/>
          <p:nvPr/>
        </p:nvSpPr>
        <p:spPr bwMode="auto">
          <a:xfrm flipH="1">
            <a:off x="10140154" y="5108715"/>
            <a:ext cx="1188720"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تطبيقات المصادر الأخرى</a:t>
            </a:r>
          </a:p>
        </p:txBody>
      </p:sp>
      <p:sp>
        <p:nvSpPr>
          <p:cNvPr id="61" name="Rectangle: Rounded Corners 60">
            <a:extLst>
              <a:ext uri="{FF2B5EF4-FFF2-40B4-BE49-F238E27FC236}">
                <a16:creationId xmlns:a16="http://schemas.microsoft.com/office/drawing/2014/main" xmlns="" id="{79765619-5EC0-457A-9973-92CAE4507EA2}"/>
              </a:ext>
            </a:extLst>
          </p:cNvPr>
          <p:cNvSpPr/>
          <p:nvPr/>
        </p:nvSpPr>
        <p:spPr bwMode="auto">
          <a:xfrm flipH="1">
            <a:off x="5920561" y="5108715"/>
            <a:ext cx="1433199"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تطبيق الويب المحلي </a:t>
            </a:r>
            <a:r>
              <a:rPr lang="" sz="1100" dirty="0">
                <a:solidFill>
                  <a:schemeClr val="tx1"/>
                </a:solidFill>
                <a:latin typeface="Arial" panose="020B0604020202020204" pitchFamily="34" charset="0"/>
                <a:cs typeface="Arial" panose="020B0604020202020204" pitchFamily="34" charset="0"/>
                <a:rtl val="0"/>
              </a:rPr>
              <a:t>1</a:t>
            </a:r>
          </a:p>
        </p:txBody>
      </p:sp>
      <p:sp>
        <p:nvSpPr>
          <p:cNvPr id="62" name="Rectangle 61">
            <a:extLst>
              <a:ext uri="{FF2B5EF4-FFF2-40B4-BE49-F238E27FC236}">
                <a16:creationId xmlns:a16="http://schemas.microsoft.com/office/drawing/2014/main" xmlns="" id="{81501C9F-E537-40E5-B592-AD9C11533513}"/>
              </a:ext>
            </a:extLst>
          </p:cNvPr>
          <p:cNvSpPr/>
          <p:nvPr/>
        </p:nvSpPr>
        <p:spPr bwMode="auto">
          <a:xfrm flipH="1">
            <a:off x="6805414" y="3524390"/>
            <a:ext cx="1640735" cy="656947"/>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البرامج الوسيطة </a:t>
            </a:r>
          </a:p>
          <a:p>
            <a:pPr algn="ctr" defTabSz="914102" rtl="1" fontAlgn="base">
              <a:spcBef>
                <a:spcPct val="0"/>
              </a:spcBef>
              <a:spcAft>
                <a:spcPct val="0"/>
              </a:spcAft>
            </a:pPr>
            <a:r>
              <a:rPr lang="ar-SA" sz="1100" dirty="0">
                <a:solidFill>
                  <a:schemeClr val="tx1"/>
                </a:solidFill>
                <a:latin typeface="Arial" panose="020B0604020202020204" pitchFamily="34" charset="0"/>
                <a:cs typeface="Arial" panose="020B0604020202020204" pitchFamily="34" charset="0"/>
                <a:rtl/>
              </a:rPr>
              <a:t>(</a:t>
            </a:r>
            <a:r>
              <a:rPr lang="ar-SA" sz="1100" dirty="0">
                <a:solidFill>
                  <a:schemeClr val="tx1"/>
                </a:solidFill>
                <a:latin typeface="Arial" panose="020B0604020202020204" pitchFamily="34" charset="0"/>
                <a:cs typeface="Arial" panose="020B0604020202020204" pitchFamily="34" charset="0"/>
                <a:rtl val="0"/>
              </a:rPr>
              <a:t>BizTalk</a:t>
            </a:r>
            <a:r>
              <a:rPr lang="ar-SA" sz="1100" dirty="0">
                <a:solidFill>
                  <a:schemeClr val="tx1"/>
                </a:solidFill>
                <a:latin typeface="Arial" panose="020B0604020202020204" pitchFamily="34" charset="0"/>
                <a:cs typeface="Arial" panose="020B0604020202020204" pitchFamily="34" charset="0"/>
                <a:rtl/>
              </a:rPr>
              <a:t>‏، </a:t>
            </a:r>
            <a:r>
              <a:rPr lang="ar-SA" sz="1100" dirty="0">
                <a:solidFill>
                  <a:schemeClr val="tx1"/>
                </a:solidFill>
                <a:latin typeface="Arial" panose="020B0604020202020204" pitchFamily="34" charset="0"/>
                <a:cs typeface="Arial" panose="020B0604020202020204" pitchFamily="34" charset="0"/>
                <a:rtl val="0"/>
              </a:rPr>
              <a:t>MSMQ</a:t>
            </a:r>
            <a:r>
              <a:rPr lang="ar-SA" sz="1100" dirty="0">
                <a:solidFill>
                  <a:schemeClr val="tx1"/>
                </a:solidFill>
                <a:latin typeface="Arial" panose="020B0604020202020204" pitchFamily="34" charset="0"/>
                <a:cs typeface="Arial" panose="020B0604020202020204" pitchFamily="34" charset="0"/>
                <a:rtl/>
              </a:rPr>
              <a:t>، مخصص)</a:t>
            </a:r>
          </a:p>
        </p:txBody>
      </p:sp>
      <p:sp>
        <p:nvSpPr>
          <p:cNvPr id="63" name="Rectangle 62">
            <a:extLst>
              <a:ext uri="{FF2B5EF4-FFF2-40B4-BE49-F238E27FC236}">
                <a16:creationId xmlns:a16="http://schemas.microsoft.com/office/drawing/2014/main" xmlns="" id="{59894AD6-2895-4CEE-B23C-C1A5B5CA71FE}"/>
              </a:ext>
            </a:extLst>
          </p:cNvPr>
          <p:cNvSpPr/>
          <p:nvPr/>
        </p:nvSpPr>
        <p:spPr bwMode="auto">
          <a:xfrm flipH="1">
            <a:off x="8574201" y="3524390"/>
            <a:ext cx="2754674" cy="656947"/>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algn="ctr" defTabSz="914102" rtl="1" fontAlgn="base">
              <a:spcBef>
                <a:spcPct val="0"/>
              </a:spcBef>
              <a:spcAft>
                <a:spcPct val="0"/>
              </a:spcAft>
            </a:pPr>
            <a:r>
              <a:rPr lang="ar-SA" sz="1100">
                <a:solidFill>
                  <a:schemeClr val="tx1"/>
                </a:solidFill>
                <a:latin typeface="Arial" panose="020B0604020202020204" pitchFamily="34" charset="0"/>
                <a:cs typeface="Arial" panose="020B0604020202020204" pitchFamily="34" charset="0"/>
                <a:rtl/>
              </a:rPr>
              <a:t>نظام الملفات</a:t>
            </a:r>
          </a:p>
        </p:txBody>
      </p:sp>
      <p:grpSp>
        <p:nvGrpSpPr>
          <p:cNvPr id="31" name="Group 30">
            <a:extLst>
              <a:ext uri="{FF2B5EF4-FFF2-40B4-BE49-F238E27FC236}">
                <a16:creationId xmlns:a16="http://schemas.microsoft.com/office/drawing/2014/main" xmlns="" id="{98AAF1B6-AB73-4CA6-A5F0-897E332BA246}"/>
              </a:ext>
            </a:extLst>
          </p:cNvPr>
          <p:cNvGrpSpPr/>
          <p:nvPr/>
        </p:nvGrpSpPr>
        <p:grpSpPr>
          <a:xfrm flipH="1">
            <a:off x="10678429" y="4181337"/>
            <a:ext cx="112169" cy="927379"/>
            <a:chOff x="1221452" y="4141649"/>
            <a:chExt cx="112169" cy="927379"/>
          </a:xfrm>
        </p:grpSpPr>
        <p:cxnSp>
          <p:nvCxnSpPr>
            <p:cNvPr id="73" name="Straight Arrow Connector 72">
              <a:extLst>
                <a:ext uri="{FF2B5EF4-FFF2-40B4-BE49-F238E27FC236}">
                  <a16:creationId xmlns:a16="http://schemas.microsoft.com/office/drawing/2014/main" xmlns="" id="{4F6BF734-AEC1-45FF-95A7-F6FA5B64DCF5}"/>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34A268C2-B16D-4CCC-B03E-86E13FB5DC48}"/>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xmlns="" id="{AB1471D6-3BBA-49B4-A1E8-0C95B35CDDFB}"/>
              </a:ext>
            </a:extLst>
          </p:cNvPr>
          <p:cNvGrpSpPr/>
          <p:nvPr/>
        </p:nvGrpSpPr>
        <p:grpSpPr>
          <a:xfrm flipH="1">
            <a:off x="9353391" y="4181337"/>
            <a:ext cx="112169" cy="889381"/>
            <a:chOff x="1221452" y="4141649"/>
            <a:chExt cx="112169" cy="927379"/>
          </a:xfrm>
        </p:grpSpPr>
        <p:cxnSp>
          <p:nvCxnSpPr>
            <p:cNvPr id="79" name="Straight Arrow Connector 78">
              <a:extLst>
                <a:ext uri="{FF2B5EF4-FFF2-40B4-BE49-F238E27FC236}">
                  <a16:creationId xmlns:a16="http://schemas.microsoft.com/office/drawing/2014/main" xmlns="" id="{394EC725-D4A5-454C-B8E2-FB40E674C6D0}"/>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5382CC77-EAE5-482C-BEB6-28B004F2FBDB}"/>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xmlns="" id="{06E075D7-985B-425C-9998-1FACD21965DB}"/>
              </a:ext>
            </a:extLst>
          </p:cNvPr>
          <p:cNvGrpSpPr/>
          <p:nvPr/>
        </p:nvGrpSpPr>
        <p:grpSpPr>
          <a:xfrm flipH="1">
            <a:off x="8028353" y="4181337"/>
            <a:ext cx="112169" cy="889381"/>
            <a:chOff x="1221452" y="4141649"/>
            <a:chExt cx="112169" cy="927379"/>
          </a:xfrm>
        </p:grpSpPr>
        <p:cxnSp>
          <p:nvCxnSpPr>
            <p:cNvPr id="83" name="Straight Arrow Connector 82">
              <a:extLst>
                <a:ext uri="{FF2B5EF4-FFF2-40B4-BE49-F238E27FC236}">
                  <a16:creationId xmlns:a16="http://schemas.microsoft.com/office/drawing/2014/main" xmlns="" id="{B2E1AE2A-92CB-4225-92BA-BA0799CF9240}"/>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9A0937EE-D0DE-4429-A207-0E524E22BBCB}"/>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xmlns="" id="{F557A98B-53F0-4357-BAF5-E6888381442A}"/>
              </a:ext>
            </a:extLst>
          </p:cNvPr>
          <p:cNvGrpSpPr/>
          <p:nvPr/>
        </p:nvGrpSpPr>
        <p:grpSpPr>
          <a:xfrm flipH="1">
            <a:off x="6581076" y="2597011"/>
            <a:ext cx="112169" cy="2511706"/>
            <a:chOff x="1221452" y="4141649"/>
            <a:chExt cx="112169" cy="927379"/>
          </a:xfrm>
        </p:grpSpPr>
        <p:cxnSp>
          <p:nvCxnSpPr>
            <p:cNvPr id="86" name="Straight Arrow Connector 85">
              <a:extLst>
                <a:ext uri="{FF2B5EF4-FFF2-40B4-BE49-F238E27FC236}">
                  <a16:creationId xmlns:a16="http://schemas.microsoft.com/office/drawing/2014/main" xmlns="" id="{AE93192D-8FDC-4AF8-A165-D86E52B8CBAE}"/>
                </a:ext>
              </a:extLst>
            </p:cNvPr>
            <p:cNvCxnSpPr>
              <a:cxnSpLocks/>
            </p:cNvCxnSpPr>
            <p:nvPr/>
          </p:nvCxnSpPr>
          <p:spPr>
            <a:xfrm>
              <a:off x="1221452"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0AA156C4-B0B8-4D9B-9669-0B269EBA892D}"/>
                </a:ext>
              </a:extLst>
            </p:cNvPr>
            <p:cNvCxnSpPr>
              <a:cxnSpLocks/>
            </p:cNvCxnSpPr>
            <p:nvPr/>
          </p:nvCxnSpPr>
          <p:spPr>
            <a:xfrm flipV="1">
              <a:off x="1333621"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xmlns="" id="{1BF9570B-6AF0-4DA8-8A31-798C17C14F94}"/>
              </a:ext>
            </a:extLst>
          </p:cNvPr>
          <p:cNvGrpSpPr/>
          <p:nvPr/>
        </p:nvGrpSpPr>
        <p:grpSpPr>
          <a:xfrm flipH="1">
            <a:off x="5086579" y="2597011"/>
            <a:ext cx="112169" cy="2511706"/>
            <a:chOff x="1221452" y="4141649"/>
            <a:chExt cx="112169" cy="927379"/>
          </a:xfrm>
        </p:grpSpPr>
        <p:cxnSp>
          <p:nvCxnSpPr>
            <p:cNvPr id="89" name="Straight Arrow Connector 88">
              <a:extLst>
                <a:ext uri="{FF2B5EF4-FFF2-40B4-BE49-F238E27FC236}">
                  <a16:creationId xmlns:a16="http://schemas.microsoft.com/office/drawing/2014/main" xmlns="" id="{FA8F8655-CECA-47FD-998C-3581791055E4}"/>
                </a:ext>
              </a:extLst>
            </p:cNvPr>
            <p:cNvCxnSpPr>
              <a:cxnSpLocks/>
            </p:cNvCxnSpPr>
            <p:nvPr/>
          </p:nvCxnSpPr>
          <p:spPr>
            <a:xfrm>
              <a:off x="1221452"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xmlns="" id="{91EFD930-FF65-4E91-88C7-C20EC3E2507C}"/>
                </a:ext>
              </a:extLst>
            </p:cNvPr>
            <p:cNvCxnSpPr>
              <a:cxnSpLocks/>
            </p:cNvCxnSpPr>
            <p:nvPr/>
          </p:nvCxnSpPr>
          <p:spPr>
            <a:xfrm flipV="1">
              <a:off x="1333621"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xmlns="" id="{F264587C-E88E-443D-8664-B1F47E1C49D0}"/>
              </a:ext>
            </a:extLst>
          </p:cNvPr>
          <p:cNvGrpSpPr/>
          <p:nvPr/>
        </p:nvGrpSpPr>
        <p:grpSpPr>
          <a:xfrm flipH="1">
            <a:off x="3499086" y="2597011"/>
            <a:ext cx="112169" cy="2511706"/>
            <a:chOff x="1221452" y="4141649"/>
            <a:chExt cx="112169" cy="927379"/>
          </a:xfrm>
        </p:grpSpPr>
        <p:cxnSp>
          <p:nvCxnSpPr>
            <p:cNvPr id="93" name="Straight Arrow Connector 92">
              <a:extLst>
                <a:ext uri="{FF2B5EF4-FFF2-40B4-BE49-F238E27FC236}">
                  <a16:creationId xmlns:a16="http://schemas.microsoft.com/office/drawing/2014/main" xmlns="" id="{EB43A784-C608-47F8-8285-0E132AF36433}"/>
                </a:ext>
              </a:extLst>
            </p:cNvPr>
            <p:cNvCxnSpPr>
              <a:cxnSpLocks/>
            </p:cNvCxnSpPr>
            <p:nvPr/>
          </p:nvCxnSpPr>
          <p:spPr>
            <a:xfrm>
              <a:off x="1221452"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D031BE31-DE7A-43B3-A250-AC31C43D218D}"/>
                </a:ext>
              </a:extLst>
            </p:cNvPr>
            <p:cNvCxnSpPr>
              <a:cxnSpLocks/>
            </p:cNvCxnSpPr>
            <p:nvPr/>
          </p:nvCxnSpPr>
          <p:spPr>
            <a:xfrm flipV="1">
              <a:off x="1333621"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xmlns="" id="{4C6D7C29-7E1C-4263-9F6A-89A132DCD6E0}"/>
              </a:ext>
            </a:extLst>
          </p:cNvPr>
          <p:cNvGrpSpPr/>
          <p:nvPr/>
        </p:nvGrpSpPr>
        <p:grpSpPr>
          <a:xfrm flipH="1">
            <a:off x="10906023" y="2612180"/>
            <a:ext cx="112169" cy="927379"/>
            <a:chOff x="1221452" y="4141649"/>
            <a:chExt cx="112169" cy="927379"/>
          </a:xfrm>
        </p:grpSpPr>
        <p:cxnSp>
          <p:nvCxnSpPr>
            <p:cNvPr id="96" name="Straight Arrow Connector 95">
              <a:extLst>
                <a:ext uri="{FF2B5EF4-FFF2-40B4-BE49-F238E27FC236}">
                  <a16:creationId xmlns:a16="http://schemas.microsoft.com/office/drawing/2014/main" xmlns="" id="{BB888E49-F807-4D4E-A772-6EFA2410120B}"/>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xmlns="" id="{07D06A6E-1EFE-4019-A488-39AAFE49CBD0}"/>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xmlns="" id="{F79EC2C2-84D4-4002-9A67-D93A28B04FBE}"/>
              </a:ext>
            </a:extLst>
          </p:cNvPr>
          <p:cNvGrpSpPr/>
          <p:nvPr/>
        </p:nvGrpSpPr>
        <p:grpSpPr>
          <a:xfrm flipH="1">
            <a:off x="9796597" y="2612180"/>
            <a:ext cx="112169" cy="927379"/>
            <a:chOff x="1221452" y="4141649"/>
            <a:chExt cx="112169" cy="927379"/>
          </a:xfrm>
        </p:grpSpPr>
        <p:cxnSp>
          <p:nvCxnSpPr>
            <p:cNvPr id="99" name="Straight Arrow Connector 98">
              <a:extLst>
                <a:ext uri="{FF2B5EF4-FFF2-40B4-BE49-F238E27FC236}">
                  <a16:creationId xmlns:a16="http://schemas.microsoft.com/office/drawing/2014/main" xmlns="" id="{06CCB746-5E4A-4ADD-9593-ADCCF533DD33}"/>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xmlns="" id="{9609E1F3-1FE2-40C3-BF90-8C26045372D3}"/>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xmlns="" id="{E52E33DC-E9C1-4392-917D-FF4F73E1E1CA}"/>
              </a:ext>
            </a:extLst>
          </p:cNvPr>
          <p:cNvGrpSpPr/>
          <p:nvPr/>
        </p:nvGrpSpPr>
        <p:grpSpPr>
          <a:xfrm flipH="1">
            <a:off x="8777158" y="2612180"/>
            <a:ext cx="112169" cy="927379"/>
            <a:chOff x="1221452" y="4141649"/>
            <a:chExt cx="112169" cy="927379"/>
          </a:xfrm>
        </p:grpSpPr>
        <p:cxnSp>
          <p:nvCxnSpPr>
            <p:cNvPr id="102" name="Straight Arrow Connector 101">
              <a:extLst>
                <a:ext uri="{FF2B5EF4-FFF2-40B4-BE49-F238E27FC236}">
                  <a16:creationId xmlns:a16="http://schemas.microsoft.com/office/drawing/2014/main" xmlns="" id="{E5FE8376-8FBE-4CF8-BC96-3F69BFC4FB10}"/>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xmlns="" id="{027E7DB5-0DF5-4829-A753-ECDF535FEEFC}"/>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xmlns="" id="{9C2B77BD-7023-41C0-BFBC-1C4791B91226}"/>
              </a:ext>
            </a:extLst>
          </p:cNvPr>
          <p:cNvGrpSpPr/>
          <p:nvPr/>
        </p:nvGrpSpPr>
        <p:grpSpPr>
          <a:xfrm flipH="1">
            <a:off x="8028353" y="2612180"/>
            <a:ext cx="112169" cy="927379"/>
            <a:chOff x="1221452" y="4141649"/>
            <a:chExt cx="112169" cy="927379"/>
          </a:xfrm>
        </p:grpSpPr>
        <p:cxnSp>
          <p:nvCxnSpPr>
            <p:cNvPr id="105" name="Straight Arrow Connector 104">
              <a:extLst>
                <a:ext uri="{FF2B5EF4-FFF2-40B4-BE49-F238E27FC236}">
                  <a16:creationId xmlns:a16="http://schemas.microsoft.com/office/drawing/2014/main" xmlns="" id="{33A161E5-F68A-4109-9A55-D93570D333B6}"/>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05CBDF4C-A970-4CAE-8997-1858428A1F64}"/>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107" name="Graphic 386">
            <a:extLst>
              <a:ext uri="{FF2B5EF4-FFF2-40B4-BE49-F238E27FC236}">
                <a16:creationId xmlns:a16="http://schemas.microsoft.com/office/drawing/2014/main" xmlns="" id="{2EC418E1-2442-44BF-999C-8C5B9DD30A28}"/>
              </a:ext>
            </a:extLst>
          </p:cNvPr>
          <p:cNvSpPr/>
          <p:nvPr/>
        </p:nvSpPr>
        <p:spPr>
          <a:xfrm>
            <a:off x="1398318" y="1846329"/>
            <a:ext cx="419207" cy="448073"/>
          </a:xfrm>
          <a:custGeom>
            <a:avLst/>
            <a:gdLst>
              <a:gd name="connsiteX0" fmla="*/ 466154 w 466153"/>
              <a:gd name="connsiteY0" fmla="*/ 183928 h 498252"/>
              <a:gd name="connsiteX1" fmla="*/ 233077 w 466153"/>
              <a:gd name="connsiteY1" fmla="*/ 498253 h 498252"/>
              <a:gd name="connsiteX2" fmla="*/ 0 w 466153"/>
              <a:gd name="connsiteY2" fmla="*/ 183928 h 498252"/>
              <a:gd name="connsiteX3" fmla="*/ 0 w 466153"/>
              <a:gd name="connsiteY3" fmla="*/ 66866 h 498252"/>
              <a:gd name="connsiteX4" fmla="*/ 149828 w 466153"/>
              <a:gd name="connsiteY4" fmla="*/ 25051 h 498252"/>
              <a:gd name="connsiteX5" fmla="*/ 233077 w 466153"/>
              <a:gd name="connsiteY5" fmla="*/ 0 h 498252"/>
              <a:gd name="connsiteX6" fmla="*/ 316325 w 466153"/>
              <a:gd name="connsiteY6" fmla="*/ 25051 h 498252"/>
              <a:gd name="connsiteX7" fmla="*/ 466154 w 466153"/>
              <a:gd name="connsiteY7" fmla="*/ 66866 h 498252"/>
              <a:gd name="connsiteX8" fmla="*/ 466154 w 466153"/>
              <a:gd name="connsiteY8" fmla="*/ 183928 h 498252"/>
              <a:gd name="connsiteX9" fmla="*/ 466154 w 466153"/>
              <a:gd name="connsiteY9" fmla="*/ 183928 h 498252"/>
              <a:gd name="connsiteX10" fmla="*/ 466154 w 466153"/>
              <a:gd name="connsiteY10" fmla="*/ 183928 h 498252"/>
              <a:gd name="connsiteX11" fmla="*/ 106585 w 466153"/>
              <a:gd name="connsiteY11" fmla="*/ 211265 h 498252"/>
              <a:gd name="connsiteX12" fmla="*/ 187547 w 466153"/>
              <a:gd name="connsiteY12" fmla="*/ 292227 h 498252"/>
              <a:gd name="connsiteX13" fmla="*/ 395954 w 466153"/>
              <a:gd name="connsiteY13" fmla="*/ 146971 h 49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153" h="498252">
                <a:moveTo>
                  <a:pt x="466154" y="183928"/>
                </a:moveTo>
                <a:cubicBezTo>
                  <a:pt x="466154" y="307943"/>
                  <a:pt x="377095" y="416909"/>
                  <a:pt x="233077" y="498253"/>
                </a:cubicBezTo>
                <a:cubicBezTo>
                  <a:pt x="89154" y="416909"/>
                  <a:pt x="0" y="307943"/>
                  <a:pt x="0" y="183928"/>
                </a:cubicBezTo>
                <a:cubicBezTo>
                  <a:pt x="0" y="66866"/>
                  <a:pt x="0" y="66866"/>
                  <a:pt x="0" y="66866"/>
                </a:cubicBezTo>
                <a:cubicBezTo>
                  <a:pt x="58579" y="66866"/>
                  <a:pt x="111443" y="50864"/>
                  <a:pt x="149828" y="25051"/>
                </a:cubicBezTo>
                <a:cubicBezTo>
                  <a:pt x="171164" y="9525"/>
                  <a:pt x="200597" y="0"/>
                  <a:pt x="233077" y="0"/>
                </a:cubicBezTo>
                <a:cubicBezTo>
                  <a:pt x="265557" y="0"/>
                  <a:pt x="294989" y="9525"/>
                  <a:pt x="316325" y="25051"/>
                </a:cubicBezTo>
                <a:cubicBezTo>
                  <a:pt x="354711" y="50864"/>
                  <a:pt x="407575" y="66866"/>
                  <a:pt x="466154" y="66866"/>
                </a:cubicBezTo>
                <a:lnTo>
                  <a:pt x="466154" y="183928"/>
                </a:lnTo>
                <a:lnTo>
                  <a:pt x="466154" y="183928"/>
                </a:lnTo>
                <a:lnTo>
                  <a:pt x="466154" y="183928"/>
                </a:lnTo>
                <a:close/>
                <a:moveTo>
                  <a:pt x="106585" y="211265"/>
                </a:moveTo>
                <a:lnTo>
                  <a:pt x="187547" y="292227"/>
                </a:lnTo>
                <a:lnTo>
                  <a:pt x="395954" y="14697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rtl="1"/>
            <a:endParaRPr lang="en-US" sz="1400">
              <a:solidFill>
                <a:schemeClr val="tx2"/>
              </a:solidFill>
              <a:latin typeface="Arial" panose="020B0604020202020204" pitchFamily="34" charset="0"/>
              <a:cs typeface="Arial" panose="020B0604020202020204" pitchFamily="34" charset="0"/>
            </a:endParaRPr>
          </a:p>
        </p:txBody>
      </p:sp>
      <p:grpSp>
        <p:nvGrpSpPr>
          <p:cNvPr id="108" name="Graphic 460">
            <a:extLst>
              <a:ext uri="{FF2B5EF4-FFF2-40B4-BE49-F238E27FC236}">
                <a16:creationId xmlns:a16="http://schemas.microsoft.com/office/drawing/2014/main" xmlns="" id="{91723A55-D9FD-4E18-ACF5-B918789FC2C4}"/>
              </a:ext>
            </a:extLst>
          </p:cNvPr>
          <p:cNvGrpSpPr/>
          <p:nvPr/>
        </p:nvGrpSpPr>
        <p:grpSpPr>
          <a:xfrm>
            <a:off x="1369797" y="5008417"/>
            <a:ext cx="476250" cy="476250"/>
            <a:chOff x="5980112" y="3259137"/>
            <a:chExt cx="476250" cy="476250"/>
          </a:xfrm>
        </p:grpSpPr>
        <p:sp>
          <p:nvSpPr>
            <p:cNvPr id="109" name="Freeform: Shape 108">
              <a:extLst>
                <a:ext uri="{FF2B5EF4-FFF2-40B4-BE49-F238E27FC236}">
                  <a16:creationId xmlns:a16="http://schemas.microsoft.com/office/drawing/2014/main" xmlns="" id="{FFA4D8C2-8589-4A13-938A-B7F490FF5B68}"/>
                </a:ext>
              </a:extLst>
            </p:cNvPr>
            <p:cNvSpPr/>
            <p:nvPr/>
          </p:nvSpPr>
          <p:spPr>
            <a:xfrm>
              <a:off x="5988684" y="3267709"/>
              <a:ext cx="462057" cy="462057"/>
            </a:xfrm>
            <a:custGeom>
              <a:avLst/>
              <a:gdLst>
                <a:gd name="connsiteX0" fmla="*/ 0 w 462057"/>
                <a:gd name="connsiteY0" fmla="*/ 0 h 462057"/>
                <a:gd name="connsiteX1" fmla="*/ 462058 w 462057"/>
                <a:gd name="connsiteY1" fmla="*/ 0 h 462057"/>
                <a:gd name="connsiteX2" fmla="*/ 462058 w 462057"/>
                <a:gd name="connsiteY2" fmla="*/ 462058 h 462057"/>
                <a:gd name="connsiteX3" fmla="*/ 0 w 462057"/>
                <a:gd name="connsiteY3" fmla="*/ 462058 h 462057"/>
              </a:gdLst>
              <a:ahLst/>
              <a:cxnLst>
                <a:cxn ang="0">
                  <a:pos x="connsiteX0" y="connsiteY0"/>
                </a:cxn>
                <a:cxn ang="0">
                  <a:pos x="connsiteX1" y="connsiteY1"/>
                </a:cxn>
                <a:cxn ang="0">
                  <a:pos x="connsiteX2" y="connsiteY2"/>
                </a:cxn>
                <a:cxn ang="0">
                  <a:pos x="connsiteX3" y="connsiteY3"/>
                </a:cxn>
              </a:cxnLst>
              <a:rect l="l" t="t" r="r" b="b"/>
              <a:pathLst>
                <a:path w="462057" h="462057">
                  <a:moveTo>
                    <a:pt x="0" y="0"/>
                  </a:moveTo>
                  <a:lnTo>
                    <a:pt x="462058" y="0"/>
                  </a:lnTo>
                  <a:lnTo>
                    <a:pt x="462058" y="462058"/>
                  </a:lnTo>
                  <a:lnTo>
                    <a:pt x="0" y="462058"/>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rtl="1"/>
              <a:endParaRPr lang="en-US" sz="1400">
                <a:solidFill>
                  <a:schemeClr val="tx2"/>
                </a:solidFill>
                <a:latin typeface="Arial" panose="020B0604020202020204" pitchFamily="34" charset="0"/>
                <a:cs typeface="Arial" panose="020B0604020202020204" pitchFamily="34" charset="0"/>
              </a:endParaRPr>
            </a:p>
          </p:txBody>
        </p:sp>
        <p:sp>
          <p:nvSpPr>
            <p:cNvPr id="110" name="Freeform: Shape 109">
              <a:extLst>
                <a:ext uri="{FF2B5EF4-FFF2-40B4-BE49-F238E27FC236}">
                  <a16:creationId xmlns:a16="http://schemas.microsoft.com/office/drawing/2014/main" xmlns="" id="{918DCA84-DF4C-428C-9B18-C8996ACE8243}"/>
                </a:ext>
              </a:extLst>
            </p:cNvPr>
            <p:cNvSpPr/>
            <p:nvPr/>
          </p:nvSpPr>
          <p:spPr>
            <a:xfrm>
              <a:off x="5988684" y="3352196"/>
              <a:ext cx="462057" cy="9525"/>
            </a:xfrm>
            <a:custGeom>
              <a:avLst/>
              <a:gdLst>
                <a:gd name="connsiteX0" fmla="*/ 0 w 462057"/>
                <a:gd name="connsiteY0" fmla="*/ 0 h 9525"/>
                <a:gd name="connsiteX1" fmla="*/ 462058 w 462057"/>
                <a:gd name="connsiteY1" fmla="*/ 0 h 9525"/>
              </a:gdLst>
              <a:ahLst/>
              <a:cxnLst>
                <a:cxn ang="0">
                  <a:pos x="connsiteX0" y="connsiteY0"/>
                </a:cxn>
                <a:cxn ang="0">
                  <a:pos x="connsiteX1" y="connsiteY1"/>
                </a:cxn>
              </a:cxnLst>
              <a:rect l="l" t="t" r="r" b="b"/>
              <a:pathLst>
                <a:path w="462057" h="9525">
                  <a:moveTo>
                    <a:pt x="0" y="0"/>
                  </a:moveTo>
                  <a:lnTo>
                    <a:pt x="462058"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rtl="1"/>
              <a:endParaRPr lang="en-US" sz="1400">
                <a:solidFill>
                  <a:schemeClr val="tx2"/>
                </a:solidFill>
                <a:latin typeface="Arial" panose="020B0604020202020204" pitchFamily="34" charset="0"/>
                <a:cs typeface="Arial" panose="020B0604020202020204" pitchFamily="34" charset="0"/>
              </a:endParaRPr>
            </a:p>
          </p:txBody>
        </p:sp>
        <p:grpSp>
          <p:nvGrpSpPr>
            <p:cNvPr id="111" name="Graphic 460">
              <a:extLst>
                <a:ext uri="{FF2B5EF4-FFF2-40B4-BE49-F238E27FC236}">
                  <a16:creationId xmlns:a16="http://schemas.microsoft.com/office/drawing/2014/main" xmlns="" id="{E7086CFC-77A8-40DD-9C24-BCEFDFC3CD90}"/>
                </a:ext>
              </a:extLst>
            </p:cNvPr>
            <p:cNvGrpSpPr/>
            <p:nvPr/>
          </p:nvGrpSpPr>
          <p:grpSpPr>
            <a:xfrm>
              <a:off x="6047453" y="3454113"/>
              <a:ext cx="344519" cy="174688"/>
              <a:chOff x="6047453" y="3454113"/>
              <a:chExt cx="344519" cy="174688"/>
            </a:xfrm>
            <a:noFill/>
          </p:grpSpPr>
          <p:sp>
            <p:nvSpPr>
              <p:cNvPr id="116" name="Freeform: Shape 115">
                <a:extLst>
                  <a:ext uri="{FF2B5EF4-FFF2-40B4-BE49-F238E27FC236}">
                    <a16:creationId xmlns:a16="http://schemas.microsoft.com/office/drawing/2014/main" xmlns="" id="{1851F605-77AA-4F5F-8033-ADA665E502FB}"/>
                  </a:ext>
                </a:extLst>
              </p:cNvPr>
              <p:cNvSpPr/>
              <p:nvPr/>
            </p:nvSpPr>
            <p:spPr>
              <a:xfrm>
                <a:off x="6047453" y="3454113"/>
                <a:ext cx="92773" cy="174688"/>
              </a:xfrm>
              <a:custGeom>
                <a:avLst/>
                <a:gdLst>
                  <a:gd name="connsiteX0" fmla="*/ 92773 w 92773"/>
                  <a:gd name="connsiteY0" fmla="*/ 174689 h 174688"/>
                  <a:gd name="connsiteX1" fmla="*/ 46387 w 92773"/>
                  <a:gd name="connsiteY1" fmla="*/ 130969 h 174688"/>
                  <a:gd name="connsiteX2" fmla="*/ 0 w 92773"/>
                  <a:gd name="connsiteY2" fmla="*/ 87344 h 174688"/>
                  <a:gd name="connsiteX3" fmla="*/ 46387 w 92773"/>
                  <a:gd name="connsiteY3" fmla="*/ 43625 h 174688"/>
                  <a:gd name="connsiteX4" fmla="*/ 92773 w 92773"/>
                  <a:gd name="connsiteY4" fmla="*/ 0 h 174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73" h="174688">
                    <a:moveTo>
                      <a:pt x="92773" y="174689"/>
                    </a:moveTo>
                    <a:lnTo>
                      <a:pt x="46387" y="130969"/>
                    </a:lnTo>
                    <a:lnTo>
                      <a:pt x="0" y="87344"/>
                    </a:lnTo>
                    <a:lnTo>
                      <a:pt x="46387" y="43625"/>
                    </a:lnTo>
                    <a:lnTo>
                      <a:pt x="92773"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rtl="1"/>
                <a:endParaRPr lang="en-US" sz="1400">
                  <a:solidFill>
                    <a:schemeClr val="tx2"/>
                  </a:solidFill>
                  <a:latin typeface="Arial" panose="020B0604020202020204" pitchFamily="34" charset="0"/>
                  <a:cs typeface="Arial" panose="020B0604020202020204" pitchFamily="34" charset="0"/>
                </a:endParaRPr>
              </a:p>
            </p:txBody>
          </p:sp>
          <p:sp>
            <p:nvSpPr>
              <p:cNvPr id="117" name="Freeform: Shape 116">
                <a:extLst>
                  <a:ext uri="{FF2B5EF4-FFF2-40B4-BE49-F238E27FC236}">
                    <a16:creationId xmlns:a16="http://schemas.microsoft.com/office/drawing/2014/main" xmlns="" id="{ED5B6EE8-E529-45CF-A3F8-3C25798A1571}"/>
                  </a:ext>
                </a:extLst>
              </p:cNvPr>
              <p:cNvSpPr/>
              <p:nvPr/>
            </p:nvSpPr>
            <p:spPr>
              <a:xfrm>
                <a:off x="6299199" y="3454113"/>
                <a:ext cx="92773" cy="174688"/>
              </a:xfrm>
              <a:custGeom>
                <a:avLst/>
                <a:gdLst>
                  <a:gd name="connsiteX0" fmla="*/ 0 w 92773"/>
                  <a:gd name="connsiteY0" fmla="*/ 174689 h 174688"/>
                  <a:gd name="connsiteX1" fmla="*/ 46387 w 92773"/>
                  <a:gd name="connsiteY1" fmla="*/ 130969 h 174688"/>
                  <a:gd name="connsiteX2" fmla="*/ 92774 w 92773"/>
                  <a:gd name="connsiteY2" fmla="*/ 87344 h 174688"/>
                  <a:gd name="connsiteX3" fmla="*/ 46387 w 92773"/>
                  <a:gd name="connsiteY3" fmla="*/ 43625 h 174688"/>
                  <a:gd name="connsiteX4" fmla="*/ 0 w 92773"/>
                  <a:gd name="connsiteY4" fmla="*/ 0 h 174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73" h="174688">
                    <a:moveTo>
                      <a:pt x="0" y="174689"/>
                    </a:moveTo>
                    <a:lnTo>
                      <a:pt x="46387" y="130969"/>
                    </a:lnTo>
                    <a:lnTo>
                      <a:pt x="92774" y="87344"/>
                    </a:lnTo>
                    <a:lnTo>
                      <a:pt x="46387" y="43625"/>
                    </a:lnTo>
                    <a:lnTo>
                      <a:pt x="0" y="0"/>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rtl="1"/>
                <a:endParaRPr lang="en-US" sz="1400">
                  <a:solidFill>
                    <a:schemeClr val="tx2"/>
                  </a:solidFill>
                  <a:latin typeface="Arial" panose="020B0604020202020204" pitchFamily="34" charset="0"/>
                  <a:cs typeface="Arial" panose="020B0604020202020204" pitchFamily="34" charset="0"/>
                </a:endParaRPr>
              </a:p>
            </p:txBody>
          </p:sp>
        </p:grpSp>
        <p:sp>
          <p:nvSpPr>
            <p:cNvPr id="112" name="Freeform: Shape 111">
              <a:extLst>
                <a:ext uri="{FF2B5EF4-FFF2-40B4-BE49-F238E27FC236}">
                  <a16:creationId xmlns:a16="http://schemas.microsoft.com/office/drawing/2014/main" xmlns="" id="{973B305E-E0FF-44CB-A136-588D7B632515}"/>
                </a:ext>
              </a:extLst>
            </p:cNvPr>
            <p:cNvSpPr/>
            <p:nvPr/>
          </p:nvSpPr>
          <p:spPr>
            <a:xfrm>
              <a:off x="6181565" y="3454113"/>
              <a:ext cx="72961" cy="194976"/>
            </a:xfrm>
            <a:custGeom>
              <a:avLst/>
              <a:gdLst>
                <a:gd name="connsiteX0" fmla="*/ 72961 w 72961"/>
                <a:gd name="connsiteY0" fmla="*/ 0 h 194976"/>
                <a:gd name="connsiteX1" fmla="*/ 0 w 72961"/>
                <a:gd name="connsiteY1" fmla="*/ 194977 h 194976"/>
              </a:gdLst>
              <a:ahLst/>
              <a:cxnLst>
                <a:cxn ang="0">
                  <a:pos x="connsiteX0" y="connsiteY0"/>
                </a:cxn>
                <a:cxn ang="0">
                  <a:pos x="connsiteX1" y="connsiteY1"/>
                </a:cxn>
              </a:cxnLst>
              <a:rect l="l" t="t" r="r" b="b"/>
              <a:pathLst>
                <a:path w="72961" h="194976">
                  <a:moveTo>
                    <a:pt x="72961" y="0"/>
                  </a:moveTo>
                  <a:lnTo>
                    <a:pt x="0" y="194977"/>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rtl="1"/>
              <a:endParaRPr lang="en-US" sz="1400">
                <a:solidFill>
                  <a:schemeClr val="tx2"/>
                </a:solidFill>
                <a:latin typeface="Arial" panose="020B0604020202020204" pitchFamily="34" charset="0"/>
                <a:cs typeface="Arial" panose="020B0604020202020204" pitchFamily="34" charset="0"/>
              </a:endParaRPr>
            </a:p>
          </p:txBody>
        </p:sp>
        <p:sp>
          <p:nvSpPr>
            <p:cNvPr id="113" name="Freeform: Shape 112">
              <a:extLst>
                <a:ext uri="{FF2B5EF4-FFF2-40B4-BE49-F238E27FC236}">
                  <a16:creationId xmlns:a16="http://schemas.microsoft.com/office/drawing/2014/main" xmlns="" id="{99087804-454B-4095-AF35-F7960D481862}"/>
                </a:ext>
              </a:extLst>
            </p:cNvPr>
            <p:cNvSpPr/>
            <p:nvPr/>
          </p:nvSpPr>
          <p:spPr>
            <a:xfrm>
              <a:off x="6262433" y="3295046"/>
              <a:ext cx="24193" cy="24193"/>
            </a:xfrm>
            <a:custGeom>
              <a:avLst/>
              <a:gdLst>
                <a:gd name="connsiteX0" fmla="*/ 24194 w 24193"/>
                <a:gd name="connsiteY0" fmla="*/ 12097 h 24193"/>
                <a:gd name="connsiteX1" fmla="*/ 12097 w 24193"/>
                <a:gd name="connsiteY1" fmla="*/ 24194 h 24193"/>
                <a:gd name="connsiteX2" fmla="*/ 0 w 24193"/>
                <a:gd name="connsiteY2" fmla="*/ 12097 h 24193"/>
                <a:gd name="connsiteX3" fmla="*/ 12097 w 24193"/>
                <a:gd name="connsiteY3" fmla="*/ 0 h 24193"/>
                <a:gd name="connsiteX4" fmla="*/ 24194 w 24193"/>
                <a:gd name="connsiteY4" fmla="*/ 12097 h 24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93" h="24193">
                  <a:moveTo>
                    <a:pt x="24194" y="12097"/>
                  </a:moveTo>
                  <a:cubicBezTo>
                    <a:pt x="24194" y="18778"/>
                    <a:pt x="18778" y="24194"/>
                    <a:pt x="12097" y="24194"/>
                  </a:cubicBezTo>
                  <a:cubicBezTo>
                    <a:pt x="5416" y="24194"/>
                    <a:pt x="0" y="18778"/>
                    <a:pt x="0" y="12097"/>
                  </a:cubicBezTo>
                  <a:cubicBezTo>
                    <a:pt x="0" y="5416"/>
                    <a:pt x="5416" y="0"/>
                    <a:pt x="12097" y="0"/>
                  </a:cubicBezTo>
                  <a:cubicBezTo>
                    <a:pt x="18778" y="0"/>
                    <a:pt x="24194" y="5416"/>
                    <a:pt x="24194" y="12097"/>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rtl="1"/>
              <a:endParaRPr lang="en-US" sz="1400">
                <a:solidFill>
                  <a:schemeClr val="tx2"/>
                </a:solidFill>
                <a:latin typeface="Arial" panose="020B0604020202020204" pitchFamily="34" charset="0"/>
                <a:cs typeface="Arial" panose="020B0604020202020204" pitchFamily="34" charset="0"/>
              </a:endParaRPr>
            </a:p>
          </p:txBody>
        </p:sp>
        <p:sp>
          <p:nvSpPr>
            <p:cNvPr id="114" name="Freeform: Shape 113">
              <a:extLst>
                <a:ext uri="{FF2B5EF4-FFF2-40B4-BE49-F238E27FC236}">
                  <a16:creationId xmlns:a16="http://schemas.microsoft.com/office/drawing/2014/main" xmlns="" id="{F4DA277D-4939-4822-9645-4C4A8AAF1F15}"/>
                </a:ext>
              </a:extLst>
            </p:cNvPr>
            <p:cNvSpPr/>
            <p:nvPr/>
          </p:nvSpPr>
          <p:spPr>
            <a:xfrm>
              <a:off x="6311010" y="3295046"/>
              <a:ext cx="24193" cy="24193"/>
            </a:xfrm>
            <a:custGeom>
              <a:avLst/>
              <a:gdLst>
                <a:gd name="connsiteX0" fmla="*/ 24193 w 24193"/>
                <a:gd name="connsiteY0" fmla="*/ 12097 h 24193"/>
                <a:gd name="connsiteX1" fmla="*/ 12097 w 24193"/>
                <a:gd name="connsiteY1" fmla="*/ 24194 h 24193"/>
                <a:gd name="connsiteX2" fmla="*/ 0 w 24193"/>
                <a:gd name="connsiteY2" fmla="*/ 12097 h 24193"/>
                <a:gd name="connsiteX3" fmla="*/ 12097 w 24193"/>
                <a:gd name="connsiteY3" fmla="*/ 0 h 24193"/>
                <a:gd name="connsiteX4" fmla="*/ 24193 w 24193"/>
                <a:gd name="connsiteY4" fmla="*/ 12097 h 24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93" h="24193">
                  <a:moveTo>
                    <a:pt x="24193" y="12097"/>
                  </a:moveTo>
                  <a:cubicBezTo>
                    <a:pt x="24193" y="18778"/>
                    <a:pt x="18778" y="24194"/>
                    <a:pt x="12097" y="24194"/>
                  </a:cubicBezTo>
                  <a:cubicBezTo>
                    <a:pt x="5416" y="24194"/>
                    <a:pt x="0" y="18778"/>
                    <a:pt x="0" y="12097"/>
                  </a:cubicBezTo>
                  <a:cubicBezTo>
                    <a:pt x="0" y="5416"/>
                    <a:pt x="5416" y="0"/>
                    <a:pt x="12097" y="0"/>
                  </a:cubicBezTo>
                  <a:cubicBezTo>
                    <a:pt x="18778" y="0"/>
                    <a:pt x="24193" y="5416"/>
                    <a:pt x="24193" y="12097"/>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rtl="1"/>
              <a:endParaRPr lang="en-US" sz="1400">
                <a:solidFill>
                  <a:schemeClr val="tx2"/>
                </a:solidFill>
                <a:latin typeface="Arial" panose="020B0604020202020204" pitchFamily="34" charset="0"/>
                <a:cs typeface="Arial" panose="020B0604020202020204" pitchFamily="34" charset="0"/>
              </a:endParaRPr>
            </a:p>
          </p:txBody>
        </p:sp>
        <p:sp>
          <p:nvSpPr>
            <p:cNvPr id="115" name="Freeform: Shape 114">
              <a:extLst>
                <a:ext uri="{FF2B5EF4-FFF2-40B4-BE49-F238E27FC236}">
                  <a16:creationId xmlns:a16="http://schemas.microsoft.com/office/drawing/2014/main" xmlns="" id="{91FE669E-579C-4F4D-8575-D16B6048062A}"/>
                </a:ext>
              </a:extLst>
            </p:cNvPr>
            <p:cNvSpPr/>
            <p:nvPr/>
          </p:nvSpPr>
          <p:spPr>
            <a:xfrm>
              <a:off x="6366160" y="3295046"/>
              <a:ext cx="24193" cy="24193"/>
            </a:xfrm>
            <a:custGeom>
              <a:avLst/>
              <a:gdLst>
                <a:gd name="connsiteX0" fmla="*/ 24193 w 24193"/>
                <a:gd name="connsiteY0" fmla="*/ 12097 h 24193"/>
                <a:gd name="connsiteX1" fmla="*/ 12097 w 24193"/>
                <a:gd name="connsiteY1" fmla="*/ 24194 h 24193"/>
                <a:gd name="connsiteX2" fmla="*/ 0 w 24193"/>
                <a:gd name="connsiteY2" fmla="*/ 12097 h 24193"/>
                <a:gd name="connsiteX3" fmla="*/ 12097 w 24193"/>
                <a:gd name="connsiteY3" fmla="*/ 0 h 24193"/>
                <a:gd name="connsiteX4" fmla="*/ 24193 w 24193"/>
                <a:gd name="connsiteY4" fmla="*/ 12097 h 24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93" h="24193">
                  <a:moveTo>
                    <a:pt x="24193" y="12097"/>
                  </a:moveTo>
                  <a:cubicBezTo>
                    <a:pt x="24193" y="18778"/>
                    <a:pt x="18778" y="24194"/>
                    <a:pt x="12097" y="24194"/>
                  </a:cubicBezTo>
                  <a:cubicBezTo>
                    <a:pt x="5416" y="24194"/>
                    <a:pt x="0" y="18778"/>
                    <a:pt x="0" y="12097"/>
                  </a:cubicBezTo>
                  <a:cubicBezTo>
                    <a:pt x="0" y="5416"/>
                    <a:pt x="5416" y="0"/>
                    <a:pt x="12097" y="0"/>
                  </a:cubicBezTo>
                  <a:cubicBezTo>
                    <a:pt x="18778" y="0"/>
                    <a:pt x="24193" y="5416"/>
                    <a:pt x="24193" y="12097"/>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rtl="1"/>
              <a:endParaRPr lang="en-US" sz="1400">
                <a:solidFill>
                  <a:schemeClr val="tx2"/>
                </a:solidFill>
                <a:latin typeface="Arial" panose="020B0604020202020204" pitchFamily="34" charset="0"/>
                <a:cs typeface="Arial" panose="020B0604020202020204" pitchFamily="34" charset="0"/>
              </a:endParaRPr>
            </a:p>
          </p:txBody>
        </p:sp>
      </p:grpSp>
      <p:sp>
        <p:nvSpPr>
          <p:cNvPr id="121" name="TextBox 120">
            <a:extLst>
              <a:ext uri="{FF2B5EF4-FFF2-40B4-BE49-F238E27FC236}">
                <a16:creationId xmlns:a16="http://schemas.microsoft.com/office/drawing/2014/main" xmlns="" id="{5F0459BC-F848-4934-81CB-2B03D311926C}"/>
              </a:ext>
            </a:extLst>
          </p:cNvPr>
          <p:cNvSpPr txBox="1"/>
          <p:nvPr/>
        </p:nvSpPr>
        <p:spPr>
          <a:xfrm>
            <a:off x="5920562" y="1586557"/>
            <a:ext cx="1875475" cy="215444"/>
          </a:xfrm>
          <a:prstGeom prst="rect">
            <a:avLst/>
          </a:prstGeom>
          <a:noFill/>
        </p:spPr>
        <p:txBody>
          <a:bodyPr wrap="square" lIns="0" tIns="0" rIns="0" bIns="0" rtlCol="1" anchor="t">
            <a:spAutoFit/>
          </a:bodyPr>
          <a:lstStyle/>
          <a:p>
            <a:pPr algn="ctr" rtl="1"/>
            <a:r>
              <a:rPr lang="ar-SA" sz="1400" dirty="0">
                <a:latin typeface="Arial" panose="020B0604020202020204" pitchFamily="34" charset="0"/>
                <a:cs typeface="Arial" panose="020B0604020202020204" pitchFamily="34" charset="0"/>
                <a:rtl val="0"/>
              </a:rPr>
              <a:t>Dynamics AX</a:t>
            </a:r>
            <a:r>
              <a:rPr lang="ar-SA" sz="1400" dirty="0">
                <a:latin typeface="Arial" panose="020B0604020202020204" pitchFamily="34" charset="0"/>
                <a:cs typeface="Arial" panose="020B0604020202020204" pitchFamily="34" charset="0"/>
                <a:rtl/>
              </a:rPr>
              <a:t> ‏</a:t>
            </a:r>
            <a:r>
              <a:rPr lang="" sz="1400" dirty="0">
                <a:latin typeface="Arial" panose="020B0604020202020204" pitchFamily="34" charset="0"/>
                <a:cs typeface="Arial" panose="020B0604020202020204" pitchFamily="34" charset="0"/>
                <a:rtl val="0"/>
              </a:rPr>
              <a:t>2012</a:t>
            </a:r>
          </a:p>
        </p:txBody>
      </p:sp>
      <p:sp>
        <p:nvSpPr>
          <p:cNvPr id="122" name="TextBox 121">
            <a:extLst>
              <a:ext uri="{FF2B5EF4-FFF2-40B4-BE49-F238E27FC236}">
                <a16:creationId xmlns:a16="http://schemas.microsoft.com/office/drawing/2014/main" xmlns="" id="{79DAF9D8-CF27-4E3C-B76E-66B2800EBC00}"/>
              </a:ext>
            </a:extLst>
          </p:cNvPr>
          <p:cNvSpPr txBox="1"/>
          <p:nvPr/>
        </p:nvSpPr>
        <p:spPr>
          <a:xfrm>
            <a:off x="6074123" y="5909628"/>
            <a:ext cx="1959446" cy="215444"/>
          </a:xfrm>
          <a:prstGeom prst="rect">
            <a:avLst/>
          </a:prstGeom>
          <a:noFill/>
        </p:spPr>
        <p:txBody>
          <a:bodyPr wrap="square" lIns="0" tIns="0" rIns="0" bIns="0" rtlCol="1" anchor="t">
            <a:spAutoFit/>
          </a:bodyPr>
          <a:lstStyle/>
          <a:p>
            <a:pPr algn="ctr" rtl="1"/>
            <a:r>
              <a:rPr lang="ar-SA" sz="1400" dirty="0">
                <a:latin typeface="Arial" panose="020B0604020202020204" pitchFamily="34" charset="0"/>
                <a:cs typeface="Arial" panose="020B0604020202020204" pitchFamily="34" charset="0"/>
                <a:rtl/>
              </a:rPr>
              <a:t>تكامل التطبيقات</a:t>
            </a:r>
          </a:p>
        </p:txBody>
      </p:sp>
      <p:pic>
        <p:nvPicPr>
          <p:cNvPr id="75" name="Picture 2" descr="See the source image">
            <a:extLst>
              <a:ext uri="{FF2B5EF4-FFF2-40B4-BE49-F238E27FC236}">
                <a16:creationId xmlns:a16="http://schemas.microsoft.com/office/drawing/2014/main" xmlns="" id="{E7790BDC-E56B-495A-B3D1-59957B0141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51793" y="3397089"/>
            <a:ext cx="712258" cy="75914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76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flipH="1">
            <a:off x="587489" y="1436688"/>
            <a:ext cx="11018723" cy="4832350"/>
            <a:chOff x="587489" y="1436688"/>
            <a:chExt cx="11018723" cy="4832350"/>
          </a:xfrm>
        </p:grpSpPr>
        <p:cxnSp>
          <p:nvCxnSpPr>
            <p:cNvPr id="16" name="Straight Connector 15">
              <a:extLst>
                <a:ext uri="{FF2B5EF4-FFF2-40B4-BE49-F238E27FC236}">
                  <a16:creationId xmlns:a16="http://schemas.microsoft.com/office/drawing/2014/main" xmlns="" id="{0085AC1B-CDEC-45BC-8A75-66F5DDA840D0}"/>
                </a:ext>
              </a:extLst>
            </p:cNvPr>
            <p:cNvCxnSpPr/>
            <p:nvPr/>
          </p:nvCxnSpPr>
          <p:spPr>
            <a:xfrm flipH="1">
              <a:off x="595990" y="3100388"/>
              <a:ext cx="9739086" cy="0"/>
            </a:xfrm>
            <a:prstGeom prst="line">
              <a:avLst/>
            </a:prstGeom>
            <a:ln w="3175">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7B5BCBAA-7C37-46A4-B864-8CA640B798E8}"/>
                </a:ext>
              </a:extLst>
            </p:cNvPr>
            <p:cNvCxnSpPr/>
            <p:nvPr/>
          </p:nvCxnSpPr>
          <p:spPr>
            <a:xfrm flipH="1">
              <a:off x="595990" y="4382275"/>
              <a:ext cx="9739086" cy="0"/>
            </a:xfrm>
            <a:prstGeom prst="line">
              <a:avLst/>
            </a:prstGeom>
            <a:ln w="3175">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xmlns="" id="{9FA66C33-C9DA-4FEC-9D66-CAD16950E0EE}"/>
                </a:ext>
              </a:extLst>
            </p:cNvPr>
            <p:cNvSpPr/>
            <p:nvPr/>
          </p:nvSpPr>
          <p:spPr bwMode="auto">
            <a:xfrm flipH="1">
              <a:off x="587489" y="1436688"/>
              <a:ext cx="11018723" cy="483235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noProof="0" err="1">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xmlns="" id="{42DCF05B-88E5-4F57-96C2-991B3ECD11C5}"/>
                </a:ext>
              </a:extLst>
            </p:cNvPr>
            <p:cNvSpPr/>
            <p:nvPr/>
          </p:nvSpPr>
          <p:spPr bwMode="auto">
            <a:xfrm rot="16200000" flipH="1">
              <a:off x="8315572" y="2836623"/>
              <a:ext cx="4540414" cy="2032480"/>
            </a:xfrm>
            <a:prstGeom prst="round2SameRect">
              <a:avLst>
                <a:gd name="adj1" fmla="val 6579"/>
                <a:gd name="adj2" fmla="val 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ctr" defTabSz="932472" rtl="1" eaLnBrk="1" fontAlgn="base" latinLnBrk="0" hangingPunct="1">
                <a:lnSpc>
                  <a:spcPct val="100000"/>
                </a:lnSpc>
                <a:spcBef>
                  <a:spcPts val="0"/>
                </a:spcBef>
                <a:spcAft>
                  <a:spcPts val="0"/>
                </a:spcAft>
                <a:buClrTx/>
                <a:buSzTx/>
                <a:buFontTx/>
                <a:buNone/>
                <a:tabLst/>
                <a:defRPr/>
              </a:pPr>
              <a:endParaRPr kumimoji="0" lang="en-IN" sz="1400" b="0" i="0" u="none" strike="noStrike" kern="1200" cap="none" spc="0" normalizeH="0" noProof="0">
                <a:ln>
                  <a:noFill/>
                </a:ln>
                <a:solidFill>
                  <a:srgbClr val="243A5E"/>
                </a:solidFill>
                <a:effectLst/>
                <a:uLnTx/>
                <a:uFillTx/>
                <a:latin typeface="Arial" panose="020B0604020202020204" pitchFamily="34" charset="0"/>
                <a:ea typeface="Segoe UI" pitchFamily="34" charset="0"/>
                <a:cs typeface="Arial" panose="020B0604020202020204" pitchFamily="34" charset="0"/>
              </a:endParaRPr>
            </a:p>
          </p:txBody>
        </p:sp>
        <p:sp>
          <p:nvSpPr>
            <p:cNvPr id="45" name="Rectangle: Rounded Corners 44">
              <a:extLst>
                <a:ext uri="{FF2B5EF4-FFF2-40B4-BE49-F238E27FC236}">
                  <a16:creationId xmlns:a16="http://schemas.microsoft.com/office/drawing/2014/main" xmlns="" id="{6C5B5A98-C220-4E77-B0F3-A6419B131116}"/>
                </a:ext>
              </a:extLst>
            </p:cNvPr>
            <p:cNvSpPr/>
            <p:nvPr/>
          </p:nvSpPr>
          <p:spPr bwMode="auto">
            <a:xfrm>
              <a:off x="2636283" y="1940064"/>
              <a:ext cx="3575325" cy="1080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14102" rtl="1"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3" name="Rectangle: Rounded Corners 52">
              <a:extLst>
                <a:ext uri="{FF2B5EF4-FFF2-40B4-BE49-F238E27FC236}">
                  <a16:creationId xmlns:a16="http://schemas.microsoft.com/office/drawing/2014/main" xmlns="" id="{A97225A6-BA78-4480-B5FA-7AF2E881188C}"/>
                </a:ext>
              </a:extLst>
            </p:cNvPr>
            <p:cNvSpPr/>
            <p:nvPr/>
          </p:nvSpPr>
          <p:spPr bwMode="auto">
            <a:xfrm>
              <a:off x="6365237" y="2364064"/>
              <a:ext cx="1371600"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أحداث الأعمال</a:t>
              </a:r>
            </a:p>
          </p:txBody>
        </p:sp>
        <p:sp>
          <p:nvSpPr>
            <p:cNvPr id="54" name="Rectangle: Rounded Corners 53">
              <a:extLst>
                <a:ext uri="{FF2B5EF4-FFF2-40B4-BE49-F238E27FC236}">
                  <a16:creationId xmlns:a16="http://schemas.microsoft.com/office/drawing/2014/main" xmlns="" id="{39DEFB3B-3D81-4E79-8E73-805210FAF2C2}"/>
                </a:ext>
              </a:extLst>
            </p:cNvPr>
            <p:cNvSpPr/>
            <p:nvPr/>
          </p:nvSpPr>
          <p:spPr bwMode="auto">
            <a:xfrm>
              <a:off x="7952730" y="2364064"/>
              <a:ext cx="1371600"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الخدمات المخصصة</a:t>
              </a:r>
            </a:p>
          </p:txBody>
        </p:sp>
        <p:sp>
          <p:nvSpPr>
            <p:cNvPr id="55" name="Rectangle: Rounded Corners 54">
              <a:extLst>
                <a:ext uri="{FF2B5EF4-FFF2-40B4-BE49-F238E27FC236}">
                  <a16:creationId xmlns:a16="http://schemas.microsoft.com/office/drawing/2014/main" xmlns="" id="{9ECCE693-DC63-4E07-A6F6-0C55D493E210}"/>
                </a:ext>
              </a:extLst>
            </p:cNvPr>
            <p:cNvSpPr/>
            <p:nvPr/>
          </p:nvSpPr>
          <p:spPr bwMode="auto">
            <a:xfrm>
              <a:off x="864826" y="1940064"/>
              <a:ext cx="1659289"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الفئات المخصصة</a:t>
              </a:r>
            </a:p>
          </p:txBody>
        </p:sp>
        <p:sp>
          <p:nvSpPr>
            <p:cNvPr id="56" name="Rectangle: Rounded Corners 55">
              <a:extLst>
                <a:ext uri="{FF2B5EF4-FFF2-40B4-BE49-F238E27FC236}">
                  <a16:creationId xmlns:a16="http://schemas.microsoft.com/office/drawing/2014/main" xmlns="" id="{EF0DC353-5F4A-4B79-A553-03AB4818E113}"/>
                </a:ext>
              </a:extLst>
            </p:cNvPr>
            <p:cNvSpPr/>
            <p:nvPr/>
          </p:nvSpPr>
          <p:spPr bwMode="auto">
            <a:xfrm>
              <a:off x="2189865" y="5070718"/>
              <a:ext cx="1188720" cy="694944"/>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14102" rtl="1" eaLnBrk="1" fontAlgn="base"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التطبيق المحلي </a:t>
              </a:r>
              <a:r>
                <a:rPr kumimoji="0" lang=""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1</a:t>
              </a:r>
            </a:p>
          </p:txBody>
        </p:sp>
        <p:sp>
          <p:nvSpPr>
            <p:cNvPr id="57" name="Rectangle: Rounded Corners 56">
              <a:extLst>
                <a:ext uri="{FF2B5EF4-FFF2-40B4-BE49-F238E27FC236}">
                  <a16:creationId xmlns:a16="http://schemas.microsoft.com/office/drawing/2014/main" xmlns="" id="{B7CD33B4-4A14-4B04-8083-9F6E35651619}"/>
                </a:ext>
              </a:extLst>
            </p:cNvPr>
            <p:cNvSpPr/>
            <p:nvPr/>
          </p:nvSpPr>
          <p:spPr bwMode="auto">
            <a:xfrm>
              <a:off x="3514903" y="5070718"/>
              <a:ext cx="1188720" cy="694944"/>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14102" rtl="1" eaLnBrk="1" fontAlgn="base"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التطبيق المحلي </a:t>
              </a:r>
              <a:r>
                <a:rPr kumimoji="0" lang=""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2</a:t>
              </a:r>
            </a:p>
          </p:txBody>
        </p:sp>
        <p:sp>
          <p:nvSpPr>
            <p:cNvPr id="59" name="Rectangle: Rounded Corners 58">
              <a:extLst>
                <a:ext uri="{FF2B5EF4-FFF2-40B4-BE49-F238E27FC236}">
                  <a16:creationId xmlns:a16="http://schemas.microsoft.com/office/drawing/2014/main" xmlns="" id="{A94BA165-D579-4F0E-873C-F2E7F0A149E7}"/>
                </a:ext>
              </a:extLst>
            </p:cNvPr>
            <p:cNvSpPr/>
            <p:nvPr/>
          </p:nvSpPr>
          <p:spPr bwMode="auto">
            <a:xfrm>
              <a:off x="7952730" y="5108715"/>
              <a:ext cx="1371600"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tl/>
                </a:rPr>
                <a:t>محلي تطبيق </a:t>
              </a: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الويب </a:t>
              </a:r>
              <a:r>
                <a:rPr kumimoji="0" lang=""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2</a:t>
              </a:r>
            </a:p>
          </p:txBody>
        </p:sp>
        <p:sp>
          <p:nvSpPr>
            <p:cNvPr id="60" name="Rectangle: Rounded Corners 59">
              <a:extLst>
                <a:ext uri="{FF2B5EF4-FFF2-40B4-BE49-F238E27FC236}">
                  <a16:creationId xmlns:a16="http://schemas.microsoft.com/office/drawing/2014/main" xmlns="" id="{38998F54-FC94-4F87-846C-BBA5185B37B9}"/>
                </a:ext>
              </a:extLst>
            </p:cNvPr>
            <p:cNvSpPr/>
            <p:nvPr/>
          </p:nvSpPr>
          <p:spPr bwMode="auto">
            <a:xfrm>
              <a:off x="864827" y="5108715"/>
              <a:ext cx="1188720"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تطبيقات المصادر الأخرى</a:t>
              </a:r>
            </a:p>
          </p:txBody>
        </p:sp>
        <p:sp>
          <p:nvSpPr>
            <p:cNvPr id="62" name="Rectangle 61">
              <a:extLst>
                <a:ext uri="{FF2B5EF4-FFF2-40B4-BE49-F238E27FC236}">
                  <a16:creationId xmlns:a16="http://schemas.microsoft.com/office/drawing/2014/main" xmlns="" id="{81501C9F-E537-40E5-B592-AD9C11533513}"/>
                </a:ext>
              </a:extLst>
            </p:cNvPr>
            <p:cNvSpPr/>
            <p:nvPr/>
          </p:nvSpPr>
          <p:spPr bwMode="auto">
            <a:xfrm>
              <a:off x="6020512" y="3524390"/>
              <a:ext cx="1820468" cy="656947"/>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خدمات المراسلة في </a:t>
              </a: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Azure</a:t>
              </a: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 </a:t>
              </a:r>
              <a:r>
                <a:rPr kumimoji="0" lang="en-US" sz="11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tl/>
                </a:rPr>
                <a:t/>
              </a:r>
              <a:br>
                <a:rPr kumimoji="0" lang="en-US" sz="11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tl/>
                </a:rPr>
              </a:br>
              <a:r>
                <a:rPr kumimoji="0" lang="ar-SA" sz="11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tl/>
                </a:rPr>
                <a:t>(</a:t>
              </a: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ناقل الخدمة وشبكة الحدث، إلخ.)</a:t>
              </a:r>
            </a:p>
          </p:txBody>
        </p:sp>
        <p:sp>
          <p:nvSpPr>
            <p:cNvPr id="63" name="Rectangle 62">
              <a:extLst>
                <a:ext uri="{FF2B5EF4-FFF2-40B4-BE49-F238E27FC236}">
                  <a16:creationId xmlns:a16="http://schemas.microsoft.com/office/drawing/2014/main" xmlns="" id="{59894AD6-2895-4CEE-B23C-C1A5B5CA71FE}"/>
                </a:ext>
              </a:extLst>
            </p:cNvPr>
            <p:cNvSpPr/>
            <p:nvPr/>
          </p:nvSpPr>
          <p:spPr bwMode="auto">
            <a:xfrm>
              <a:off x="864826" y="3524390"/>
              <a:ext cx="3676694" cy="656947"/>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البرامج الوسيطة (تطبيق منطقي، وظيفة </a:t>
              </a: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Azure</a:t>
              </a: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 مصادر أخرى، مخصص)</a:t>
              </a:r>
            </a:p>
          </p:txBody>
        </p:sp>
        <p:sp>
          <p:nvSpPr>
            <p:cNvPr id="121" name="TextBox 120">
              <a:extLst>
                <a:ext uri="{FF2B5EF4-FFF2-40B4-BE49-F238E27FC236}">
                  <a16:creationId xmlns:a16="http://schemas.microsoft.com/office/drawing/2014/main" xmlns="" id="{5F0459BC-F848-4934-81CB-2B03D311926C}"/>
                </a:ext>
              </a:extLst>
            </p:cNvPr>
            <p:cNvSpPr txBox="1"/>
            <p:nvPr/>
          </p:nvSpPr>
          <p:spPr>
            <a:xfrm flipH="1">
              <a:off x="3497910" y="1586557"/>
              <a:ext cx="3283890" cy="215444"/>
            </a:xfrm>
            <a:prstGeom prst="rect">
              <a:avLst/>
            </a:prstGeom>
            <a:noFill/>
          </p:spPr>
          <p:txBody>
            <a:bodyPr wrap="square" lIns="0" tIns="0" rIns="0" bIns="0" rtlCol="1" anchor="t">
              <a:spAutoFit/>
            </a:bodyPr>
            <a:lstStyle/>
            <a:p>
              <a:pPr marL="0" marR="0" lvl="0" indent="0" algn="ctr" defTabSz="914367" rtl="1" eaLnBrk="1" fontAlgn="auto" latinLnBrk="0" hangingPunct="1">
                <a:lnSpc>
                  <a:spcPct val="100000"/>
                </a:lnSpc>
                <a:spcBef>
                  <a:spcPct val="0"/>
                </a:spcBef>
                <a:spcAft>
                  <a:spcPct val="0"/>
                </a:spcAft>
                <a:buClrTx/>
                <a:buSzTx/>
                <a:buFontTx/>
                <a:buNone/>
                <a:tabLst/>
                <a:defRPr/>
              </a:pPr>
              <a:r>
                <a:rPr kumimoji="0" lang="ar-SA" sz="14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تطبيقات </a:t>
              </a:r>
              <a:r>
                <a:rPr kumimoji="0" lang="ar-SA" sz="14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Finance and Operations</a:t>
              </a:r>
            </a:p>
          </p:txBody>
        </p:sp>
        <p:sp>
          <p:nvSpPr>
            <p:cNvPr id="122" name="TextBox 121">
              <a:extLst>
                <a:ext uri="{FF2B5EF4-FFF2-40B4-BE49-F238E27FC236}">
                  <a16:creationId xmlns:a16="http://schemas.microsoft.com/office/drawing/2014/main" xmlns="" id="{79DAF9D8-CF27-4E3C-B76E-66B2800EBC00}"/>
                </a:ext>
              </a:extLst>
            </p:cNvPr>
            <p:cNvSpPr txBox="1"/>
            <p:nvPr/>
          </p:nvSpPr>
          <p:spPr>
            <a:xfrm flipH="1">
              <a:off x="4160132" y="5909628"/>
              <a:ext cx="1959446" cy="215444"/>
            </a:xfrm>
            <a:prstGeom prst="rect">
              <a:avLst/>
            </a:prstGeom>
            <a:noFill/>
          </p:spPr>
          <p:txBody>
            <a:bodyPr wrap="square" lIns="0" tIns="0" rIns="0" bIns="0" rtlCol="1" anchor="t">
              <a:spAutoFit/>
            </a:bodyPr>
            <a:lstStyle/>
            <a:p>
              <a:pPr marL="0" marR="0" lvl="0" indent="0" algn="ctr" defTabSz="914367"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تكامل التطبيقات</a:t>
              </a:r>
            </a:p>
          </p:txBody>
        </p:sp>
        <p:sp>
          <p:nvSpPr>
            <p:cNvPr id="72" name="Rectangle: Rounded Corners 71">
              <a:extLst>
                <a:ext uri="{FF2B5EF4-FFF2-40B4-BE49-F238E27FC236}">
                  <a16:creationId xmlns:a16="http://schemas.microsoft.com/office/drawing/2014/main" xmlns="" id="{9F68DA02-8EE1-4450-B284-45C9D71FD1A6}"/>
                </a:ext>
              </a:extLst>
            </p:cNvPr>
            <p:cNvSpPr/>
            <p:nvPr/>
          </p:nvSpPr>
          <p:spPr bwMode="auto">
            <a:xfrm>
              <a:off x="4839941" y="5108715"/>
              <a:ext cx="2896896" cy="656947"/>
            </a:xfrm>
            <a:prstGeom prst="round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تطبيق الويب المحلي </a:t>
              </a:r>
              <a:r>
                <a:rPr kumimoji="0" lang=""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1</a:t>
              </a: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/تطبيق </a:t>
              </a: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NET</a:t>
              </a: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a:t>
              </a:r>
            </a:p>
          </p:txBody>
        </p:sp>
        <p:sp>
          <p:nvSpPr>
            <p:cNvPr id="75" name="Rectangle 74">
              <a:extLst>
                <a:ext uri="{FF2B5EF4-FFF2-40B4-BE49-F238E27FC236}">
                  <a16:creationId xmlns:a16="http://schemas.microsoft.com/office/drawing/2014/main" xmlns="" id="{395D405E-DEDA-414F-9D2C-68EAD0CEF022}"/>
                </a:ext>
              </a:extLst>
            </p:cNvPr>
            <p:cNvSpPr/>
            <p:nvPr/>
          </p:nvSpPr>
          <p:spPr bwMode="auto">
            <a:xfrm>
              <a:off x="864826" y="4489462"/>
              <a:ext cx="2754674" cy="311128"/>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نظام الملفات</a:t>
              </a:r>
            </a:p>
          </p:txBody>
        </p:sp>
        <p:grpSp>
          <p:nvGrpSpPr>
            <p:cNvPr id="80" name="Group 79">
              <a:extLst>
                <a:ext uri="{FF2B5EF4-FFF2-40B4-BE49-F238E27FC236}">
                  <a16:creationId xmlns:a16="http://schemas.microsoft.com/office/drawing/2014/main" xmlns="" id="{28BF30AA-A691-4E27-AA25-77521EFC790E}"/>
                </a:ext>
              </a:extLst>
            </p:cNvPr>
            <p:cNvGrpSpPr/>
            <p:nvPr/>
          </p:nvGrpSpPr>
          <p:grpSpPr>
            <a:xfrm>
              <a:off x="3176879" y="2792263"/>
              <a:ext cx="112169" cy="747296"/>
              <a:chOff x="1221452" y="4141649"/>
              <a:chExt cx="112169" cy="927379"/>
            </a:xfrm>
          </p:grpSpPr>
          <p:cxnSp>
            <p:nvCxnSpPr>
              <p:cNvPr id="123" name="Straight Arrow Connector 122">
                <a:extLst>
                  <a:ext uri="{FF2B5EF4-FFF2-40B4-BE49-F238E27FC236}">
                    <a16:creationId xmlns:a16="http://schemas.microsoft.com/office/drawing/2014/main" xmlns="" id="{42ACA8A5-70E5-4D9E-991C-1E3665BCE7F4}"/>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xmlns="" id="{CF4D3650-ADB0-487E-89B4-F0786F867516}"/>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xmlns="" id="{463D2ABB-FDB0-4B69-8717-19B7D8EEC4D7}"/>
                </a:ext>
              </a:extLst>
            </p:cNvPr>
            <p:cNvGrpSpPr/>
            <p:nvPr/>
          </p:nvGrpSpPr>
          <p:grpSpPr>
            <a:xfrm>
              <a:off x="1638386" y="2593301"/>
              <a:ext cx="112169" cy="946258"/>
              <a:chOff x="1221452" y="4141649"/>
              <a:chExt cx="112169" cy="927379"/>
            </a:xfrm>
          </p:grpSpPr>
          <p:cxnSp>
            <p:nvCxnSpPr>
              <p:cNvPr id="126" name="Straight Arrow Connector 125">
                <a:extLst>
                  <a:ext uri="{FF2B5EF4-FFF2-40B4-BE49-F238E27FC236}">
                    <a16:creationId xmlns:a16="http://schemas.microsoft.com/office/drawing/2014/main" xmlns="" id="{A1F4036C-7044-4416-B10C-E862975C7DF3}"/>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xmlns="" id="{F1254AC2-0564-463B-AE1B-1DBC7087C5F7}"/>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xmlns="" id="{66652FEA-6EBF-4A67-9A3D-28CB1A3FE010}"/>
                </a:ext>
              </a:extLst>
            </p:cNvPr>
            <p:cNvGrpSpPr/>
            <p:nvPr/>
          </p:nvGrpSpPr>
          <p:grpSpPr>
            <a:xfrm>
              <a:off x="1457142" y="4181337"/>
              <a:ext cx="112169" cy="308120"/>
              <a:chOff x="1221452" y="4141649"/>
              <a:chExt cx="112169" cy="927379"/>
            </a:xfrm>
          </p:grpSpPr>
          <p:cxnSp>
            <p:nvCxnSpPr>
              <p:cNvPr id="129" name="Straight Arrow Connector 128">
                <a:extLst>
                  <a:ext uri="{FF2B5EF4-FFF2-40B4-BE49-F238E27FC236}">
                    <a16:creationId xmlns:a16="http://schemas.microsoft.com/office/drawing/2014/main" xmlns="" id="{27784C76-0BB6-4078-BE85-9F576D7875E7}"/>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xmlns="" id="{CD028E9F-143A-4492-94B6-F867EB4DFDC8}"/>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xmlns="" id="{CA1DB110-B682-46FF-A3D4-48EC4E369C7B}"/>
                </a:ext>
              </a:extLst>
            </p:cNvPr>
            <p:cNvGrpSpPr/>
            <p:nvPr/>
          </p:nvGrpSpPr>
          <p:grpSpPr>
            <a:xfrm>
              <a:off x="1457142" y="4797582"/>
              <a:ext cx="112169" cy="311128"/>
              <a:chOff x="1221452" y="4141649"/>
              <a:chExt cx="112169" cy="927379"/>
            </a:xfrm>
          </p:grpSpPr>
          <p:cxnSp>
            <p:nvCxnSpPr>
              <p:cNvPr id="132" name="Straight Arrow Connector 131">
                <a:extLst>
                  <a:ext uri="{FF2B5EF4-FFF2-40B4-BE49-F238E27FC236}">
                    <a16:creationId xmlns:a16="http://schemas.microsoft.com/office/drawing/2014/main" xmlns="" id="{2CA9E885-5D69-43FC-9A0F-946C7A3CF684}"/>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xmlns="" id="{EB824CD0-59D3-403B-B65B-2523E569114C}"/>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xmlns="" id="{9A2EB313-B71E-4863-ACED-F2C4AE210AFD}"/>
                </a:ext>
              </a:extLst>
            </p:cNvPr>
            <p:cNvGrpSpPr/>
            <p:nvPr/>
          </p:nvGrpSpPr>
          <p:grpSpPr>
            <a:xfrm>
              <a:off x="2728141" y="4797582"/>
              <a:ext cx="112169" cy="273136"/>
              <a:chOff x="1221452" y="4141649"/>
              <a:chExt cx="112169" cy="927379"/>
            </a:xfrm>
          </p:grpSpPr>
          <p:cxnSp>
            <p:nvCxnSpPr>
              <p:cNvPr id="135" name="Straight Arrow Connector 134">
                <a:extLst>
                  <a:ext uri="{FF2B5EF4-FFF2-40B4-BE49-F238E27FC236}">
                    <a16:creationId xmlns:a16="http://schemas.microsoft.com/office/drawing/2014/main" xmlns="" id="{F591AE7E-25C8-4095-BF47-14E4CC180A05}"/>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xmlns="" id="{44208541-CFB9-4EC5-B498-FCF73476761D}"/>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xmlns="" id="{FA3F192B-B27F-4B3B-83AD-6AAA0E368488}"/>
                </a:ext>
              </a:extLst>
            </p:cNvPr>
            <p:cNvGrpSpPr/>
            <p:nvPr/>
          </p:nvGrpSpPr>
          <p:grpSpPr>
            <a:xfrm>
              <a:off x="4053179" y="4181337"/>
              <a:ext cx="112169" cy="889381"/>
              <a:chOff x="1221452" y="4141649"/>
              <a:chExt cx="112169" cy="927379"/>
            </a:xfrm>
          </p:grpSpPr>
          <p:cxnSp>
            <p:nvCxnSpPr>
              <p:cNvPr id="138" name="Straight Arrow Connector 137">
                <a:extLst>
                  <a:ext uri="{FF2B5EF4-FFF2-40B4-BE49-F238E27FC236}">
                    <a16:creationId xmlns:a16="http://schemas.microsoft.com/office/drawing/2014/main" xmlns="" id="{E6331142-D465-4103-A1DB-53CD36D7C2CE}"/>
                  </a:ext>
                </a:extLst>
              </p:cNvPr>
              <p:cNvCxnSpPr>
                <a:cxnSpLocks/>
              </p:cNvCxnSpPr>
              <p:nvPr/>
            </p:nvCxnSpPr>
            <p:spPr>
              <a:xfrm>
                <a:off x="1221452"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xmlns="" id="{A2B042E5-E1CE-4937-AF05-4619664378AE}"/>
                  </a:ext>
                </a:extLst>
              </p:cNvPr>
              <p:cNvCxnSpPr>
                <a:cxnSpLocks/>
              </p:cNvCxnSpPr>
              <p:nvPr/>
            </p:nvCxnSpPr>
            <p:spPr>
              <a:xfrm flipV="1">
                <a:off x="1333621" y="4141649"/>
                <a:ext cx="0" cy="927379"/>
              </a:xfrm>
              <a:prstGeom prst="straightConnector1">
                <a:avLst/>
              </a:prstGeom>
              <a:ln w="19050">
                <a:solidFill>
                  <a:schemeClr val="accent4"/>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xmlns="" id="{6B32C570-AB01-4D68-AD5D-277ED1010732}"/>
                </a:ext>
              </a:extLst>
            </p:cNvPr>
            <p:cNvGrpSpPr/>
            <p:nvPr/>
          </p:nvGrpSpPr>
          <p:grpSpPr>
            <a:xfrm>
              <a:off x="5500456" y="2792263"/>
              <a:ext cx="112169" cy="2316454"/>
              <a:chOff x="1221452" y="4141649"/>
              <a:chExt cx="112169" cy="927379"/>
            </a:xfrm>
          </p:grpSpPr>
          <p:cxnSp>
            <p:nvCxnSpPr>
              <p:cNvPr id="143" name="Straight Arrow Connector 142">
                <a:extLst>
                  <a:ext uri="{FF2B5EF4-FFF2-40B4-BE49-F238E27FC236}">
                    <a16:creationId xmlns:a16="http://schemas.microsoft.com/office/drawing/2014/main" xmlns="" id="{60CD45E4-EB82-4FCB-B618-E651D71DB817}"/>
                  </a:ext>
                </a:extLst>
              </p:cNvPr>
              <p:cNvCxnSpPr>
                <a:cxnSpLocks/>
              </p:cNvCxnSpPr>
              <p:nvPr/>
            </p:nvCxnSpPr>
            <p:spPr>
              <a:xfrm>
                <a:off x="1221452"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xmlns="" id="{9BCCBA60-31CB-4576-8E35-FC517C361B84}"/>
                  </a:ext>
                </a:extLst>
              </p:cNvPr>
              <p:cNvCxnSpPr>
                <a:cxnSpLocks/>
              </p:cNvCxnSpPr>
              <p:nvPr/>
            </p:nvCxnSpPr>
            <p:spPr>
              <a:xfrm flipV="1">
                <a:off x="1333621"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xmlns="" id="{019D1AD9-D2EB-48AD-94C7-523E7388CE01}"/>
                </a:ext>
              </a:extLst>
            </p:cNvPr>
            <p:cNvGrpSpPr/>
            <p:nvPr/>
          </p:nvGrpSpPr>
          <p:grpSpPr>
            <a:xfrm>
              <a:off x="8582446" y="3021011"/>
              <a:ext cx="112169" cy="2087706"/>
              <a:chOff x="1221452" y="4141649"/>
              <a:chExt cx="112169" cy="927379"/>
            </a:xfrm>
          </p:grpSpPr>
          <p:cxnSp>
            <p:nvCxnSpPr>
              <p:cNvPr id="146" name="Straight Arrow Connector 145">
                <a:extLst>
                  <a:ext uri="{FF2B5EF4-FFF2-40B4-BE49-F238E27FC236}">
                    <a16:creationId xmlns:a16="http://schemas.microsoft.com/office/drawing/2014/main" xmlns="" id="{4ABB8835-E0F8-4079-94DD-AFE76BA82441}"/>
                  </a:ext>
                </a:extLst>
              </p:cNvPr>
              <p:cNvCxnSpPr>
                <a:cxnSpLocks/>
              </p:cNvCxnSpPr>
              <p:nvPr/>
            </p:nvCxnSpPr>
            <p:spPr>
              <a:xfrm>
                <a:off x="1221452"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xmlns="" id="{05558C05-3F47-44D8-AE87-20ADF619F891}"/>
                  </a:ext>
                </a:extLst>
              </p:cNvPr>
              <p:cNvCxnSpPr>
                <a:cxnSpLocks/>
              </p:cNvCxnSpPr>
              <p:nvPr/>
            </p:nvCxnSpPr>
            <p:spPr>
              <a:xfrm flipV="1">
                <a:off x="1333621" y="4141649"/>
                <a:ext cx="0" cy="927379"/>
              </a:xfrm>
              <a:prstGeom prst="straightConnector1">
                <a:avLst/>
              </a:prstGeom>
              <a:ln w="19050">
                <a:solidFill>
                  <a:schemeClr val="tx2"/>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cxnSp>
          <p:nvCxnSpPr>
            <p:cNvPr id="149" name="Straight Arrow Connector 148">
              <a:extLst>
                <a:ext uri="{FF2B5EF4-FFF2-40B4-BE49-F238E27FC236}">
                  <a16:creationId xmlns:a16="http://schemas.microsoft.com/office/drawing/2014/main" xmlns="" id="{65D14006-6C61-4544-884B-D05C531ED71A}"/>
                </a:ext>
              </a:extLst>
            </p:cNvPr>
            <p:cNvCxnSpPr>
              <a:cxnSpLocks/>
              <a:stCxn id="53" idx="2"/>
            </p:cNvCxnSpPr>
            <p:nvPr/>
          </p:nvCxnSpPr>
          <p:spPr>
            <a:xfrm>
              <a:off x="7051037" y="3021011"/>
              <a:ext cx="0" cy="503379"/>
            </a:xfrm>
            <a:prstGeom prst="straightConnector1">
              <a:avLst/>
            </a:prstGeom>
            <a:ln w="19050">
              <a:solidFill>
                <a:schemeClr val="accent1"/>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xmlns="" id="{C475DDA1-1531-480C-A10E-799BC045237F}"/>
                </a:ext>
              </a:extLst>
            </p:cNvPr>
            <p:cNvCxnSpPr>
              <a:cxnSpLocks/>
            </p:cNvCxnSpPr>
            <p:nvPr/>
          </p:nvCxnSpPr>
          <p:spPr>
            <a:xfrm flipV="1">
              <a:off x="7051037" y="4181337"/>
              <a:ext cx="0" cy="927380"/>
            </a:xfrm>
            <a:prstGeom prst="straightConnector1">
              <a:avLst/>
            </a:prstGeom>
            <a:ln w="19050">
              <a:solidFill>
                <a:schemeClr val="accent1"/>
              </a:solidFill>
              <a:prstDash val="solid"/>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xmlns="" id="{C92E0FDA-7AF3-4466-895C-0D6865733E91}"/>
                </a:ext>
              </a:extLst>
            </p:cNvPr>
            <p:cNvSpPr/>
            <p:nvPr/>
          </p:nvSpPr>
          <p:spPr bwMode="auto">
            <a:xfrm>
              <a:off x="2687993" y="2369819"/>
              <a:ext cx="2039344" cy="422443"/>
            </a:xfrm>
            <a:prstGeom prst="rect">
              <a:avLst/>
            </a:prstGeom>
            <a:solidFill>
              <a:schemeClr val="accent3"/>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marL="0" marR="0" lvl="0" indent="0" algn="ctr" defTabSz="1070923" rtl="1" eaLnBrk="1" fontAlgn="auto" latinLnBrk="0" hangingPunct="1">
                <a:lnSpc>
                  <a:spcPct val="100000"/>
                </a:lnSpc>
                <a:spcBef>
                  <a:spcPts val="0"/>
                </a:spcBef>
                <a:spcAft>
                  <a:spcPts val="0"/>
                </a:spcAft>
                <a:buClrTx/>
                <a:buSzTx/>
                <a:buFontTx/>
                <a:buNone/>
                <a:tabLst/>
                <a:defRPr/>
              </a:pPr>
              <a:r>
                <a:rPr kumimoji="0" lang="ar-SA" sz="1100" b="0" i="0" u="none" strike="noStrike" kern="0" cap="none" spc="0" normalizeH="0" noProof="0" dirty="0">
                  <a:ln>
                    <a:noFill/>
                  </a:ln>
                  <a:solidFill>
                    <a:srgbClr val="000000"/>
                  </a:solidFill>
                  <a:effectLst/>
                  <a:uLnTx/>
                  <a:uFillTx/>
                  <a:latin typeface="Arial" panose="020B0604020202020204" pitchFamily="34" charset="0"/>
                  <a:ea typeface="Segoe UI" pitchFamily="34" charset="0"/>
                  <a:cs typeface="Arial" panose="020B0604020202020204" pitchFamily="34" charset="0"/>
                  <a:rtl/>
                </a:rPr>
                <a:t>النظام الأساسي لإدارة البيانات (غير متزامن)</a:t>
              </a:r>
            </a:p>
          </p:txBody>
        </p:sp>
        <p:sp>
          <p:nvSpPr>
            <p:cNvPr id="151" name="Rectangle 150">
              <a:extLst>
                <a:ext uri="{FF2B5EF4-FFF2-40B4-BE49-F238E27FC236}">
                  <a16:creationId xmlns:a16="http://schemas.microsoft.com/office/drawing/2014/main" xmlns="" id="{CFF8F09B-8B2C-4781-8F78-0D837733B40A}"/>
                </a:ext>
              </a:extLst>
            </p:cNvPr>
            <p:cNvSpPr/>
            <p:nvPr/>
          </p:nvSpPr>
          <p:spPr bwMode="auto">
            <a:xfrm>
              <a:off x="4774219" y="2369819"/>
              <a:ext cx="1375922" cy="422443"/>
            </a:xfrm>
            <a:prstGeom prst="rect">
              <a:avLst/>
            </a:prstGeom>
            <a:solidFill>
              <a:schemeClr val="accent3"/>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bodyPr>
            <a:lstStyle/>
            <a:p>
              <a:pPr lvl="0" algn="ctr" defTabSz="1070923" rtl="1">
                <a:defRPr/>
              </a:pPr>
              <a:r>
                <a:rPr kumimoji="0" lang="ar-SA" sz="1100" b="0" i="0" u="none" strike="noStrike" kern="0" cap="none" spc="0" normalizeH="0" noProof="0" dirty="0" smtClean="0">
                  <a:ln>
                    <a:noFill/>
                  </a:ln>
                  <a:solidFill>
                    <a:srgbClr val="000000"/>
                  </a:solidFill>
                  <a:effectLst/>
                  <a:uLnTx/>
                  <a:uFillTx/>
                  <a:latin typeface="Arial" panose="020B0604020202020204" pitchFamily="34" charset="0"/>
                  <a:ea typeface="Segoe UI" pitchFamily="34" charset="0"/>
                  <a:cs typeface="Arial" panose="020B0604020202020204" pitchFamily="34" charset="0"/>
                  <a:rtl val="0"/>
                </a:rPr>
                <a:t>OData</a:t>
              </a:r>
              <a:r>
                <a:rPr lang="ar-SA" sz="1100" kern="0" dirty="0">
                  <a:solidFill>
                    <a:srgbClr val="000000"/>
                  </a:solidFill>
                  <a:latin typeface="Arial" panose="020B0604020202020204" pitchFamily="34" charset="0"/>
                  <a:ea typeface="Segoe UI" pitchFamily="34" charset="0"/>
                  <a:cs typeface="Arial" panose="020B0604020202020204" pitchFamily="34" charset="0"/>
                  <a:rtl/>
                </a:rPr>
                <a:t> (</a:t>
              </a:r>
              <a:r>
                <a:rPr kumimoji="0" lang="ar-SA" sz="1100" b="0" i="0" u="none" strike="noStrike" kern="0" cap="none" spc="0" normalizeH="0" noProof="0" dirty="0" smtClean="0">
                  <a:ln>
                    <a:noFill/>
                  </a:ln>
                  <a:solidFill>
                    <a:srgbClr val="000000"/>
                  </a:solidFill>
                  <a:effectLst/>
                  <a:uLnTx/>
                  <a:uFillTx/>
                  <a:latin typeface="Arial" panose="020B0604020202020204" pitchFamily="34" charset="0"/>
                  <a:ea typeface="Segoe UI" pitchFamily="34" charset="0"/>
                  <a:cs typeface="Arial" panose="020B0604020202020204" pitchFamily="34" charset="0"/>
                  <a:rtl/>
                </a:rPr>
                <a:t>متزامن)</a:t>
              </a:r>
              <a:endParaRPr kumimoji="0" lang="ar-SA" sz="1100" b="0" i="0" u="none" strike="noStrike" kern="0" cap="none" spc="0" normalizeH="0" noProof="0" dirty="0">
                <a:ln>
                  <a:noFill/>
                </a:ln>
                <a:solidFill>
                  <a:srgbClr val="000000"/>
                </a:solidFill>
                <a:effectLst/>
                <a:uLnTx/>
                <a:uFillTx/>
                <a:latin typeface="Arial" panose="020B0604020202020204" pitchFamily="34" charset="0"/>
                <a:ea typeface="Segoe UI" pitchFamily="34" charset="0"/>
                <a:cs typeface="Arial" panose="020B0604020202020204" pitchFamily="34" charset="0"/>
                <a:rtl/>
              </a:endParaRPr>
            </a:p>
          </p:txBody>
        </p:sp>
        <p:sp>
          <p:nvSpPr>
            <p:cNvPr id="157" name="Freeform: Shape 156">
              <a:extLst>
                <a:ext uri="{FF2B5EF4-FFF2-40B4-BE49-F238E27FC236}">
                  <a16:creationId xmlns:a16="http://schemas.microsoft.com/office/drawing/2014/main" xmlns="" id="{4C700ED4-3C28-4F38-895B-052867F621D4}"/>
                </a:ext>
              </a:extLst>
            </p:cNvPr>
            <p:cNvSpPr/>
            <p:nvPr/>
          </p:nvSpPr>
          <p:spPr bwMode="auto">
            <a:xfrm>
              <a:off x="2636281" y="1940064"/>
              <a:ext cx="3575326" cy="384908"/>
            </a:xfrm>
            <a:custGeom>
              <a:avLst/>
              <a:gdLst>
                <a:gd name="connsiteX0" fmla="*/ 180162 w 3575326"/>
                <a:gd name="connsiteY0" fmla="*/ 0 h 384908"/>
                <a:gd name="connsiteX1" fmla="*/ 3395165 w 3575326"/>
                <a:gd name="connsiteY1" fmla="*/ 0 h 384908"/>
                <a:gd name="connsiteX2" fmla="*/ 3575326 w 3575326"/>
                <a:gd name="connsiteY2" fmla="*/ 180161 h 384908"/>
                <a:gd name="connsiteX3" fmla="*/ 3575326 w 3575326"/>
                <a:gd name="connsiteY3" fmla="*/ 311128 h 384908"/>
                <a:gd name="connsiteX4" fmla="*/ 3575325 w 3575326"/>
                <a:gd name="connsiteY4" fmla="*/ 311128 h 384908"/>
                <a:gd name="connsiteX5" fmla="*/ 3575325 w 3575326"/>
                <a:gd name="connsiteY5" fmla="*/ 384908 h 384908"/>
                <a:gd name="connsiteX6" fmla="*/ 0 w 3575326"/>
                <a:gd name="connsiteY6" fmla="*/ 384908 h 384908"/>
                <a:gd name="connsiteX7" fmla="*/ 0 w 3575326"/>
                <a:gd name="connsiteY7" fmla="*/ 311127 h 384908"/>
                <a:gd name="connsiteX8" fmla="*/ 1 w 3575326"/>
                <a:gd name="connsiteY8" fmla="*/ 311127 h 384908"/>
                <a:gd name="connsiteX9" fmla="*/ 1 w 3575326"/>
                <a:gd name="connsiteY9" fmla="*/ 180161 h 384908"/>
                <a:gd name="connsiteX10" fmla="*/ 180162 w 3575326"/>
                <a:gd name="connsiteY10" fmla="*/ 0 h 38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5326" h="384908">
                  <a:moveTo>
                    <a:pt x="180162" y="0"/>
                  </a:moveTo>
                  <a:lnTo>
                    <a:pt x="3395165" y="0"/>
                  </a:lnTo>
                  <a:cubicBezTo>
                    <a:pt x="3494665" y="0"/>
                    <a:pt x="3575326" y="80661"/>
                    <a:pt x="3575326" y="180161"/>
                  </a:cubicBezTo>
                  <a:lnTo>
                    <a:pt x="3575326" y="311128"/>
                  </a:lnTo>
                  <a:lnTo>
                    <a:pt x="3575325" y="311128"/>
                  </a:lnTo>
                  <a:lnTo>
                    <a:pt x="3575325" y="384908"/>
                  </a:lnTo>
                  <a:lnTo>
                    <a:pt x="0" y="384908"/>
                  </a:lnTo>
                  <a:lnTo>
                    <a:pt x="0" y="311127"/>
                  </a:lnTo>
                  <a:lnTo>
                    <a:pt x="1" y="311127"/>
                  </a:lnTo>
                  <a:lnTo>
                    <a:pt x="1" y="180161"/>
                  </a:lnTo>
                  <a:cubicBezTo>
                    <a:pt x="1" y="80661"/>
                    <a:pt x="80662" y="0"/>
                    <a:pt x="180162" y="0"/>
                  </a:cubicBezTo>
                  <a:close/>
                </a:path>
              </a:pathLst>
            </a:custGeom>
            <a:solidFill>
              <a:schemeClr val="tx2"/>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ctr" anchorCtr="0" compatLnSpc="1">
              <a:prstTxWarp prst="textNoShape">
                <a:avLst/>
              </a:prstTxWarp>
              <a:noAutofit/>
            </a:bodyPr>
            <a:lstStyle/>
            <a:p>
              <a:pPr marL="0" marR="0" lvl="0" indent="0" algn="ctr" defTabSz="1070923" rtl="1" eaLnBrk="1" fontAlgn="auto" latinLnBrk="0" hangingPunct="1">
                <a:lnSpc>
                  <a:spcPct val="100000"/>
                </a:lnSpc>
                <a:spcBef>
                  <a:spcPts val="0"/>
                </a:spcBef>
                <a:spcAft>
                  <a:spcPts val="0"/>
                </a:spcAft>
                <a:buClrTx/>
                <a:buSzTx/>
                <a:buFontTx/>
                <a:buNone/>
                <a:tabLst/>
                <a:defRPr/>
              </a:pPr>
              <a:r>
                <a:rPr kumimoji="0" lang="ar-SA" sz="1400" b="1" i="0" u="none" strike="noStrike" kern="0" cap="none" spc="0" normalizeH="0" noProof="0" dirty="0">
                  <a:ln>
                    <a:noFill/>
                  </a:ln>
                  <a:solidFill>
                    <a:srgbClr val="FFFFFF"/>
                  </a:solidFill>
                  <a:effectLst/>
                  <a:uLnTx/>
                  <a:uFillTx/>
                  <a:latin typeface="Arial" panose="020B0604020202020204" pitchFamily="34" charset="0"/>
                  <a:ea typeface="Segoe UI" pitchFamily="34" charset="0"/>
                  <a:cs typeface="Arial" panose="020B0604020202020204" pitchFamily="34" charset="0"/>
                  <a:rtl/>
                </a:rPr>
                <a:t>كيان البيانات</a:t>
              </a:r>
            </a:p>
          </p:txBody>
        </p:sp>
        <p:sp>
          <p:nvSpPr>
            <p:cNvPr id="158" name="Rectangle 157">
              <a:extLst>
                <a:ext uri="{FF2B5EF4-FFF2-40B4-BE49-F238E27FC236}">
                  <a16:creationId xmlns:a16="http://schemas.microsoft.com/office/drawing/2014/main" xmlns="" id="{630B435A-2FDD-434F-B5BB-1A82CBC2DA52}"/>
                </a:ext>
              </a:extLst>
            </p:cNvPr>
            <p:cNvSpPr/>
            <p:nvPr/>
          </p:nvSpPr>
          <p:spPr bwMode="auto">
            <a:xfrm>
              <a:off x="9661569" y="1694279"/>
              <a:ext cx="1856390" cy="1406107"/>
            </a:xfrm>
            <a:prstGeom prst="rect">
              <a:avLst/>
            </a:prstGeom>
            <a:noFill/>
            <a:ln w="9525">
              <a:solidFill>
                <a:schemeClr val="bg1">
                  <a:lumMod val="75000"/>
                </a:scheme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5720" rIns="0" bIns="45720" numCol="1" rtlCol="1" anchor="t" anchorCtr="0" compatLnSpc="1">
              <a:prstTxWarp prst="textNoShape">
                <a:avLst/>
              </a:prstTxWarp>
            </a:bodyPr>
            <a:lstStyle/>
            <a:p>
              <a:pPr marL="0" marR="0" lvl="0" indent="0" algn="ctr" defTabSz="951028" rtl="1" eaLnBrk="1" fontAlgn="auto" latinLnBrk="0" hangingPunct="1">
                <a:lnSpc>
                  <a:spcPct val="100000"/>
                </a:lnSpc>
                <a:spcBef>
                  <a:spcPct val="0"/>
                </a:spcBef>
                <a:spcAft>
                  <a:spcPct val="0"/>
                </a:spcAft>
                <a:buClrTx/>
                <a:buSzTx/>
                <a:buFontTx/>
                <a:buNone/>
                <a:tabLst/>
                <a:defRPr/>
              </a:pPr>
              <a:r>
                <a:rPr kumimoji="0" lang="ar-SA" sz="11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Microsoft Dataverse</a:t>
              </a:r>
            </a:p>
          </p:txBody>
        </p:sp>
        <p:sp>
          <p:nvSpPr>
            <p:cNvPr id="159" name="Rectangle 158">
              <a:extLst>
                <a:ext uri="{FF2B5EF4-FFF2-40B4-BE49-F238E27FC236}">
                  <a16:creationId xmlns:a16="http://schemas.microsoft.com/office/drawing/2014/main" xmlns="" id="{CBC155C9-5DB2-48F1-9A67-C710EE57C847}"/>
                </a:ext>
              </a:extLst>
            </p:cNvPr>
            <p:cNvSpPr/>
            <p:nvPr/>
          </p:nvSpPr>
          <p:spPr>
            <a:xfrm>
              <a:off x="9784081" y="1996734"/>
              <a:ext cx="1629746" cy="1098890"/>
            </a:xfrm>
            <a:prstGeom prst="rect">
              <a:avLst/>
            </a:prstGeom>
            <a:solidFill>
              <a:schemeClr val="tx2">
                <a:lumMod val="20000"/>
                <a:lumOff val="80000"/>
              </a:schemeClr>
            </a:solidFill>
            <a:ln w="9525" cap="flat" cmpd="sng" algn="ctr">
              <a:noFill/>
              <a:prstDash val="solid"/>
            </a:ln>
            <a:effectLst/>
          </p:spPr>
          <p:txBody>
            <a:bodyPr vert="horz" rtlCol="1" anchor="ctr"/>
            <a:lstStyle/>
            <a:p>
              <a:pPr marL="0" marR="0" lvl="0" indent="0" algn="ctr" defTabSz="1070923" rtl="1" eaLnBrk="1" fontAlgn="auto" latinLnBrk="0" hangingPunct="1">
                <a:lnSpc>
                  <a:spcPct val="100000"/>
                </a:lnSpc>
                <a:spcBef>
                  <a:spcPts val="0"/>
                </a:spcBef>
                <a:spcAft>
                  <a:spcPts val="0"/>
                </a:spcAft>
                <a:buClrTx/>
                <a:buSzTx/>
                <a:buFontTx/>
                <a:buNone/>
                <a:tabLst/>
                <a:defRPr/>
              </a:pPr>
              <a:r>
                <a:rPr kumimoji="0" lang="ar-SA" sz="1200" b="0" i="0" u="none" strike="noStrike" kern="0" cap="none" spc="0" normalizeH="0" noProof="0">
                  <a:ln>
                    <a:noFill/>
                  </a:ln>
                  <a:solidFill>
                    <a:prstClr val="black"/>
                  </a:solidFill>
                  <a:effectLst/>
                  <a:uLnTx/>
                  <a:uFillTx/>
                  <a:latin typeface="Arial" panose="020B0604020202020204" pitchFamily="34" charset="0"/>
                  <a:ea typeface="Segoe UI" pitchFamily="34" charset="0"/>
                  <a:cs typeface="Arial" panose="020B0604020202020204" pitchFamily="34" charset="0"/>
                  <a:rtl/>
                </a:rPr>
                <a:t>المكونات الإضافية</a:t>
              </a:r>
            </a:p>
          </p:txBody>
        </p:sp>
        <p:cxnSp>
          <p:nvCxnSpPr>
            <p:cNvPr id="43" name="Straight Connector 42">
              <a:extLst>
                <a:ext uri="{FF2B5EF4-FFF2-40B4-BE49-F238E27FC236}">
                  <a16:creationId xmlns:a16="http://schemas.microsoft.com/office/drawing/2014/main" xmlns="" id="{8BAA7E6A-22C9-4B87-90E0-EFA3FE3090A2}"/>
                </a:ext>
              </a:extLst>
            </p:cNvPr>
            <p:cNvCxnSpPr>
              <a:cxnSpLocks/>
            </p:cNvCxnSpPr>
            <p:nvPr/>
          </p:nvCxnSpPr>
          <p:spPr>
            <a:xfrm flipH="1">
              <a:off x="9569539" y="3100388"/>
              <a:ext cx="646591" cy="0"/>
            </a:xfrm>
            <a:prstGeom prst="line">
              <a:avLst/>
            </a:prstGeom>
            <a:ln w="28575">
              <a:solidFill>
                <a:schemeClr val="tx2"/>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88D31685-D4EE-46AD-9173-73B3934BCD2A}"/>
                </a:ext>
              </a:extLst>
            </p:cNvPr>
            <p:cNvSpPr txBox="1"/>
            <p:nvPr/>
          </p:nvSpPr>
          <p:spPr>
            <a:xfrm flipH="1">
              <a:off x="9679762" y="4827074"/>
              <a:ext cx="1812035" cy="215444"/>
            </a:xfrm>
            <a:prstGeom prst="rect">
              <a:avLst/>
            </a:prstGeom>
            <a:noFill/>
          </p:spPr>
          <p:txBody>
            <a:bodyPr wrap="square" lIns="0" tIns="0" rIns="0" bIns="0" rtlCol="1" anchor="t">
              <a:spAutoFit/>
            </a:bodyPr>
            <a:lstStyle/>
            <a:p>
              <a:pPr marL="0" marR="0" lvl="0" indent="0" algn="ctr" defTabSz="914367" rtl="1" eaLnBrk="1" fontAlgn="auto" latinLnBrk="0" hangingPunct="1">
                <a:lnSpc>
                  <a:spcPct val="100000"/>
                </a:lnSpc>
                <a:spcBef>
                  <a:spcPts val="0"/>
                </a:spcBef>
                <a:spcAft>
                  <a:spcPts val="0"/>
                </a:spcAft>
                <a:buClrTx/>
                <a:buSzTx/>
                <a:buFontTx/>
                <a:buNone/>
                <a:tabLst/>
                <a:defRPr/>
              </a:pPr>
              <a:r>
                <a:rPr kumimoji="0" lang="ar-SA" sz="1400" b="1" i="0" u="none" strike="noStrike" kern="1200" cap="none" spc="0" normalizeH="0" noProof="0">
                  <a:ln>
                    <a:noFill/>
                  </a:ln>
                  <a:solidFill>
                    <a:srgbClr val="243A5E"/>
                  </a:solidFill>
                  <a:effectLst/>
                  <a:uLnTx/>
                  <a:uFillTx/>
                  <a:latin typeface="Arial" panose="020B0604020202020204" pitchFamily="34" charset="0"/>
                  <a:ea typeface="+mn-ea"/>
                  <a:cs typeface="Arial" panose="020B0604020202020204" pitchFamily="34" charset="0"/>
                  <a:rtl/>
                </a:rPr>
                <a:t>خدمات </a:t>
              </a:r>
              <a:r>
                <a:rPr kumimoji="0" lang="ar-SA" sz="1400" b="1" i="0" u="none" strike="noStrike" kern="1200" cap="none" spc="0" normalizeH="0" noProof="0">
                  <a:ln>
                    <a:noFill/>
                  </a:ln>
                  <a:solidFill>
                    <a:srgbClr val="243A5E"/>
                  </a:solidFill>
                  <a:effectLst/>
                  <a:uLnTx/>
                  <a:uFillTx/>
                  <a:latin typeface="Arial" panose="020B0604020202020204" pitchFamily="34" charset="0"/>
                  <a:ea typeface="+mn-ea"/>
                  <a:cs typeface="Arial" panose="020B0604020202020204" pitchFamily="34" charset="0"/>
                  <a:rtl val="0"/>
                </a:rPr>
                <a:t>RESTful</a:t>
              </a:r>
            </a:p>
          </p:txBody>
        </p:sp>
        <p:sp>
          <p:nvSpPr>
            <p:cNvPr id="162" name="bot_3" title="Icon of two chevron brackets with two dots between them">
              <a:extLst>
                <a:ext uri="{FF2B5EF4-FFF2-40B4-BE49-F238E27FC236}">
                  <a16:creationId xmlns:a16="http://schemas.microsoft.com/office/drawing/2014/main" xmlns="" id="{409360D6-A12B-484A-87E6-10AD0277B7D0}"/>
                </a:ext>
              </a:extLst>
            </p:cNvPr>
            <p:cNvSpPr>
              <a:spLocks noChangeAspect="1" noEditPoints="1"/>
            </p:cNvSpPr>
            <p:nvPr/>
          </p:nvSpPr>
          <p:spPr bwMode="auto">
            <a:xfrm>
              <a:off x="10356685" y="4382275"/>
              <a:ext cx="458188" cy="328750"/>
            </a:xfrm>
            <a:custGeom>
              <a:avLst/>
              <a:gdLst>
                <a:gd name="T0" fmla="*/ 134 w 420"/>
                <a:gd name="T1" fmla="*/ 154 h 302"/>
                <a:gd name="T2" fmla="*/ 157 w 420"/>
                <a:gd name="T3" fmla="*/ 131 h 302"/>
                <a:gd name="T4" fmla="*/ 180 w 420"/>
                <a:gd name="T5" fmla="*/ 154 h 302"/>
                <a:gd name="T6" fmla="*/ 157 w 420"/>
                <a:gd name="T7" fmla="*/ 177 h 302"/>
                <a:gd name="T8" fmla="*/ 134 w 420"/>
                <a:gd name="T9" fmla="*/ 154 h 302"/>
                <a:gd name="T10" fmla="*/ 241 w 420"/>
                <a:gd name="T11" fmla="*/ 154 h 302"/>
                <a:gd name="T12" fmla="*/ 264 w 420"/>
                <a:gd name="T13" fmla="*/ 177 h 302"/>
                <a:gd name="T14" fmla="*/ 287 w 420"/>
                <a:gd name="T15" fmla="*/ 154 h 302"/>
                <a:gd name="T16" fmla="*/ 264 w 420"/>
                <a:gd name="T17" fmla="*/ 131 h 302"/>
                <a:gd name="T18" fmla="*/ 241 w 420"/>
                <a:gd name="T19" fmla="*/ 154 h 302"/>
                <a:gd name="T20" fmla="*/ 276 w 420"/>
                <a:gd name="T21" fmla="*/ 302 h 302"/>
                <a:gd name="T22" fmla="*/ 410 w 420"/>
                <a:gd name="T23" fmla="*/ 168 h 302"/>
                <a:gd name="T24" fmla="*/ 410 w 420"/>
                <a:gd name="T25" fmla="*/ 132 h 302"/>
                <a:gd name="T26" fmla="*/ 276 w 420"/>
                <a:gd name="T27" fmla="*/ 0 h 302"/>
                <a:gd name="T28" fmla="*/ 144 w 420"/>
                <a:gd name="T29" fmla="*/ 0 h 302"/>
                <a:gd name="T30" fmla="*/ 10 w 420"/>
                <a:gd name="T31" fmla="*/ 132 h 302"/>
                <a:gd name="T32" fmla="*/ 10 w 420"/>
                <a:gd name="T33" fmla="*/ 168 h 302"/>
                <a:gd name="T34" fmla="*/ 145 w 420"/>
                <a:gd name="T3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 h="302">
                  <a:moveTo>
                    <a:pt x="134" y="154"/>
                  </a:moveTo>
                  <a:cubicBezTo>
                    <a:pt x="134" y="141"/>
                    <a:pt x="144" y="131"/>
                    <a:pt x="157" y="131"/>
                  </a:cubicBezTo>
                  <a:cubicBezTo>
                    <a:pt x="169" y="131"/>
                    <a:pt x="180" y="141"/>
                    <a:pt x="180" y="154"/>
                  </a:cubicBezTo>
                  <a:cubicBezTo>
                    <a:pt x="180" y="167"/>
                    <a:pt x="169" y="177"/>
                    <a:pt x="157" y="177"/>
                  </a:cubicBezTo>
                  <a:cubicBezTo>
                    <a:pt x="144" y="177"/>
                    <a:pt x="134" y="167"/>
                    <a:pt x="134" y="154"/>
                  </a:cubicBezTo>
                  <a:close/>
                  <a:moveTo>
                    <a:pt x="241" y="154"/>
                  </a:moveTo>
                  <a:cubicBezTo>
                    <a:pt x="241" y="167"/>
                    <a:pt x="251" y="177"/>
                    <a:pt x="264" y="177"/>
                  </a:cubicBezTo>
                  <a:cubicBezTo>
                    <a:pt x="276" y="177"/>
                    <a:pt x="287" y="167"/>
                    <a:pt x="287" y="154"/>
                  </a:cubicBezTo>
                  <a:cubicBezTo>
                    <a:pt x="287" y="141"/>
                    <a:pt x="276" y="131"/>
                    <a:pt x="264" y="131"/>
                  </a:cubicBezTo>
                  <a:cubicBezTo>
                    <a:pt x="251" y="131"/>
                    <a:pt x="241" y="141"/>
                    <a:pt x="241" y="154"/>
                  </a:cubicBezTo>
                  <a:close/>
                  <a:moveTo>
                    <a:pt x="276" y="302"/>
                  </a:moveTo>
                  <a:cubicBezTo>
                    <a:pt x="276" y="302"/>
                    <a:pt x="276" y="302"/>
                    <a:pt x="410" y="168"/>
                  </a:cubicBezTo>
                  <a:cubicBezTo>
                    <a:pt x="420" y="158"/>
                    <a:pt x="420" y="142"/>
                    <a:pt x="410" y="132"/>
                  </a:cubicBezTo>
                  <a:cubicBezTo>
                    <a:pt x="410" y="132"/>
                    <a:pt x="410" y="132"/>
                    <a:pt x="276" y="0"/>
                  </a:cubicBezTo>
                  <a:moveTo>
                    <a:pt x="144" y="0"/>
                  </a:moveTo>
                  <a:cubicBezTo>
                    <a:pt x="10" y="132"/>
                    <a:pt x="10" y="132"/>
                    <a:pt x="10" y="132"/>
                  </a:cubicBezTo>
                  <a:cubicBezTo>
                    <a:pt x="0" y="142"/>
                    <a:pt x="0" y="158"/>
                    <a:pt x="10" y="168"/>
                  </a:cubicBezTo>
                  <a:cubicBezTo>
                    <a:pt x="145" y="302"/>
                    <a:pt x="145" y="302"/>
                    <a:pt x="145" y="30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marL="0" marR="0" lvl="0" indent="0" algn="ctr" defTabSz="914367" rtl="1"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noProof="0">
                <a:ln>
                  <a:noFill/>
                </a:ln>
                <a:solidFill>
                  <a:srgbClr val="243A5E"/>
                </a:solidFill>
                <a:effectLst/>
                <a:uLnTx/>
                <a:uFillTx/>
                <a:latin typeface="Arial" panose="020B0604020202020204" pitchFamily="34" charset="0"/>
                <a:ea typeface="+mn-ea"/>
                <a:cs typeface="Arial" panose="020B0604020202020204" pitchFamily="34" charset="0"/>
              </a:endParaRPr>
            </a:p>
          </p:txBody>
        </p:sp>
        <p:sp>
          <p:nvSpPr>
            <p:cNvPr id="77" name="TextBox 76">
              <a:extLst>
                <a:ext uri="{FF2B5EF4-FFF2-40B4-BE49-F238E27FC236}">
                  <a16:creationId xmlns:a16="http://schemas.microsoft.com/office/drawing/2014/main" xmlns="" id="{12487F7C-4359-4FB8-961E-7E922C0FB11E}"/>
                </a:ext>
              </a:extLst>
            </p:cNvPr>
            <p:cNvSpPr txBox="1"/>
            <p:nvPr/>
          </p:nvSpPr>
          <p:spPr>
            <a:xfrm flipH="1">
              <a:off x="9679762" y="3873252"/>
              <a:ext cx="1812035" cy="215444"/>
            </a:xfrm>
            <a:prstGeom prst="rect">
              <a:avLst/>
            </a:prstGeom>
            <a:noFill/>
          </p:spPr>
          <p:txBody>
            <a:bodyPr wrap="square" lIns="0" tIns="0" rIns="0" bIns="0" rtlCol="1" anchor="t">
              <a:spAutoFit/>
            </a:bodyPr>
            <a:lstStyle/>
            <a:p>
              <a:pPr marL="0" marR="0" lvl="0" indent="0" algn="ctr" defTabSz="914367" rtl="1" eaLnBrk="1" fontAlgn="auto" latinLnBrk="0" hangingPunct="1">
                <a:lnSpc>
                  <a:spcPct val="100000"/>
                </a:lnSpc>
                <a:spcBef>
                  <a:spcPts val="0"/>
                </a:spcBef>
                <a:spcAft>
                  <a:spcPts val="0"/>
                </a:spcAft>
                <a:buClrTx/>
                <a:buSzTx/>
                <a:buFontTx/>
                <a:buNone/>
                <a:tabLst/>
                <a:defRPr/>
              </a:pPr>
              <a:r>
                <a:rPr kumimoji="0" lang="ar-SA" sz="1400" b="1" i="0" u="none" strike="noStrike" kern="1200" cap="none" spc="0" normalizeH="0" noProof="0" dirty="0">
                  <a:ln>
                    <a:noFill/>
                  </a:ln>
                  <a:solidFill>
                    <a:srgbClr val="243A5E"/>
                  </a:solidFill>
                  <a:effectLst/>
                  <a:uLnTx/>
                  <a:uFillTx/>
                  <a:latin typeface="Arial" panose="020B0604020202020204" pitchFamily="34" charset="0"/>
                  <a:ea typeface="+mn-ea"/>
                  <a:cs typeface="Arial" panose="020B0604020202020204" pitchFamily="34" charset="0"/>
                  <a:rtl/>
                </a:rPr>
                <a:t>مصادقة </a:t>
              </a:r>
              <a:r>
                <a:rPr kumimoji="0" lang="ar-SA" sz="1400" b="1" i="0" u="none" strike="noStrike" kern="1200" cap="none" spc="0" normalizeH="0" noProof="0" dirty="0">
                  <a:ln>
                    <a:noFill/>
                  </a:ln>
                  <a:solidFill>
                    <a:srgbClr val="243A5E"/>
                  </a:solidFill>
                  <a:effectLst/>
                  <a:uLnTx/>
                  <a:uFillTx/>
                  <a:latin typeface="Arial" panose="020B0604020202020204" pitchFamily="34" charset="0"/>
                  <a:ea typeface="+mn-ea"/>
                  <a:cs typeface="Arial" panose="020B0604020202020204" pitchFamily="34" charset="0"/>
                  <a:rtl val="0"/>
                </a:rPr>
                <a:t>AAD</a:t>
              </a:r>
            </a:p>
          </p:txBody>
        </p:sp>
        <p:grpSp>
          <p:nvGrpSpPr>
            <p:cNvPr id="163" name="Group 162">
              <a:extLst>
                <a:ext uri="{FF2B5EF4-FFF2-40B4-BE49-F238E27FC236}">
                  <a16:creationId xmlns:a16="http://schemas.microsoft.com/office/drawing/2014/main" xmlns="" id="{470E8F3E-5E17-4407-9918-3AA8B7EB3844}"/>
                </a:ext>
              </a:extLst>
            </p:cNvPr>
            <p:cNvGrpSpPr/>
            <p:nvPr/>
          </p:nvGrpSpPr>
          <p:grpSpPr>
            <a:xfrm>
              <a:off x="10414007" y="3391443"/>
              <a:ext cx="343544" cy="365760"/>
              <a:chOff x="-822566" y="1734863"/>
              <a:chExt cx="343544" cy="365760"/>
            </a:xfrm>
          </p:grpSpPr>
          <p:sp>
            <p:nvSpPr>
              <p:cNvPr id="164" name="Shield_EA18" title="Icon of a shield">
                <a:extLst>
                  <a:ext uri="{FF2B5EF4-FFF2-40B4-BE49-F238E27FC236}">
                    <a16:creationId xmlns:a16="http://schemas.microsoft.com/office/drawing/2014/main" xmlns="" id="{E41B9D8D-2764-4402-81F8-3F51CF530098}"/>
                  </a:ext>
                </a:extLst>
              </p:cNvPr>
              <p:cNvSpPr>
                <a:spLocks noChangeAspect="1"/>
              </p:cNvSpPr>
              <p:nvPr/>
            </p:nvSpPr>
            <p:spPr bwMode="auto">
              <a:xfrm>
                <a:off x="-822566" y="1734863"/>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marL="0" marR="0" lvl="0" indent="0" algn="ctr" defTabSz="914367" rtl="1"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noProof="0">
                  <a:ln>
                    <a:noFill/>
                  </a:ln>
                  <a:solidFill>
                    <a:srgbClr val="243A5E"/>
                  </a:solidFill>
                  <a:effectLst/>
                  <a:uLnTx/>
                  <a:uFillTx/>
                  <a:latin typeface="Arial" panose="020B0604020202020204" pitchFamily="34" charset="0"/>
                  <a:ea typeface="+mn-ea"/>
                  <a:cs typeface="Arial" panose="020B0604020202020204" pitchFamily="34" charset="0"/>
                </a:endParaRPr>
              </a:p>
            </p:txBody>
          </p:sp>
          <p:sp>
            <p:nvSpPr>
              <p:cNvPr id="165" name="Lock" title="Icon of a padlock">
                <a:extLst>
                  <a:ext uri="{FF2B5EF4-FFF2-40B4-BE49-F238E27FC236}">
                    <a16:creationId xmlns:a16="http://schemas.microsoft.com/office/drawing/2014/main" xmlns="" id="{7B476296-A592-47AD-BFC2-666FFE87F904}"/>
                  </a:ext>
                </a:extLst>
              </p:cNvPr>
              <p:cNvSpPr>
                <a:spLocks noChangeAspect="1" noEditPoints="1"/>
              </p:cNvSpPr>
              <p:nvPr/>
            </p:nvSpPr>
            <p:spPr bwMode="auto">
              <a:xfrm>
                <a:off x="-715919" y="1826722"/>
                <a:ext cx="130250" cy="182043"/>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marL="0" marR="0" lvl="0" indent="0" algn="ctr" defTabSz="914367" rtl="1"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noProof="0">
                  <a:ln>
                    <a:noFill/>
                  </a:ln>
                  <a:solidFill>
                    <a:srgbClr val="243A5E"/>
                  </a:solidFill>
                  <a:effectLst/>
                  <a:uLnTx/>
                  <a:uFillTx/>
                  <a:latin typeface="Arial" panose="020B0604020202020204" pitchFamily="34" charset="0"/>
                  <a:ea typeface="+mn-ea"/>
                  <a:cs typeface="Arial" panose="020B0604020202020204" pitchFamily="34" charset="0"/>
                </a:endParaRPr>
              </a:p>
            </p:txBody>
          </p:sp>
        </p:grpSp>
        <p:sp>
          <p:nvSpPr>
            <p:cNvPr id="21" name="Rectangle 20">
              <a:extLst>
                <a:ext uri="{FF2B5EF4-FFF2-40B4-BE49-F238E27FC236}">
                  <a16:creationId xmlns:a16="http://schemas.microsoft.com/office/drawing/2014/main" xmlns="" id="{D2E17573-1498-4796-88DF-0BAC3E568461}"/>
                </a:ext>
              </a:extLst>
            </p:cNvPr>
            <p:cNvSpPr/>
            <p:nvPr/>
          </p:nvSpPr>
          <p:spPr>
            <a:xfrm flipH="1">
              <a:off x="9679762" y="5744217"/>
              <a:ext cx="1812034" cy="215444"/>
            </a:xfrm>
            <a:prstGeom prst="rect">
              <a:avLst/>
            </a:prstGeom>
          </p:spPr>
          <p:txBody>
            <a:bodyPr wrap="square" lIns="0" tIns="0" rIns="0" bIns="0" rtlCol="1" anchor="t">
              <a:spAutoFit/>
            </a:bodyPr>
            <a:lstStyle/>
            <a:p>
              <a:pPr marL="0" marR="0" lvl="0" indent="0" algn="ctr" defTabSz="914367" rtl="1" eaLnBrk="1" fontAlgn="auto" latinLnBrk="0" hangingPunct="1">
                <a:lnSpc>
                  <a:spcPct val="100000"/>
                </a:lnSpc>
                <a:spcBef>
                  <a:spcPts val="0"/>
                </a:spcBef>
                <a:spcAft>
                  <a:spcPts val="0"/>
                </a:spcAft>
                <a:buClrTx/>
                <a:buSzTx/>
                <a:buFontTx/>
                <a:buNone/>
                <a:tabLst/>
                <a:defRPr/>
              </a:pPr>
              <a:r>
                <a:rPr kumimoji="0" lang="ar-SA" sz="1400" b="1" i="0" u="none" strike="noStrike" kern="1200" cap="none" spc="0" normalizeH="0" noProof="0">
                  <a:ln>
                    <a:noFill/>
                  </a:ln>
                  <a:solidFill>
                    <a:srgbClr val="243A5E"/>
                  </a:solidFill>
                  <a:effectLst/>
                  <a:uLnTx/>
                  <a:uFillTx/>
                  <a:latin typeface="Arial" panose="020B0604020202020204" pitchFamily="34" charset="0"/>
                  <a:ea typeface="+mn-ea"/>
                  <a:cs typeface="Arial" panose="020B0604020202020204" pitchFamily="34" charset="0"/>
                  <a:rtl/>
                </a:rPr>
                <a:t>تنسيق رسالة </a:t>
              </a:r>
              <a:r>
                <a:rPr kumimoji="0" lang="ar-SA" sz="1400" b="1" i="0" u="none" strike="noStrike" kern="1200" cap="none" spc="0" normalizeH="0" noProof="0">
                  <a:ln>
                    <a:noFill/>
                  </a:ln>
                  <a:solidFill>
                    <a:srgbClr val="243A5E"/>
                  </a:solidFill>
                  <a:effectLst/>
                  <a:uLnTx/>
                  <a:uFillTx/>
                  <a:latin typeface="Arial" panose="020B0604020202020204" pitchFamily="34" charset="0"/>
                  <a:ea typeface="+mn-ea"/>
                  <a:cs typeface="Arial" panose="020B0604020202020204" pitchFamily="34" charset="0"/>
                  <a:rtl val="0"/>
                </a:rPr>
                <a:t>JSON</a:t>
              </a:r>
              <a:r>
                <a:rPr kumimoji="0" lang="ar-SA" sz="1400" b="1" i="0" u="none" strike="noStrike" kern="1200" cap="none" spc="0" normalizeH="0" noProof="0">
                  <a:ln>
                    <a:noFill/>
                  </a:ln>
                  <a:solidFill>
                    <a:srgbClr val="243A5E"/>
                  </a:solidFill>
                  <a:effectLst/>
                  <a:uLnTx/>
                  <a:uFillTx/>
                  <a:latin typeface="Arial" panose="020B0604020202020204" pitchFamily="34" charset="0"/>
                  <a:ea typeface="+mn-ea"/>
                  <a:cs typeface="Arial" panose="020B0604020202020204" pitchFamily="34" charset="0"/>
                  <a:rtl/>
                </a:rPr>
                <a:t> </a:t>
              </a:r>
            </a:p>
          </p:txBody>
        </p:sp>
        <p:sp>
          <p:nvSpPr>
            <p:cNvPr id="166" name="Browser_2" title="Icon of a browser window with a home symbol inside">
              <a:extLst>
                <a:ext uri="{FF2B5EF4-FFF2-40B4-BE49-F238E27FC236}">
                  <a16:creationId xmlns:a16="http://schemas.microsoft.com/office/drawing/2014/main" xmlns="" id="{2FF72F1C-FC7F-4041-BE8B-B53644A26246}"/>
                </a:ext>
              </a:extLst>
            </p:cNvPr>
            <p:cNvSpPr>
              <a:spLocks noChangeAspect="1" noEditPoints="1"/>
            </p:cNvSpPr>
            <p:nvPr/>
          </p:nvSpPr>
          <p:spPr bwMode="auto">
            <a:xfrm flipH="1">
              <a:off x="10414007" y="5336098"/>
              <a:ext cx="343544" cy="292070"/>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marL="0" marR="0" lvl="0" indent="0" algn="ctr" defTabSz="914367" rtl="1"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noProof="0">
                <a:ln>
                  <a:noFill/>
                </a:ln>
                <a:solidFill>
                  <a:srgbClr val="243A5E"/>
                </a:solidFill>
                <a:effectLst/>
                <a:uLnTx/>
                <a:uFillTx/>
                <a:latin typeface="Arial" panose="020B0604020202020204" pitchFamily="34" charset="0"/>
                <a:ea typeface="+mn-ea"/>
                <a:cs typeface="Arial" panose="020B0604020202020204" pitchFamily="34" charset="0"/>
              </a:endParaRPr>
            </a:p>
          </p:txBody>
        </p:sp>
        <p:cxnSp>
          <p:nvCxnSpPr>
            <p:cNvPr id="180" name="Straight Arrow Connector 179">
              <a:extLst>
                <a:ext uri="{FF2B5EF4-FFF2-40B4-BE49-F238E27FC236}">
                  <a16:creationId xmlns:a16="http://schemas.microsoft.com/office/drawing/2014/main" xmlns="" id="{67AFB93C-FBF1-4CEF-BDFE-1A90E4BFFCD5}"/>
                </a:ext>
              </a:extLst>
            </p:cNvPr>
            <p:cNvCxnSpPr>
              <a:cxnSpLocks/>
            </p:cNvCxnSpPr>
            <p:nvPr/>
          </p:nvCxnSpPr>
          <p:spPr>
            <a:xfrm flipH="1" flipV="1">
              <a:off x="6211607" y="2247497"/>
              <a:ext cx="3353742" cy="0"/>
            </a:xfrm>
            <a:prstGeom prst="straightConnector1">
              <a:avLst/>
            </a:prstGeom>
            <a:ln w="19050">
              <a:solidFill>
                <a:schemeClr val="accent1"/>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xmlns="" id="{48BDE93A-BB8F-4171-AABB-E6EF9A58B777}"/>
                </a:ext>
              </a:extLst>
            </p:cNvPr>
            <p:cNvSpPr txBox="1"/>
            <p:nvPr/>
          </p:nvSpPr>
          <p:spPr>
            <a:xfrm flipH="1">
              <a:off x="7072316" y="1977360"/>
              <a:ext cx="1495907" cy="184666"/>
            </a:xfrm>
            <a:prstGeom prst="rect">
              <a:avLst/>
            </a:prstGeom>
            <a:noFill/>
          </p:spPr>
          <p:txBody>
            <a:bodyPr wrap="square" lIns="0" tIns="0" rIns="0" bIns="0" rtlCol="1" anchor="t">
              <a:spAutoFit/>
            </a:bodyPr>
            <a:lstStyle/>
            <a:p>
              <a:pPr marL="0" marR="0" lvl="0" indent="0" algn="ctr" defTabSz="914367"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a:rPr>
                <a:t>الكتابة المزدوجة/</a:t>
              </a:r>
              <a:r>
                <a:rPr kumimoji="0" lang="ar-SA"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tl val="0"/>
                </a:rPr>
                <a:t>DI</a:t>
              </a:r>
              <a:endParaRPr kumimoji="0" lang="en-US" sz="12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118441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flipH="1">
            <a:off x="0" y="1436689"/>
            <a:ext cx="12192000" cy="1051718"/>
            <a:chOff x="0" y="1436689"/>
            <a:chExt cx="12192000" cy="1051718"/>
          </a:xfrm>
        </p:grpSpPr>
        <p:sp>
          <p:nvSpPr>
            <p:cNvPr id="34" name="Rectangle 33">
              <a:extLst>
                <a:ext uri="{FF2B5EF4-FFF2-40B4-BE49-F238E27FC236}">
                  <a16:creationId xmlns:a16="http://schemas.microsoft.com/office/drawing/2014/main" xmlns="" id="{700BC746-898A-41C4-BB03-6D5140895FAE}"/>
                </a:ext>
              </a:extLst>
            </p:cNvPr>
            <p:cNvSpPr/>
            <p:nvPr/>
          </p:nvSpPr>
          <p:spPr bwMode="auto">
            <a:xfrm flipH="1">
              <a:off x="0" y="1436689"/>
              <a:ext cx="12192000" cy="10517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marL="0" marR="0" lvl="0" indent="0" algn="r" defTabSz="932472" rtl="1"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noProof="0" err="1">
                <a:ln>
                  <a:noFill/>
                </a:ln>
                <a:solidFill>
                  <a:srgbClr val="FFFFFF"/>
                </a:solidFill>
                <a:effectLst/>
                <a:uLnTx/>
                <a:uFillTx/>
                <a:latin typeface="Arial" panose="020B0604020202020204" pitchFamily="34" charset="0"/>
                <a:ea typeface="Arial Unicode MS" panose="020B0604020202020204" pitchFamily="34" charset="-122"/>
                <a:cs typeface="Segoe UI" pitchFamily="34" charset="0"/>
              </a:endParaRPr>
            </a:p>
          </p:txBody>
        </p:sp>
        <p:sp>
          <p:nvSpPr>
            <p:cNvPr id="10" name="Rectangle 9">
              <a:extLst>
                <a:ext uri="{FF2B5EF4-FFF2-40B4-BE49-F238E27FC236}">
                  <a16:creationId xmlns:a16="http://schemas.microsoft.com/office/drawing/2014/main" xmlns="" id="{50EBF5E0-53D5-4C35-B1B3-0BCCF46D1CDD}"/>
                </a:ext>
              </a:extLst>
            </p:cNvPr>
            <p:cNvSpPr/>
            <p:nvPr/>
          </p:nvSpPr>
          <p:spPr>
            <a:xfrm flipH="1">
              <a:off x="679703" y="2127365"/>
              <a:ext cx="1567930" cy="22159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rtlCol="1" anchor="t" anchorCtr="0">
              <a:spAutoFit/>
            </a:bodyPr>
            <a:lstStyle/>
            <a:p>
              <a:pPr marL="0" marR="0" lvl="0" indent="0" algn="r" defTabSz="666750" rtl="1" eaLnBrk="1" fontAlgn="b" latinLnBrk="0" hangingPunct="1">
                <a:lnSpc>
                  <a:spcPct val="90000"/>
                </a:lnSpc>
                <a:spcBef>
                  <a:spcPct val="0"/>
                </a:spcBef>
                <a:spcAft>
                  <a:spcPct val="35000"/>
                </a:spcAft>
                <a:buClrTx/>
                <a:buSzTx/>
                <a:buFontTx/>
                <a:buNone/>
                <a:tabLst/>
                <a:defRPr/>
              </a:pPr>
              <a:r>
                <a:rPr kumimoji="0" lang="ar-SA" sz="1600" b="0" i="0" u="none" strike="noStrike" kern="1200" cap="none" spc="0" normalizeH="0" noProof="0" dirty="0">
                  <a:ln>
                    <a:noFill/>
                  </a:ln>
                  <a:solidFill>
                    <a:srgbClr val="243A5E"/>
                  </a:solidFill>
                  <a:effectLst/>
                  <a:uLnTx/>
                  <a:uFillTx/>
                  <a:latin typeface="Arial" panose="020B0604020202020204" pitchFamily="34" charset="0"/>
                  <a:ea typeface="Arial Unicode MS" panose="020B0604020202020204" pitchFamily="34" charset="-122"/>
                  <a:cs typeface="+mn-cs"/>
                  <a:rtl/>
                </a:rPr>
                <a:t>نقطة نهاية الخدمة</a:t>
              </a:r>
            </a:p>
          </p:txBody>
        </p:sp>
        <p:cxnSp>
          <p:nvCxnSpPr>
            <p:cNvPr id="15" name="Straight Connector 14">
              <a:extLst>
                <a:ext uri="{FF2B5EF4-FFF2-40B4-BE49-F238E27FC236}">
                  <a16:creationId xmlns:a16="http://schemas.microsoft.com/office/drawing/2014/main" xmlns="" id="{0F5570CD-6E53-4D3D-A703-DE0CBE75107B}"/>
                </a:ext>
              </a:extLst>
            </p:cNvPr>
            <p:cNvCxnSpPr>
              <a:cxnSpLocks/>
            </p:cNvCxnSpPr>
            <p:nvPr/>
          </p:nvCxnSpPr>
          <p:spPr>
            <a:xfrm>
              <a:off x="679705" y="1982782"/>
              <a:ext cx="542852" cy="0"/>
            </a:xfrm>
            <a:prstGeom prst="line">
              <a:avLst/>
            </a:prstGeom>
            <a:ln w="381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xmlns="" id="{0F2A99A7-6E2A-4DFB-AF0C-FFCD83BCD5DB}"/>
                </a:ext>
              </a:extLst>
            </p:cNvPr>
            <p:cNvGrpSpPr/>
            <p:nvPr/>
          </p:nvGrpSpPr>
          <p:grpSpPr>
            <a:xfrm flipH="1">
              <a:off x="679008" y="1507729"/>
              <a:ext cx="438752" cy="374126"/>
              <a:chOff x="9606551" y="3332751"/>
              <a:chExt cx="368618" cy="314325"/>
            </a:xfrm>
          </p:grpSpPr>
          <p:sp>
            <p:nvSpPr>
              <p:cNvPr id="25" name="Freeform: Shape 24">
                <a:extLst>
                  <a:ext uri="{FF2B5EF4-FFF2-40B4-BE49-F238E27FC236}">
                    <a16:creationId xmlns:a16="http://schemas.microsoft.com/office/drawing/2014/main" xmlns="" id="{6F90077A-83AC-4906-B48D-0FD3F5B02306}"/>
                  </a:ext>
                </a:extLst>
              </p:cNvPr>
              <p:cNvSpPr/>
              <p:nvPr/>
            </p:nvSpPr>
            <p:spPr>
              <a:xfrm>
                <a:off x="9679894" y="3332751"/>
                <a:ext cx="295275" cy="314325"/>
              </a:xfrm>
              <a:custGeom>
                <a:avLst/>
                <a:gdLst>
                  <a:gd name="connsiteX0" fmla="*/ 173083 w 295275"/>
                  <a:gd name="connsiteY0" fmla="*/ 239758 h 314325"/>
                  <a:gd name="connsiteX1" fmla="*/ 56878 w 295275"/>
                  <a:gd name="connsiteY1" fmla="*/ 123553 h 314325"/>
                  <a:gd name="connsiteX2" fmla="*/ 173083 w 295275"/>
                  <a:gd name="connsiteY2" fmla="*/ 7348 h 314325"/>
                  <a:gd name="connsiteX3" fmla="*/ 289288 w 295275"/>
                  <a:gd name="connsiteY3" fmla="*/ 123553 h 314325"/>
                  <a:gd name="connsiteX4" fmla="*/ 173083 w 295275"/>
                  <a:gd name="connsiteY4" fmla="*/ 239758 h 314325"/>
                  <a:gd name="connsiteX5" fmla="*/ 96883 w 295275"/>
                  <a:gd name="connsiteY5" fmla="*/ 212136 h 314325"/>
                  <a:gd name="connsiteX6" fmla="*/ 7348 w 295275"/>
                  <a:gd name="connsiteY6" fmla="*/ 313101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314325">
                    <a:moveTo>
                      <a:pt x="173083" y="239758"/>
                    </a:moveTo>
                    <a:cubicBezTo>
                      <a:pt x="109266" y="239758"/>
                      <a:pt x="56878" y="187371"/>
                      <a:pt x="56878" y="123553"/>
                    </a:cubicBezTo>
                    <a:cubicBezTo>
                      <a:pt x="56878" y="59736"/>
                      <a:pt x="108313" y="7348"/>
                      <a:pt x="173083" y="7348"/>
                    </a:cubicBezTo>
                    <a:cubicBezTo>
                      <a:pt x="236900" y="7348"/>
                      <a:pt x="289288" y="59736"/>
                      <a:pt x="289288" y="123553"/>
                    </a:cubicBezTo>
                    <a:cubicBezTo>
                      <a:pt x="289288" y="187371"/>
                      <a:pt x="236900" y="239758"/>
                      <a:pt x="173083" y="239758"/>
                    </a:cubicBezTo>
                    <a:close/>
                    <a:moveTo>
                      <a:pt x="96883" y="212136"/>
                    </a:moveTo>
                    <a:lnTo>
                      <a:pt x="7348" y="313101"/>
                    </a:ln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t" anchorCtr="0" forceAA="0" compatLnSpc="1">
                <a:prstTxWarp prst="textNoShape">
                  <a:avLst/>
                </a:prstTxWarp>
                <a:noAutofit/>
              </a:bodyPr>
              <a:lstStyle/>
              <a:p>
                <a:pPr marL="0" marR="0" lvl="0" indent="0" algn="r" defTabSz="914367" rtl="1"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noProof="0">
                  <a:ln>
                    <a:noFill/>
                  </a:ln>
                  <a:gradFill>
                    <a:gsLst>
                      <a:gs pos="0">
                        <a:srgbClr val="505050"/>
                      </a:gs>
                      <a:gs pos="100000">
                        <a:srgbClr val="505050"/>
                      </a:gs>
                    </a:gsLst>
                    <a:lin ang="5400000" scaled="1"/>
                  </a:gradFill>
                  <a:effectLst/>
                  <a:uLnTx/>
                  <a:uFillTx/>
                  <a:latin typeface="Arial" panose="020B0604020202020204" pitchFamily="34" charset="0"/>
                  <a:ea typeface="Arial Unicode MS" panose="020B0604020202020204" pitchFamily="34" charset="-122"/>
                  <a:cs typeface="+mn-cs"/>
                </a:endParaRPr>
              </a:p>
            </p:txBody>
          </p:sp>
          <p:sp>
            <p:nvSpPr>
              <p:cNvPr id="26" name="Freeform: Shape 25">
                <a:extLst>
                  <a:ext uri="{FF2B5EF4-FFF2-40B4-BE49-F238E27FC236}">
                    <a16:creationId xmlns:a16="http://schemas.microsoft.com/office/drawing/2014/main" xmlns="" id="{BF1DF7D2-68FA-416B-9EDC-E53B1977F10B}"/>
                  </a:ext>
                </a:extLst>
              </p:cNvPr>
              <p:cNvSpPr/>
              <p:nvPr/>
            </p:nvSpPr>
            <p:spPr>
              <a:xfrm>
                <a:off x="9606551" y="3381328"/>
                <a:ext cx="342900" cy="133350"/>
              </a:xfrm>
              <a:custGeom>
                <a:avLst/>
                <a:gdLst>
                  <a:gd name="connsiteX0" fmla="*/ 185466 w 342900"/>
                  <a:gd name="connsiteY0" fmla="*/ 106408 h 133350"/>
                  <a:gd name="connsiteX1" fmla="*/ 173083 w 342900"/>
                  <a:gd name="connsiteY1" fmla="*/ 94026 h 133350"/>
                  <a:gd name="connsiteX2" fmla="*/ 185466 w 342900"/>
                  <a:gd name="connsiteY2" fmla="*/ 81643 h 133350"/>
                  <a:gd name="connsiteX3" fmla="*/ 197848 w 342900"/>
                  <a:gd name="connsiteY3" fmla="*/ 94026 h 133350"/>
                  <a:gd name="connsiteX4" fmla="*/ 185466 w 342900"/>
                  <a:gd name="connsiteY4" fmla="*/ 106408 h 133350"/>
                  <a:gd name="connsiteX5" fmla="*/ 266428 w 342900"/>
                  <a:gd name="connsiteY5" fmla="*/ 19731 h 133350"/>
                  <a:gd name="connsiteX6" fmla="*/ 254046 w 342900"/>
                  <a:gd name="connsiteY6" fmla="*/ 7348 h 133350"/>
                  <a:gd name="connsiteX7" fmla="*/ 241663 w 342900"/>
                  <a:gd name="connsiteY7" fmla="*/ 19731 h 133350"/>
                  <a:gd name="connsiteX8" fmla="*/ 254046 w 342900"/>
                  <a:gd name="connsiteY8" fmla="*/ 32113 h 133350"/>
                  <a:gd name="connsiteX9" fmla="*/ 266428 w 342900"/>
                  <a:gd name="connsiteY9" fmla="*/ 19731 h 133350"/>
                  <a:gd name="connsiteX10" fmla="*/ 94025 w 342900"/>
                  <a:gd name="connsiteY10" fmla="*/ 34018 h 133350"/>
                  <a:gd name="connsiteX11" fmla="*/ 81643 w 342900"/>
                  <a:gd name="connsiteY11" fmla="*/ 21636 h 133350"/>
                  <a:gd name="connsiteX12" fmla="*/ 69261 w 342900"/>
                  <a:gd name="connsiteY12" fmla="*/ 34018 h 133350"/>
                  <a:gd name="connsiteX13" fmla="*/ 81643 w 342900"/>
                  <a:gd name="connsiteY13" fmla="*/ 46401 h 133350"/>
                  <a:gd name="connsiteX14" fmla="*/ 94025 w 342900"/>
                  <a:gd name="connsiteY14" fmla="*/ 34018 h 133350"/>
                  <a:gd name="connsiteX15" fmla="*/ 32113 w 342900"/>
                  <a:gd name="connsiteY15" fmla="*/ 115933 h 133350"/>
                  <a:gd name="connsiteX16" fmla="*/ 19730 w 342900"/>
                  <a:gd name="connsiteY16" fmla="*/ 103551 h 133350"/>
                  <a:gd name="connsiteX17" fmla="*/ 7348 w 342900"/>
                  <a:gd name="connsiteY17" fmla="*/ 115933 h 133350"/>
                  <a:gd name="connsiteX18" fmla="*/ 19730 w 342900"/>
                  <a:gd name="connsiteY18" fmla="*/ 128316 h 133350"/>
                  <a:gd name="connsiteX19" fmla="*/ 32113 w 342900"/>
                  <a:gd name="connsiteY19" fmla="*/ 115933 h 133350"/>
                  <a:gd name="connsiteX20" fmla="*/ 340723 w 342900"/>
                  <a:gd name="connsiteY20" fmla="*/ 115933 h 133350"/>
                  <a:gd name="connsiteX21" fmla="*/ 328341 w 342900"/>
                  <a:gd name="connsiteY21" fmla="*/ 103551 h 133350"/>
                  <a:gd name="connsiteX22" fmla="*/ 315958 w 342900"/>
                  <a:gd name="connsiteY22" fmla="*/ 115933 h 133350"/>
                  <a:gd name="connsiteX23" fmla="*/ 328341 w 342900"/>
                  <a:gd name="connsiteY23" fmla="*/ 128316 h 133350"/>
                  <a:gd name="connsiteX24" fmla="*/ 340723 w 342900"/>
                  <a:gd name="connsiteY24" fmla="*/ 115933 h 133350"/>
                  <a:gd name="connsiteX25" fmla="*/ 74975 w 342900"/>
                  <a:gd name="connsiteY25" fmla="*/ 47353 h 133350"/>
                  <a:gd name="connsiteX26" fmla="*/ 28303 w 342900"/>
                  <a:gd name="connsiteY26" fmla="*/ 107361 h 133350"/>
                  <a:gd name="connsiteX27" fmla="*/ 94025 w 342900"/>
                  <a:gd name="connsiteY27" fmla="*/ 42591 h 133350"/>
                  <a:gd name="connsiteX28" fmla="*/ 171178 w 342900"/>
                  <a:gd name="connsiteY28" fmla="*/ 87358 h 133350"/>
                  <a:gd name="connsiteX29" fmla="*/ 241663 w 342900"/>
                  <a:gd name="connsiteY29" fmla="*/ 26398 h 133350"/>
                  <a:gd name="connsiteX30" fmla="*/ 192133 w 342900"/>
                  <a:gd name="connsiteY30" fmla="*/ 80691 h 133350"/>
                  <a:gd name="connsiteX31" fmla="*/ 320721 w 342900"/>
                  <a:gd name="connsiteY31" fmla="*/ 103551 h 133350"/>
                  <a:gd name="connsiteX32" fmla="*/ 262618 w 342900"/>
                  <a:gd name="connsiteY32" fmla="*/ 3020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42900" h="133350">
                    <a:moveTo>
                      <a:pt x="185466" y="106408"/>
                    </a:moveTo>
                    <a:cubicBezTo>
                      <a:pt x="178798" y="106408"/>
                      <a:pt x="173083" y="100693"/>
                      <a:pt x="173083" y="94026"/>
                    </a:cubicBezTo>
                    <a:cubicBezTo>
                      <a:pt x="173083" y="87358"/>
                      <a:pt x="178798" y="81643"/>
                      <a:pt x="185466" y="81643"/>
                    </a:cubicBezTo>
                    <a:cubicBezTo>
                      <a:pt x="192133" y="81643"/>
                      <a:pt x="197848" y="87358"/>
                      <a:pt x="197848" y="94026"/>
                    </a:cubicBezTo>
                    <a:cubicBezTo>
                      <a:pt x="197848" y="100693"/>
                      <a:pt x="193086" y="106408"/>
                      <a:pt x="185466" y="106408"/>
                    </a:cubicBezTo>
                    <a:close/>
                    <a:moveTo>
                      <a:pt x="266428" y="19731"/>
                    </a:moveTo>
                    <a:cubicBezTo>
                      <a:pt x="266428" y="13063"/>
                      <a:pt x="260713" y="7348"/>
                      <a:pt x="254046" y="7348"/>
                    </a:cubicBezTo>
                    <a:cubicBezTo>
                      <a:pt x="247378" y="7348"/>
                      <a:pt x="241663" y="13063"/>
                      <a:pt x="241663" y="19731"/>
                    </a:cubicBezTo>
                    <a:cubicBezTo>
                      <a:pt x="241663" y="26398"/>
                      <a:pt x="247378" y="32113"/>
                      <a:pt x="254046" y="32113"/>
                    </a:cubicBezTo>
                    <a:cubicBezTo>
                      <a:pt x="260713" y="33066"/>
                      <a:pt x="266428" y="27351"/>
                      <a:pt x="266428" y="19731"/>
                    </a:cubicBezTo>
                    <a:close/>
                    <a:moveTo>
                      <a:pt x="94025" y="34018"/>
                    </a:moveTo>
                    <a:cubicBezTo>
                      <a:pt x="94025" y="27351"/>
                      <a:pt x="88311" y="21636"/>
                      <a:pt x="81643" y="21636"/>
                    </a:cubicBezTo>
                    <a:cubicBezTo>
                      <a:pt x="74975" y="21636"/>
                      <a:pt x="69261" y="27351"/>
                      <a:pt x="69261" y="34018"/>
                    </a:cubicBezTo>
                    <a:cubicBezTo>
                      <a:pt x="69261" y="40686"/>
                      <a:pt x="74975" y="46401"/>
                      <a:pt x="81643" y="46401"/>
                    </a:cubicBezTo>
                    <a:cubicBezTo>
                      <a:pt x="88311" y="46401"/>
                      <a:pt x="94025" y="41638"/>
                      <a:pt x="94025" y="34018"/>
                    </a:cubicBezTo>
                    <a:close/>
                    <a:moveTo>
                      <a:pt x="32113" y="115933"/>
                    </a:moveTo>
                    <a:cubicBezTo>
                      <a:pt x="32113" y="109266"/>
                      <a:pt x="26398" y="103551"/>
                      <a:pt x="19730" y="103551"/>
                    </a:cubicBezTo>
                    <a:cubicBezTo>
                      <a:pt x="13063" y="103551"/>
                      <a:pt x="7348" y="109266"/>
                      <a:pt x="7348" y="115933"/>
                    </a:cubicBezTo>
                    <a:cubicBezTo>
                      <a:pt x="7348" y="122601"/>
                      <a:pt x="13063" y="128316"/>
                      <a:pt x="19730" y="128316"/>
                    </a:cubicBezTo>
                    <a:cubicBezTo>
                      <a:pt x="26398" y="128316"/>
                      <a:pt x="32113" y="122601"/>
                      <a:pt x="32113" y="115933"/>
                    </a:cubicBezTo>
                    <a:close/>
                    <a:moveTo>
                      <a:pt x="340723" y="115933"/>
                    </a:moveTo>
                    <a:cubicBezTo>
                      <a:pt x="340723" y="109266"/>
                      <a:pt x="335008" y="103551"/>
                      <a:pt x="328341" y="103551"/>
                    </a:cubicBezTo>
                    <a:cubicBezTo>
                      <a:pt x="321673" y="103551"/>
                      <a:pt x="315958" y="109266"/>
                      <a:pt x="315958" y="115933"/>
                    </a:cubicBezTo>
                    <a:cubicBezTo>
                      <a:pt x="315958" y="122601"/>
                      <a:pt x="321673" y="128316"/>
                      <a:pt x="328341" y="128316"/>
                    </a:cubicBezTo>
                    <a:cubicBezTo>
                      <a:pt x="335008" y="128316"/>
                      <a:pt x="340723" y="122601"/>
                      <a:pt x="340723" y="115933"/>
                    </a:cubicBezTo>
                    <a:close/>
                    <a:moveTo>
                      <a:pt x="74975" y="47353"/>
                    </a:moveTo>
                    <a:lnTo>
                      <a:pt x="28303" y="107361"/>
                    </a:lnTo>
                    <a:moveTo>
                      <a:pt x="94025" y="42591"/>
                    </a:moveTo>
                    <a:lnTo>
                      <a:pt x="171178" y="87358"/>
                    </a:lnTo>
                    <a:moveTo>
                      <a:pt x="241663" y="26398"/>
                    </a:moveTo>
                    <a:lnTo>
                      <a:pt x="192133" y="80691"/>
                    </a:lnTo>
                    <a:moveTo>
                      <a:pt x="320721" y="103551"/>
                    </a:moveTo>
                    <a:lnTo>
                      <a:pt x="262618" y="30208"/>
                    </a:ln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t" anchorCtr="0" forceAA="0" compatLnSpc="1">
                <a:prstTxWarp prst="textNoShape">
                  <a:avLst/>
                </a:prstTxWarp>
                <a:noAutofit/>
              </a:bodyPr>
              <a:lstStyle/>
              <a:p>
                <a:pPr marL="0" marR="0" lvl="0" indent="0" algn="r" defTabSz="914367" rtl="1"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noProof="0">
                  <a:ln>
                    <a:noFill/>
                  </a:ln>
                  <a:gradFill>
                    <a:gsLst>
                      <a:gs pos="0">
                        <a:srgbClr val="505050"/>
                      </a:gs>
                      <a:gs pos="100000">
                        <a:srgbClr val="505050"/>
                      </a:gs>
                    </a:gsLst>
                    <a:lin ang="5400000" scaled="1"/>
                  </a:gradFill>
                  <a:effectLst/>
                  <a:uLnTx/>
                  <a:uFillTx/>
                  <a:latin typeface="Arial" panose="020B0604020202020204" pitchFamily="34" charset="0"/>
                  <a:ea typeface="Arial Unicode MS" panose="020B0604020202020204" pitchFamily="34" charset="-122"/>
                  <a:cs typeface="+mn-cs"/>
                </a:endParaRPr>
              </a:p>
            </p:txBody>
          </p:sp>
        </p:grpSp>
        <p:sp>
          <p:nvSpPr>
            <p:cNvPr id="11" name="Rectangle 10">
              <a:extLst>
                <a:ext uri="{FF2B5EF4-FFF2-40B4-BE49-F238E27FC236}">
                  <a16:creationId xmlns:a16="http://schemas.microsoft.com/office/drawing/2014/main" xmlns="" id="{7B5906DF-1D8B-4968-987E-5920E485E85B}"/>
                </a:ext>
              </a:extLst>
            </p:cNvPr>
            <p:cNvSpPr/>
            <p:nvPr/>
          </p:nvSpPr>
          <p:spPr>
            <a:xfrm flipH="1">
              <a:off x="5167340" y="2114275"/>
              <a:ext cx="2071660" cy="22159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rtlCol="1" anchor="t" anchorCtr="0">
              <a:spAutoFit/>
            </a:bodyPr>
            <a:lstStyle/>
            <a:p>
              <a:pPr marL="0" marR="0" lvl="0" indent="0" algn="r" defTabSz="666750" rtl="1" eaLnBrk="1" fontAlgn="b" latinLnBrk="0" hangingPunct="1">
                <a:lnSpc>
                  <a:spcPct val="90000"/>
                </a:lnSpc>
                <a:spcBef>
                  <a:spcPct val="0"/>
                </a:spcBef>
                <a:spcAft>
                  <a:spcPct val="35000"/>
                </a:spcAft>
                <a:buClrTx/>
                <a:buSzTx/>
                <a:buFontTx/>
                <a:buNone/>
                <a:tabLst/>
                <a:defRPr/>
              </a:pPr>
              <a:r>
                <a:rPr kumimoji="0" lang="ar-SA" sz="1600" b="0" i="0" u="none" strike="noStrike" kern="1200" cap="none" spc="0" normalizeH="0" noProof="0" dirty="0">
                  <a:ln>
                    <a:noFill/>
                  </a:ln>
                  <a:solidFill>
                    <a:srgbClr val="243A5E"/>
                  </a:solidFill>
                  <a:effectLst/>
                  <a:uLnTx/>
                  <a:uFillTx/>
                  <a:latin typeface="Arial" panose="020B0604020202020204" pitchFamily="34" charset="0"/>
                  <a:ea typeface="Arial Unicode MS" panose="020B0604020202020204" pitchFamily="34" charset="-122"/>
                  <a:cs typeface="+mn-cs"/>
                  <a:rtl val="0"/>
                </a:rPr>
                <a:t>Dynamics AX</a:t>
              </a:r>
              <a:r>
                <a:rPr kumimoji="0" lang="ar-SA" sz="1600" b="0" i="0" u="none" strike="noStrike" kern="1200" cap="none" spc="0" normalizeH="0" noProof="0" dirty="0">
                  <a:ln>
                    <a:noFill/>
                  </a:ln>
                  <a:solidFill>
                    <a:srgbClr val="243A5E"/>
                  </a:solidFill>
                  <a:effectLst/>
                  <a:uLnTx/>
                  <a:uFillTx/>
                  <a:latin typeface="Arial" panose="020B0604020202020204" pitchFamily="34" charset="0"/>
                  <a:ea typeface="Arial Unicode MS" panose="020B0604020202020204" pitchFamily="34" charset="-122"/>
                  <a:cs typeface="+mn-cs"/>
                  <a:rtl/>
                </a:rPr>
                <a:t> ‏</a:t>
              </a:r>
              <a:r>
                <a:rPr kumimoji="0" lang="" sz="1600" b="0" i="0" u="none" strike="noStrike" kern="1200" cap="none" spc="0" normalizeH="0" noProof="0" dirty="0">
                  <a:ln>
                    <a:noFill/>
                  </a:ln>
                  <a:solidFill>
                    <a:srgbClr val="243A5E"/>
                  </a:solidFill>
                  <a:effectLst/>
                  <a:uLnTx/>
                  <a:uFillTx/>
                  <a:latin typeface="Arial" panose="020B0604020202020204" pitchFamily="34" charset="0"/>
                  <a:ea typeface="Arial Unicode MS" panose="020B0604020202020204" pitchFamily="34" charset="-122"/>
                  <a:cs typeface="+mn-cs"/>
                  <a:rtl val="0"/>
                </a:rPr>
                <a:t>2012</a:t>
              </a:r>
            </a:p>
          </p:txBody>
        </p:sp>
        <p:cxnSp>
          <p:nvCxnSpPr>
            <p:cNvPr id="17" name="Straight Connector 16">
              <a:extLst>
                <a:ext uri="{FF2B5EF4-FFF2-40B4-BE49-F238E27FC236}">
                  <a16:creationId xmlns:a16="http://schemas.microsoft.com/office/drawing/2014/main" xmlns="" id="{EA75F100-695F-4D7B-8362-4735C112B20F}"/>
                </a:ext>
              </a:extLst>
            </p:cNvPr>
            <p:cNvCxnSpPr>
              <a:cxnSpLocks/>
            </p:cNvCxnSpPr>
            <p:nvPr/>
          </p:nvCxnSpPr>
          <p:spPr>
            <a:xfrm>
              <a:off x="5167340" y="1969692"/>
              <a:ext cx="542852" cy="0"/>
            </a:xfrm>
            <a:prstGeom prst="line">
              <a:avLst/>
            </a:prstGeom>
            <a:ln w="381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8" name="Graphic 116">
              <a:extLst>
                <a:ext uri="{FF2B5EF4-FFF2-40B4-BE49-F238E27FC236}">
                  <a16:creationId xmlns:a16="http://schemas.microsoft.com/office/drawing/2014/main" xmlns="" id="{9B02E34C-3FA2-47F8-B39D-2F4998E68F99}"/>
                </a:ext>
              </a:extLst>
            </p:cNvPr>
            <p:cNvSpPr/>
            <p:nvPr/>
          </p:nvSpPr>
          <p:spPr>
            <a:xfrm flipH="1">
              <a:off x="5228755" y="1520818"/>
              <a:ext cx="325001" cy="352249"/>
            </a:xfrm>
            <a:custGeom>
              <a:avLst/>
              <a:gdLst>
                <a:gd name="connsiteX0" fmla="*/ 246646 w 420021"/>
                <a:gd name="connsiteY0" fmla="*/ 346894 h 455236"/>
                <a:gd name="connsiteX1" fmla="*/ 73270 w 420021"/>
                <a:gd name="connsiteY1" fmla="*/ 173518 h 455236"/>
                <a:gd name="connsiteX2" fmla="*/ 246646 w 420021"/>
                <a:gd name="connsiteY2" fmla="*/ 0 h 455236"/>
                <a:gd name="connsiteX3" fmla="*/ 420022 w 420021"/>
                <a:gd name="connsiteY3" fmla="*/ 173376 h 455236"/>
                <a:gd name="connsiteX4" fmla="*/ 246646 w 420021"/>
                <a:gd name="connsiteY4" fmla="*/ 346894 h 455236"/>
                <a:gd name="connsiteX5" fmla="*/ 133901 w 420021"/>
                <a:gd name="connsiteY5" fmla="*/ 305148 h 455236"/>
                <a:gd name="connsiteX6" fmla="*/ 0 w 420021"/>
                <a:gd name="connsiteY6" fmla="*/ 455236 h 455236"/>
                <a:gd name="connsiteX7" fmla="*/ 113454 w 420021"/>
                <a:gd name="connsiteY7" fmla="*/ 173518 h 455236"/>
                <a:gd name="connsiteX8" fmla="*/ 113454 w 420021"/>
                <a:gd name="connsiteY8" fmla="*/ 278878 h 455236"/>
                <a:gd name="connsiteX9" fmla="*/ 166702 w 420021"/>
                <a:gd name="connsiteY9" fmla="*/ 91303 h 455236"/>
                <a:gd name="connsiteX10" fmla="*/ 166702 w 420021"/>
                <a:gd name="connsiteY10" fmla="*/ 323039 h 455236"/>
                <a:gd name="connsiteX11" fmla="*/ 219951 w 420021"/>
                <a:gd name="connsiteY11" fmla="*/ 52538 h 455236"/>
                <a:gd name="connsiteX12" fmla="*/ 219951 w 420021"/>
                <a:gd name="connsiteY12" fmla="*/ 342492 h 455236"/>
                <a:gd name="connsiteX13" fmla="*/ 273199 w 420021"/>
                <a:gd name="connsiteY13" fmla="*/ 112460 h 455236"/>
                <a:gd name="connsiteX14" fmla="*/ 273199 w 420021"/>
                <a:gd name="connsiteY14" fmla="*/ 342492 h 455236"/>
                <a:gd name="connsiteX15" fmla="*/ 326447 w 420021"/>
                <a:gd name="connsiteY15" fmla="*/ 131488 h 455236"/>
                <a:gd name="connsiteX16" fmla="*/ 326447 w 420021"/>
                <a:gd name="connsiteY16" fmla="*/ 320625 h 455236"/>
                <a:gd name="connsiteX17" fmla="*/ 379695 w 420021"/>
                <a:gd name="connsiteY17" fmla="*/ 173518 h 455236"/>
                <a:gd name="connsiteX18" fmla="*/ 379695 w 420021"/>
                <a:gd name="connsiteY18" fmla="*/ 278878 h 45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0021" h="455236">
                  <a:moveTo>
                    <a:pt x="246646" y="346894"/>
                  </a:moveTo>
                  <a:cubicBezTo>
                    <a:pt x="150941" y="346894"/>
                    <a:pt x="73270" y="269223"/>
                    <a:pt x="73270" y="173518"/>
                  </a:cubicBezTo>
                  <a:cubicBezTo>
                    <a:pt x="73270" y="77813"/>
                    <a:pt x="150799" y="0"/>
                    <a:pt x="246646" y="0"/>
                  </a:cubicBezTo>
                  <a:cubicBezTo>
                    <a:pt x="342492" y="0"/>
                    <a:pt x="420022" y="77671"/>
                    <a:pt x="420022" y="173376"/>
                  </a:cubicBezTo>
                  <a:cubicBezTo>
                    <a:pt x="420022" y="269081"/>
                    <a:pt x="342350" y="346894"/>
                    <a:pt x="246646" y="346894"/>
                  </a:cubicBezTo>
                  <a:close/>
                  <a:moveTo>
                    <a:pt x="133901" y="305148"/>
                  </a:moveTo>
                  <a:lnTo>
                    <a:pt x="0" y="455236"/>
                  </a:lnTo>
                  <a:moveTo>
                    <a:pt x="113454" y="173518"/>
                  </a:moveTo>
                  <a:lnTo>
                    <a:pt x="113454" y="278878"/>
                  </a:lnTo>
                  <a:moveTo>
                    <a:pt x="166702" y="91303"/>
                  </a:moveTo>
                  <a:lnTo>
                    <a:pt x="166702" y="323039"/>
                  </a:lnTo>
                  <a:moveTo>
                    <a:pt x="219951" y="52538"/>
                  </a:moveTo>
                  <a:lnTo>
                    <a:pt x="219951" y="342492"/>
                  </a:lnTo>
                  <a:moveTo>
                    <a:pt x="273199" y="112460"/>
                  </a:moveTo>
                  <a:lnTo>
                    <a:pt x="273199" y="342492"/>
                  </a:lnTo>
                  <a:moveTo>
                    <a:pt x="326447" y="131488"/>
                  </a:moveTo>
                  <a:lnTo>
                    <a:pt x="326447" y="320625"/>
                  </a:lnTo>
                  <a:moveTo>
                    <a:pt x="379695" y="173518"/>
                  </a:moveTo>
                  <a:lnTo>
                    <a:pt x="379695" y="278878"/>
                  </a:lnTo>
                </a:path>
              </a:pathLst>
            </a:custGeom>
            <a:noFill/>
            <a:ln w="12700" cap="flat">
              <a:solidFill>
                <a:schemeClr val="tx2"/>
              </a:solidFill>
              <a:prstDash val="solid"/>
              <a:miter/>
            </a:ln>
          </p:spPr>
          <p:txBody>
            <a:bodyPr rtlCol="1" anchor="ctr"/>
            <a:lstStyle/>
            <a:p>
              <a:pPr marL="0" marR="0" lvl="0" indent="0" algn="r" defTabSz="914367" rtl="1"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noProof="0">
                <a:ln>
                  <a:noFill/>
                </a:ln>
                <a:solidFill>
                  <a:srgbClr val="000000"/>
                </a:solidFill>
                <a:effectLst/>
                <a:uLnTx/>
                <a:uFillTx/>
                <a:latin typeface="Arial" panose="020B0604020202020204" pitchFamily="34" charset="0"/>
                <a:ea typeface="Arial Unicode MS" panose="020B0604020202020204" pitchFamily="34" charset="-122"/>
                <a:cs typeface="+mn-cs"/>
              </a:endParaRPr>
            </a:p>
          </p:txBody>
        </p:sp>
        <p:sp>
          <p:nvSpPr>
            <p:cNvPr id="12" name="Rectangle 11">
              <a:extLst>
                <a:ext uri="{FF2B5EF4-FFF2-40B4-BE49-F238E27FC236}">
                  <a16:creationId xmlns:a16="http://schemas.microsoft.com/office/drawing/2014/main" xmlns="" id="{2BDDB6F4-47C5-48EF-B125-CEDCA244C298}"/>
                </a:ext>
              </a:extLst>
            </p:cNvPr>
            <p:cNvSpPr/>
            <p:nvPr/>
          </p:nvSpPr>
          <p:spPr>
            <a:xfrm flipH="1">
              <a:off x="8166163" y="2124410"/>
              <a:ext cx="2199320" cy="22159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rtlCol="1" anchor="t" anchorCtr="0">
              <a:spAutoFit/>
            </a:bodyPr>
            <a:lstStyle/>
            <a:p>
              <a:pPr marL="0" marR="0" lvl="0" indent="0" algn="r" defTabSz="666750" rtl="1" eaLnBrk="1" fontAlgn="b" latinLnBrk="0" hangingPunct="1">
                <a:lnSpc>
                  <a:spcPct val="90000"/>
                </a:lnSpc>
                <a:spcBef>
                  <a:spcPct val="0"/>
                </a:spcBef>
                <a:spcAft>
                  <a:spcPct val="35000"/>
                </a:spcAft>
                <a:buClrTx/>
                <a:buSzTx/>
                <a:buFontTx/>
                <a:buNone/>
                <a:tabLst/>
                <a:defRPr/>
              </a:pPr>
              <a:r>
                <a:rPr kumimoji="0" lang="ar-SA" sz="1600" b="0" i="0" u="none" strike="noStrike" kern="1200" cap="none" spc="0" normalizeH="0" noProof="0" dirty="0">
                  <a:ln>
                    <a:noFill/>
                  </a:ln>
                  <a:solidFill>
                    <a:srgbClr val="243A5E"/>
                  </a:solidFill>
                  <a:effectLst/>
                  <a:uLnTx/>
                  <a:uFillTx/>
                  <a:latin typeface="Arial" panose="020B0604020202020204" pitchFamily="34" charset="0"/>
                  <a:ea typeface="Arial Unicode MS" panose="020B0604020202020204" pitchFamily="34" charset="-122"/>
                  <a:cs typeface="+mn-cs"/>
                  <a:rtl val="0"/>
                </a:rPr>
                <a:t>Finance and Operations</a:t>
              </a:r>
            </a:p>
          </p:txBody>
        </p:sp>
        <p:cxnSp>
          <p:nvCxnSpPr>
            <p:cNvPr id="18" name="Straight Connector 17">
              <a:extLst>
                <a:ext uri="{FF2B5EF4-FFF2-40B4-BE49-F238E27FC236}">
                  <a16:creationId xmlns:a16="http://schemas.microsoft.com/office/drawing/2014/main" xmlns="" id="{9CB4E0A4-F53B-4CA0-9EC5-4286E0AA80F4}"/>
                </a:ext>
              </a:extLst>
            </p:cNvPr>
            <p:cNvCxnSpPr>
              <a:cxnSpLocks/>
            </p:cNvCxnSpPr>
            <p:nvPr/>
          </p:nvCxnSpPr>
          <p:spPr>
            <a:xfrm>
              <a:off x="8166163" y="1979827"/>
              <a:ext cx="542852" cy="0"/>
            </a:xfrm>
            <a:prstGeom prst="line">
              <a:avLst/>
            </a:prstGeom>
            <a:ln w="381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xmlns="" id="{B48464B7-9BA6-4266-AB59-D2D15C87FCFB}"/>
                </a:ext>
              </a:extLst>
            </p:cNvPr>
            <p:cNvGrpSpPr/>
            <p:nvPr/>
          </p:nvGrpSpPr>
          <p:grpSpPr>
            <a:xfrm flipH="1">
              <a:off x="8239459" y="1504950"/>
              <a:ext cx="332906" cy="373774"/>
              <a:chOff x="-903285" y="5494522"/>
              <a:chExt cx="312776" cy="351173"/>
            </a:xfrm>
          </p:grpSpPr>
          <p:sp>
            <p:nvSpPr>
              <p:cNvPr id="31" name="Freeform: Shape 30">
                <a:extLst>
                  <a:ext uri="{FF2B5EF4-FFF2-40B4-BE49-F238E27FC236}">
                    <a16:creationId xmlns:a16="http://schemas.microsoft.com/office/drawing/2014/main" xmlns="" id="{1CEF8875-73CC-46CE-8EA9-6340A717AE0B}"/>
                  </a:ext>
                </a:extLst>
              </p:cNvPr>
              <p:cNvSpPr/>
              <p:nvPr/>
            </p:nvSpPr>
            <p:spPr>
              <a:xfrm>
                <a:off x="-903285" y="5494522"/>
                <a:ext cx="275490" cy="351173"/>
              </a:xfrm>
              <a:custGeom>
                <a:avLst/>
                <a:gdLst>
                  <a:gd name="connsiteX0" fmla="*/ 178213 w 178212"/>
                  <a:gd name="connsiteY0" fmla="*/ 50292 h 227171"/>
                  <a:gd name="connsiteX1" fmla="*/ 128111 w 178212"/>
                  <a:gd name="connsiteY1" fmla="*/ 21241 h 227171"/>
                  <a:gd name="connsiteX2" fmla="*/ 128111 w 178212"/>
                  <a:gd name="connsiteY2" fmla="*/ 0 h 227171"/>
                  <a:gd name="connsiteX3" fmla="*/ 88487 w 178212"/>
                  <a:gd name="connsiteY3" fmla="*/ 0 h 227171"/>
                  <a:gd name="connsiteX4" fmla="*/ 88487 w 178212"/>
                  <a:gd name="connsiteY4" fmla="*/ 21241 h 227171"/>
                  <a:gd name="connsiteX5" fmla="*/ 38291 w 178212"/>
                  <a:gd name="connsiteY5" fmla="*/ 50292 h 227171"/>
                  <a:gd name="connsiteX6" fmla="*/ 19812 w 178212"/>
                  <a:gd name="connsiteY6" fmla="*/ 39624 h 227171"/>
                  <a:gd name="connsiteX7" fmla="*/ 0 w 178212"/>
                  <a:gd name="connsiteY7" fmla="*/ 74009 h 227171"/>
                  <a:gd name="connsiteX8" fmla="*/ 18383 w 178212"/>
                  <a:gd name="connsiteY8" fmla="*/ 84677 h 227171"/>
                  <a:gd name="connsiteX9" fmla="*/ 13811 w 178212"/>
                  <a:gd name="connsiteY9" fmla="*/ 113633 h 227171"/>
                  <a:gd name="connsiteX10" fmla="*/ 18383 w 178212"/>
                  <a:gd name="connsiteY10" fmla="*/ 142589 h 227171"/>
                  <a:gd name="connsiteX11" fmla="*/ 0 w 178212"/>
                  <a:gd name="connsiteY11" fmla="*/ 153257 h 227171"/>
                  <a:gd name="connsiteX12" fmla="*/ 19812 w 178212"/>
                  <a:gd name="connsiteY12" fmla="*/ 187547 h 227171"/>
                  <a:gd name="connsiteX13" fmla="*/ 38291 w 178212"/>
                  <a:gd name="connsiteY13" fmla="*/ 176879 h 227171"/>
                  <a:gd name="connsiteX14" fmla="*/ 88392 w 178212"/>
                  <a:gd name="connsiteY14" fmla="*/ 205930 h 227171"/>
                  <a:gd name="connsiteX15" fmla="*/ 88392 w 178212"/>
                  <a:gd name="connsiteY15" fmla="*/ 227171 h 227171"/>
                  <a:gd name="connsiteX16" fmla="*/ 128016 w 178212"/>
                  <a:gd name="connsiteY16" fmla="*/ 227171 h 227171"/>
                  <a:gd name="connsiteX17" fmla="*/ 128016 w 178212"/>
                  <a:gd name="connsiteY17" fmla="*/ 205930 h 227171"/>
                  <a:gd name="connsiteX18" fmla="*/ 178118 w 178212"/>
                  <a:gd name="connsiteY18" fmla="*/ 176879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8212" h="227171">
                    <a:moveTo>
                      <a:pt x="178213" y="50292"/>
                    </a:moveTo>
                    <a:cubicBezTo>
                      <a:pt x="165164" y="35909"/>
                      <a:pt x="147828" y="25432"/>
                      <a:pt x="128111" y="21241"/>
                    </a:cubicBezTo>
                    <a:lnTo>
                      <a:pt x="128111" y="0"/>
                    </a:lnTo>
                    <a:lnTo>
                      <a:pt x="88487" y="0"/>
                    </a:lnTo>
                    <a:lnTo>
                      <a:pt x="88487" y="21241"/>
                    </a:lnTo>
                    <a:cubicBezTo>
                      <a:pt x="68771" y="25527"/>
                      <a:pt x="51340" y="35909"/>
                      <a:pt x="38291" y="50292"/>
                    </a:cubicBezTo>
                    <a:lnTo>
                      <a:pt x="19812" y="39624"/>
                    </a:lnTo>
                    <a:lnTo>
                      <a:pt x="0" y="74009"/>
                    </a:lnTo>
                    <a:lnTo>
                      <a:pt x="18383" y="84677"/>
                    </a:lnTo>
                    <a:cubicBezTo>
                      <a:pt x="15430" y="93821"/>
                      <a:pt x="13811" y="103537"/>
                      <a:pt x="13811" y="113633"/>
                    </a:cubicBezTo>
                    <a:cubicBezTo>
                      <a:pt x="13811" y="123730"/>
                      <a:pt x="15430" y="133445"/>
                      <a:pt x="18383" y="142589"/>
                    </a:cubicBezTo>
                    <a:lnTo>
                      <a:pt x="0" y="153257"/>
                    </a:lnTo>
                    <a:lnTo>
                      <a:pt x="19812" y="187547"/>
                    </a:lnTo>
                    <a:lnTo>
                      <a:pt x="38291" y="176879"/>
                    </a:lnTo>
                    <a:cubicBezTo>
                      <a:pt x="51340" y="191262"/>
                      <a:pt x="68675" y="201740"/>
                      <a:pt x="88392" y="205930"/>
                    </a:cubicBezTo>
                    <a:lnTo>
                      <a:pt x="88392" y="227171"/>
                    </a:lnTo>
                    <a:lnTo>
                      <a:pt x="128016" y="227171"/>
                    </a:lnTo>
                    <a:lnTo>
                      <a:pt x="128016" y="205930"/>
                    </a:lnTo>
                    <a:cubicBezTo>
                      <a:pt x="147733" y="201740"/>
                      <a:pt x="165068" y="191262"/>
                      <a:pt x="178118" y="17687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marL="0" marR="0" lvl="0" indent="0" algn="r" defTabSz="914367" rtl="1"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noProof="0">
                  <a:ln>
                    <a:noFill/>
                  </a:ln>
                  <a:solidFill>
                    <a:srgbClr val="000000"/>
                  </a:solidFill>
                  <a:effectLst/>
                  <a:uLnTx/>
                  <a:uFillTx/>
                  <a:latin typeface="Arial" panose="020B0604020202020204" pitchFamily="34" charset="0"/>
                  <a:ea typeface="Arial Unicode MS" panose="020B0604020202020204" pitchFamily="34" charset="-122"/>
                  <a:cs typeface="+mn-cs"/>
                </a:endParaRPr>
              </a:p>
            </p:txBody>
          </p:sp>
          <p:sp>
            <p:nvSpPr>
              <p:cNvPr id="32" name="Freeform: Shape 31">
                <a:extLst>
                  <a:ext uri="{FF2B5EF4-FFF2-40B4-BE49-F238E27FC236}">
                    <a16:creationId xmlns:a16="http://schemas.microsoft.com/office/drawing/2014/main" xmlns="" id="{2D0DB4E9-D2B5-48D0-AE2E-80524B14AEFE}"/>
                  </a:ext>
                </a:extLst>
              </p:cNvPr>
              <p:cNvSpPr/>
              <p:nvPr/>
            </p:nvSpPr>
            <p:spPr>
              <a:xfrm>
                <a:off x="-847790" y="5558203"/>
                <a:ext cx="187440" cy="223810"/>
              </a:xfrm>
              <a:custGeom>
                <a:avLst/>
                <a:gdLst>
                  <a:gd name="connsiteX0" fmla="*/ 71533 w 121253"/>
                  <a:gd name="connsiteY0" fmla="*/ 71819 h 144780"/>
                  <a:gd name="connsiteX1" fmla="*/ 101441 w 121253"/>
                  <a:gd name="connsiteY1" fmla="*/ 39338 h 144780"/>
                  <a:gd name="connsiteX2" fmla="*/ 120586 w 121253"/>
                  <a:gd name="connsiteY2" fmla="*/ 18479 h 144780"/>
                  <a:gd name="connsiteX3" fmla="*/ 72390 w 121253"/>
                  <a:gd name="connsiteY3" fmla="*/ 0 h 144780"/>
                  <a:gd name="connsiteX4" fmla="*/ 0 w 121253"/>
                  <a:gd name="connsiteY4" fmla="*/ 72390 h 144780"/>
                  <a:gd name="connsiteX5" fmla="*/ 72390 w 121253"/>
                  <a:gd name="connsiteY5" fmla="*/ 144780 h 144780"/>
                  <a:gd name="connsiteX6" fmla="*/ 121253 w 121253"/>
                  <a:gd name="connsiteY6" fmla="*/ 125730 h 144780"/>
                  <a:gd name="connsiteX7" fmla="*/ 101441 w 121253"/>
                  <a:gd name="connsiteY7" fmla="*/ 104204 h 144780"/>
                  <a:gd name="connsiteX8" fmla="*/ 71533 w 121253"/>
                  <a:gd name="connsiteY8" fmla="*/ 71819 h 14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53" h="144780">
                    <a:moveTo>
                      <a:pt x="71533" y="71819"/>
                    </a:moveTo>
                    <a:lnTo>
                      <a:pt x="101441" y="39338"/>
                    </a:lnTo>
                    <a:lnTo>
                      <a:pt x="120586" y="18479"/>
                    </a:lnTo>
                    <a:cubicBezTo>
                      <a:pt x="107728" y="7049"/>
                      <a:pt x="90869" y="0"/>
                      <a:pt x="72390" y="0"/>
                    </a:cubicBezTo>
                    <a:cubicBezTo>
                      <a:pt x="32385" y="0"/>
                      <a:pt x="0" y="32385"/>
                      <a:pt x="0" y="72390"/>
                    </a:cubicBezTo>
                    <a:cubicBezTo>
                      <a:pt x="0" y="112395"/>
                      <a:pt x="32385" y="144780"/>
                      <a:pt x="72390" y="144780"/>
                    </a:cubicBezTo>
                    <a:cubicBezTo>
                      <a:pt x="91250" y="144780"/>
                      <a:pt x="108395" y="137541"/>
                      <a:pt x="121253" y="125730"/>
                    </a:cubicBezTo>
                    <a:lnTo>
                      <a:pt x="101441" y="104204"/>
                    </a:lnTo>
                    <a:lnTo>
                      <a:pt x="71533" y="71819"/>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marL="0" marR="0" lvl="0" indent="0" algn="r" defTabSz="914367" rtl="1"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noProof="0">
                  <a:ln>
                    <a:noFill/>
                  </a:ln>
                  <a:solidFill>
                    <a:srgbClr val="000000"/>
                  </a:solidFill>
                  <a:effectLst/>
                  <a:uLnTx/>
                  <a:uFillTx/>
                  <a:latin typeface="Arial" panose="020B0604020202020204" pitchFamily="34" charset="0"/>
                  <a:ea typeface="Arial Unicode MS" panose="020B0604020202020204" pitchFamily="34" charset="-122"/>
                  <a:cs typeface="+mn-cs"/>
                </a:endParaRPr>
              </a:p>
            </p:txBody>
          </p:sp>
          <p:sp>
            <p:nvSpPr>
              <p:cNvPr id="33" name="Freeform: Shape 32">
                <a:extLst>
                  <a:ext uri="{FF2B5EF4-FFF2-40B4-BE49-F238E27FC236}">
                    <a16:creationId xmlns:a16="http://schemas.microsoft.com/office/drawing/2014/main" xmlns="" id="{F25A87D6-8899-4094-B765-5B72510A60DA}"/>
                  </a:ext>
                </a:extLst>
              </p:cNvPr>
              <p:cNvSpPr/>
              <p:nvPr/>
            </p:nvSpPr>
            <p:spPr>
              <a:xfrm>
                <a:off x="-737192" y="5587211"/>
                <a:ext cx="76860" cy="165795"/>
              </a:xfrm>
              <a:custGeom>
                <a:avLst/>
                <a:gdLst>
                  <a:gd name="connsiteX0" fmla="*/ 49054 w 49720"/>
                  <a:gd name="connsiteY0" fmla="*/ 0 h 107251"/>
                  <a:gd name="connsiteX1" fmla="*/ 29909 w 49720"/>
                  <a:gd name="connsiteY1" fmla="*/ 20764 h 107251"/>
                  <a:gd name="connsiteX2" fmla="*/ 0 w 49720"/>
                  <a:gd name="connsiteY2" fmla="*/ 53245 h 107251"/>
                  <a:gd name="connsiteX3" fmla="*/ 29909 w 49720"/>
                  <a:gd name="connsiteY3" fmla="*/ 85725 h 107251"/>
                  <a:gd name="connsiteX4" fmla="*/ 49721 w 49720"/>
                  <a:gd name="connsiteY4" fmla="*/ 107252 h 107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0" h="107251">
                    <a:moveTo>
                      <a:pt x="49054" y="0"/>
                    </a:moveTo>
                    <a:lnTo>
                      <a:pt x="29909" y="20764"/>
                    </a:lnTo>
                    <a:lnTo>
                      <a:pt x="0" y="53245"/>
                    </a:lnTo>
                    <a:lnTo>
                      <a:pt x="29909" y="85725"/>
                    </a:lnTo>
                    <a:lnTo>
                      <a:pt x="49721" y="107252"/>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marL="0" marR="0" lvl="0" indent="0" algn="r" defTabSz="914367" rtl="1"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noProof="0">
                  <a:ln>
                    <a:noFill/>
                  </a:ln>
                  <a:solidFill>
                    <a:srgbClr val="000000"/>
                  </a:solidFill>
                  <a:effectLst/>
                  <a:uLnTx/>
                  <a:uFillTx/>
                  <a:latin typeface="Arial" panose="020B0604020202020204" pitchFamily="34" charset="0"/>
                  <a:ea typeface="Arial Unicode MS" panose="020B0604020202020204" pitchFamily="34" charset="-122"/>
                  <a:cs typeface="+mn-cs"/>
                </a:endParaRPr>
              </a:p>
            </p:txBody>
          </p:sp>
          <p:grpSp>
            <p:nvGrpSpPr>
              <p:cNvPr id="42" name="Group 41">
                <a:extLst>
                  <a:ext uri="{FF2B5EF4-FFF2-40B4-BE49-F238E27FC236}">
                    <a16:creationId xmlns:a16="http://schemas.microsoft.com/office/drawing/2014/main" xmlns="" id="{F440C335-697D-4B34-B1FB-810BA96E4245}"/>
                  </a:ext>
                </a:extLst>
              </p:cNvPr>
              <p:cNvGrpSpPr/>
              <p:nvPr/>
            </p:nvGrpSpPr>
            <p:grpSpPr>
              <a:xfrm flipV="1">
                <a:off x="-665081" y="5625337"/>
                <a:ext cx="74572" cy="89543"/>
                <a:chOff x="1832077" y="6124365"/>
                <a:chExt cx="106245" cy="127575"/>
              </a:xfrm>
            </p:grpSpPr>
            <p:sp>
              <p:nvSpPr>
                <p:cNvPr id="43" name="Freeform: Shape 42">
                  <a:extLst>
                    <a:ext uri="{FF2B5EF4-FFF2-40B4-BE49-F238E27FC236}">
                      <a16:creationId xmlns:a16="http://schemas.microsoft.com/office/drawing/2014/main" xmlns="" id="{8AB83160-6016-4834-9AEB-5DB793E21C51}"/>
                    </a:ext>
                  </a:extLst>
                </p:cNvPr>
                <p:cNvSpPr/>
                <p:nvPr/>
              </p:nvSpPr>
              <p:spPr>
                <a:xfrm>
                  <a:off x="1885737" y="6124365"/>
                  <a:ext cx="13415" cy="119929"/>
                </a:xfrm>
                <a:custGeom>
                  <a:avLst/>
                  <a:gdLst>
                    <a:gd name="connsiteX0" fmla="*/ 0 w 15948"/>
                    <a:gd name="connsiteY0" fmla="*/ 0 h 142576"/>
                    <a:gd name="connsiteX1" fmla="*/ 0 w 15948"/>
                    <a:gd name="connsiteY1" fmla="*/ 142576 h 142576"/>
                  </a:gdLst>
                  <a:ahLst/>
                  <a:cxnLst>
                    <a:cxn ang="0">
                      <a:pos x="connsiteX0" y="connsiteY0"/>
                    </a:cxn>
                    <a:cxn ang="0">
                      <a:pos x="connsiteX1" y="connsiteY1"/>
                    </a:cxn>
                  </a:cxnLst>
                  <a:rect l="l" t="t" r="r" b="b"/>
                  <a:pathLst>
                    <a:path w="15948" h="142576">
                      <a:moveTo>
                        <a:pt x="0" y="0"/>
                      </a:moveTo>
                      <a:lnTo>
                        <a:pt x="0" y="142576"/>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marL="0" marR="0" lvl="0" indent="0" algn="r" defTabSz="914367" rtl="1"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noProof="0">
                    <a:ln>
                      <a:noFill/>
                    </a:ln>
                    <a:solidFill>
                      <a:srgbClr val="000000"/>
                    </a:solidFill>
                    <a:effectLst/>
                    <a:uLnTx/>
                    <a:uFillTx/>
                    <a:latin typeface="Arial" panose="020B0604020202020204" pitchFamily="34" charset="0"/>
                    <a:ea typeface="Arial Unicode MS" panose="020B0604020202020204" pitchFamily="34" charset="-122"/>
                    <a:cs typeface="+mn-cs"/>
                  </a:endParaRPr>
                </a:p>
              </p:txBody>
            </p:sp>
            <p:sp>
              <p:nvSpPr>
                <p:cNvPr id="44" name="Freeform: Shape 43">
                  <a:extLst>
                    <a:ext uri="{FF2B5EF4-FFF2-40B4-BE49-F238E27FC236}">
                      <a16:creationId xmlns:a16="http://schemas.microsoft.com/office/drawing/2014/main" xmlns="" id="{69C36C6E-8074-4A00-B881-601E031F1E75}"/>
                    </a:ext>
                  </a:extLst>
                </p:cNvPr>
                <p:cNvSpPr/>
                <p:nvPr/>
              </p:nvSpPr>
              <p:spPr>
                <a:xfrm>
                  <a:off x="1832077" y="6193183"/>
                  <a:ext cx="106245" cy="58757"/>
                </a:xfrm>
                <a:custGeom>
                  <a:avLst/>
                  <a:gdLst>
                    <a:gd name="connsiteX0" fmla="*/ 126309 w 126308"/>
                    <a:gd name="connsiteY0" fmla="*/ 0 h 69852"/>
                    <a:gd name="connsiteX1" fmla="*/ 62676 w 126308"/>
                    <a:gd name="connsiteY1" fmla="*/ 69693 h 69852"/>
                    <a:gd name="connsiteX2" fmla="*/ 62517 w 126308"/>
                    <a:gd name="connsiteY2" fmla="*/ 69853 h 69852"/>
                    <a:gd name="connsiteX3" fmla="*/ 0 w 126308"/>
                    <a:gd name="connsiteY3" fmla="*/ 0 h 69852"/>
                  </a:gdLst>
                  <a:ahLst/>
                  <a:cxnLst>
                    <a:cxn ang="0">
                      <a:pos x="connsiteX0" y="connsiteY0"/>
                    </a:cxn>
                    <a:cxn ang="0">
                      <a:pos x="connsiteX1" y="connsiteY1"/>
                    </a:cxn>
                    <a:cxn ang="0">
                      <a:pos x="connsiteX2" y="connsiteY2"/>
                    </a:cxn>
                    <a:cxn ang="0">
                      <a:pos x="connsiteX3" y="connsiteY3"/>
                    </a:cxn>
                  </a:cxnLst>
                  <a:rect l="l" t="t" r="r" b="b"/>
                  <a:pathLst>
                    <a:path w="126308" h="69852">
                      <a:moveTo>
                        <a:pt x="126309" y="0"/>
                      </a:moveTo>
                      <a:lnTo>
                        <a:pt x="62676" y="69693"/>
                      </a:lnTo>
                      <a:lnTo>
                        <a:pt x="62517" y="69853"/>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marL="0" marR="0" lvl="0" indent="0" algn="r" defTabSz="914367" rtl="1"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noProof="0">
                    <a:ln>
                      <a:noFill/>
                    </a:ln>
                    <a:solidFill>
                      <a:srgbClr val="000000"/>
                    </a:solidFill>
                    <a:effectLst/>
                    <a:uLnTx/>
                    <a:uFillTx/>
                    <a:latin typeface="Arial" panose="020B0604020202020204" pitchFamily="34" charset="0"/>
                    <a:ea typeface="Arial Unicode MS" panose="020B0604020202020204" pitchFamily="34" charset="-122"/>
                    <a:cs typeface="+mn-cs"/>
                  </a:endParaRPr>
                </a:p>
              </p:txBody>
            </p:sp>
          </p:grpSp>
        </p:grpSp>
      </p:grpSp>
      <p:graphicFrame>
        <p:nvGraphicFramePr>
          <p:cNvPr id="29" name="Table 28">
            <a:extLst>
              <a:ext uri="{FF2B5EF4-FFF2-40B4-BE49-F238E27FC236}">
                <a16:creationId xmlns:a16="http://schemas.microsoft.com/office/drawing/2014/main" xmlns="" id="{FEFD3E3B-BEF1-478F-B023-4098DA23F304}"/>
              </a:ext>
            </a:extLst>
          </p:cNvPr>
          <p:cNvGraphicFramePr>
            <a:graphicFrameLocks noGrp="1"/>
          </p:cNvGraphicFramePr>
          <p:nvPr>
            <p:extLst>
              <p:ext uri="{D42A27DB-BD31-4B8C-83A1-F6EECF244321}">
                <p14:modId xmlns:p14="http://schemas.microsoft.com/office/powerpoint/2010/main" val="1628613254"/>
              </p:ext>
            </p:extLst>
          </p:nvPr>
        </p:nvGraphicFramePr>
        <p:xfrm flipH="1">
          <a:off x="587568" y="2489334"/>
          <a:ext cx="11021820" cy="3779699"/>
        </p:xfrm>
        <a:graphic>
          <a:graphicData uri="http://schemas.openxmlformats.org/drawingml/2006/table">
            <a:tbl>
              <a:tblPr rtl="1"/>
              <a:tblGrid>
                <a:gridCol w="4498782">
                  <a:extLst>
                    <a:ext uri="{9D8B030D-6E8A-4147-A177-3AD203B41FA5}">
                      <a16:colId xmlns:a16="http://schemas.microsoft.com/office/drawing/2014/main" xmlns="" val="2800835695"/>
                    </a:ext>
                  </a:extLst>
                </a:gridCol>
                <a:gridCol w="2995613">
                  <a:extLst>
                    <a:ext uri="{9D8B030D-6E8A-4147-A177-3AD203B41FA5}">
                      <a16:colId xmlns:a16="http://schemas.microsoft.com/office/drawing/2014/main" xmlns="" val="3211817392"/>
                    </a:ext>
                  </a:extLst>
                </a:gridCol>
                <a:gridCol w="3527425">
                  <a:extLst>
                    <a:ext uri="{9D8B030D-6E8A-4147-A177-3AD203B41FA5}">
                      <a16:colId xmlns:a16="http://schemas.microsoft.com/office/drawing/2014/main" xmlns="" val="3733728378"/>
                    </a:ext>
                  </a:extLst>
                </a:gridCol>
              </a:tblGrid>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خدمات المستندات </a:t>
                      </a:r>
                      <a:r>
                        <a:rPr lang="ar-SA" sz="1400" dirty="0">
                          <a:solidFill>
                            <a:schemeClr val="tx1"/>
                          </a:solidFill>
                          <a:effectLst/>
                          <a:latin typeface="Arial" panose="020B0604020202020204" pitchFamily="34" charset="0"/>
                          <a:cs typeface="Arial" panose="020B0604020202020204" pitchFamily="34" charset="0"/>
                          <a:rtl val="0"/>
                        </a:rPr>
                        <a:t>(AXDs)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لا – تم استبدالها بكيانات البيانات</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571617982"/>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خدمة بيانات التعريف المستندة إلى </a:t>
                      </a:r>
                      <a:r>
                        <a:rPr lang="ar-SA" sz="1400" dirty="0">
                          <a:solidFill>
                            <a:schemeClr val="tx1"/>
                          </a:solidFill>
                          <a:effectLst/>
                          <a:latin typeface="Arial" panose="020B0604020202020204" pitchFamily="34" charset="0"/>
                          <a:cs typeface="Arial" panose="020B0604020202020204" pitchFamily="34" charset="0"/>
                          <a:rtl val="0"/>
                        </a:rPr>
                        <a:t>SOAP</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لا – تم استبدالها بيانات تعريف </a:t>
                      </a:r>
                      <a:r>
                        <a:rPr lang="ar-SA" sz="1400" dirty="0">
                          <a:solidFill>
                            <a:schemeClr val="tx1"/>
                          </a:solidFill>
                          <a:effectLst/>
                          <a:latin typeface="Arial" panose="020B0604020202020204" pitchFamily="34" charset="0"/>
                          <a:cs typeface="Arial" panose="020B0604020202020204" pitchFamily="34" charset="0"/>
                          <a:rtl val="0"/>
                        </a:rPr>
                        <a:t>REST</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637308974"/>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خدمة الاستعلام المستندة إلى </a:t>
                      </a:r>
                      <a:r>
                        <a:rPr lang="ar-SA" sz="1400" dirty="0">
                          <a:solidFill>
                            <a:schemeClr val="tx1"/>
                          </a:solidFill>
                          <a:effectLst/>
                          <a:latin typeface="Arial" panose="020B0604020202020204" pitchFamily="34" charset="0"/>
                          <a:cs typeface="Arial" panose="020B0604020202020204" pitchFamily="34" charset="0"/>
                          <a:rtl val="0"/>
                        </a:rPr>
                        <a:t>SOAP</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لا – تم استبدالها بـ </a:t>
                      </a:r>
                      <a:r>
                        <a:rPr lang="ar-SA" sz="1400" dirty="0">
                          <a:solidFill>
                            <a:schemeClr val="tx1"/>
                          </a:solidFill>
                          <a:effectLst/>
                          <a:latin typeface="Arial" panose="020B0604020202020204" pitchFamily="34" charset="0"/>
                          <a:cs typeface="Arial" panose="020B0604020202020204" pitchFamily="34" charset="0"/>
                          <a:rtl val="0"/>
                        </a:rPr>
                        <a:t>OData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416164318"/>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خدمة استعلام </a:t>
                      </a:r>
                      <a:r>
                        <a:rPr lang="ar-SA" sz="1400" dirty="0">
                          <a:solidFill>
                            <a:schemeClr val="tx1"/>
                          </a:solidFill>
                          <a:effectLst/>
                          <a:latin typeface="Arial" panose="020B0604020202020204" pitchFamily="34" charset="0"/>
                          <a:cs typeface="Arial" panose="020B0604020202020204" pitchFamily="34" charset="0"/>
                          <a:rtl val="0"/>
                        </a:rPr>
                        <a:t>OData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لا – تم استبدالها بـ </a:t>
                      </a:r>
                      <a:r>
                        <a:rPr lang="ar-SA" sz="1400" dirty="0">
                          <a:solidFill>
                            <a:schemeClr val="tx1"/>
                          </a:solidFill>
                          <a:effectLst/>
                          <a:latin typeface="Arial" panose="020B0604020202020204" pitchFamily="34" charset="0"/>
                          <a:cs typeface="Arial" panose="020B0604020202020204" pitchFamily="34" charset="0"/>
                          <a:rtl val="0"/>
                        </a:rPr>
                        <a:t>OData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402028182"/>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الخدمة المخصصة المستندة إلى </a:t>
                      </a:r>
                      <a:r>
                        <a:rPr lang="ar-SA" sz="1400" dirty="0">
                          <a:solidFill>
                            <a:schemeClr val="tx1"/>
                          </a:solidFill>
                          <a:effectLst/>
                          <a:latin typeface="Arial" panose="020B0604020202020204" pitchFamily="34" charset="0"/>
                          <a:cs typeface="Arial" panose="020B0604020202020204" pitchFamily="34" charset="0"/>
                          <a:rtl val="0"/>
                        </a:rPr>
                        <a:t>SOAP</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2625247255"/>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الخدمة المخصصة المستندة إلى </a:t>
                      </a:r>
                      <a:r>
                        <a:rPr lang="ar-SA" sz="1400" dirty="0">
                          <a:solidFill>
                            <a:schemeClr val="tx1"/>
                          </a:solidFill>
                          <a:effectLst/>
                          <a:latin typeface="Arial" panose="020B0604020202020204" pitchFamily="34" charset="0"/>
                          <a:cs typeface="Arial" panose="020B0604020202020204" pitchFamily="34" charset="0"/>
                          <a:rtl val="0"/>
                        </a:rPr>
                        <a:t>JSON</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a:solidFill>
                            <a:schemeClr val="tx1"/>
                          </a:solidFill>
                          <a:effectLst/>
                          <a:latin typeface="Arial" panose="020B0604020202020204" pitchFamily="34" charset="0"/>
                          <a:cs typeface="Arial" panose="020B0604020202020204" pitchFamily="34" charset="0"/>
                          <a:rtl/>
                        </a:rPr>
                        <a:t>لا</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008105244"/>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خدمة </a:t>
                      </a:r>
                      <a:r>
                        <a:rPr lang="ar-SA" sz="1400" dirty="0">
                          <a:solidFill>
                            <a:schemeClr val="tx1"/>
                          </a:solidFill>
                          <a:effectLst/>
                          <a:latin typeface="Arial" panose="020B0604020202020204" pitchFamily="34" charset="0"/>
                          <a:cs typeface="Arial" panose="020B0604020202020204" pitchFamily="34" charset="0"/>
                          <a:rtl val="0"/>
                        </a:rPr>
                        <a:t>OData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a:solidFill>
                            <a:schemeClr val="tx1"/>
                          </a:solidFill>
                          <a:effectLst/>
                          <a:latin typeface="Arial" panose="020B0604020202020204" pitchFamily="34" charset="0"/>
                          <a:cs typeface="Arial" panose="020B0604020202020204" pitchFamily="34" charset="0"/>
                          <a:rtl/>
                        </a:rPr>
                        <a:t>لا</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4101180707"/>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خدمة بيانات تعريف </a:t>
                      </a:r>
                      <a:r>
                        <a:rPr lang="ar-SA" sz="1400" dirty="0">
                          <a:solidFill>
                            <a:schemeClr val="tx1"/>
                          </a:solidFill>
                          <a:effectLst/>
                          <a:latin typeface="Arial" panose="020B0604020202020204" pitchFamily="34" charset="0"/>
                          <a:cs typeface="Arial" panose="020B0604020202020204" pitchFamily="34" charset="0"/>
                          <a:rtl val="0"/>
                        </a:rPr>
                        <a:t>REST</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a:solidFill>
                            <a:schemeClr val="tx1"/>
                          </a:solidFill>
                          <a:effectLst/>
                          <a:latin typeface="Arial" panose="020B0604020202020204" pitchFamily="34" charset="0"/>
                          <a:cs typeface="Arial" panose="020B0604020202020204" pitchFamily="34" charset="0"/>
                          <a:rtl/>
                        </a:rPr>
                        <a:t>لا</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2901964115"/>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أحداث الأعمال</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a:solidFill>
                            <a:schemeClr val="tx1"/>
                          </a:solidFill>
                          <a:effectLst/>
                          <a:latin typeface="Arial" panose="020B0604020202020204" pitchFamily="34" charset="0"/>
                          <a:cs typeface="Arial" panose="020B0604020202020204" pitchFamily="34" charset="0"/>
                          <a:rtl/>
                        </a:rPr>
                        <a:t>لا</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2075372335"/>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الكتابة المزدوجة</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a:solidFill>
                            <a:schemeClr val="tx1"/>
                          </a:solidFill>
                          <a:effectLst/>
                          <a:latin typeface="Arial" panose="020B0604020202020204" pitchFamily="34" charset="0"/>
                          <a:cs typeface="Arial" panose="020B0604020202020204" pitchFamily="34" charset="0"/>
                          <a:rtl/>
                        </a:rPr>
                        <a:t>لا</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876437309"/>
                  </a:ext>
                </a:extLst>
              </a:tr>
              <a:tr h="343609">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موحد البيانات</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a:solidFill>
                            <a:schemeClr val="tx1"/>
                          </a:solidFill>
                          <a:effectLst/>
                          <a:latin typeface="Arial" panose="020B0604020202020204" pitchFamily="34" charset="0"/>
                          <a:cs typeface="Arial" panose="020B0604020202020204" pitchFamily="34" charset="0"/>
                          <a:rtl/>
                        </a:rPr>
                        <a:t>لا</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rtl="1" fontAlgn="t"/>
                      <a:r>
                        <a:rPr lang="ar-SA" sz="1400" dirty="0">
                          <a:solidFill>
                            <a:schemeClr val="tx1"/>
                          </a:solidFill>
                          <a:effectLst/>
                          <a:latin typeface="Arial" panose="020B0604020202020204" pitchFamily="34" charset="0"/>
                          <a:cs typeface="Arial" panose="020B0604020202020204" pitchFamily="34" charset="0"/>
                          <a:rtl/>
                        </a:rPr>
                        <a:t>نعم</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4162492107"/>
                  </a:ext>
                </a:extLst>
              </a:tr>
            </a:tbl>
          </a:graphicData>
        </a:graphic>
      </p:graphicFrame>
    </p:spTree>
    <p:extLst>
      <p:ext uri="{BB962C8B-B14F-4D97-AF65-F5344CB8AC3E}">
        <p14:creationId xmlns:p14="http://schemas.microsoft.com/office/powerpoint/2010/main" val="8899325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xmlns="" id="{BDA2CE9B-0650-49D1-BD63-70A62EE3420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3" name="think-cell Slide" r:id="rId6" imgW="425" imgH="424" progId="TCLayout.ActiveDocument.1">
                  <p:embed/>
                </p:oleObj>
              </mc:Choice>
              <mc:Fallback>
                <p:oleObj name="think-cell Slide" r:id="rId6" imgW="425" imgH="424" progId="TCLayout.ActiveDocument.1">
                  <p:embed/>
                  <p:pic>
                    <p:nvPicPr>
                      <p:cNvPr id="10" name="Object 9" hidden="1">
                        <a:extLst>
                          <a:ext uri="{FF2B5EF4-FFF2-40B4-BE49-F238E27FC236}">
                            <a16:creationId xmlns:a16="http://schemas.microsoft.com/office/drawing/2014/main" xmlns="" id="{BDA2CE9B-0650-49D1-BD63-70A62EE3420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xmlns="" id="{3D5E2F17-E95B-48BC-A18C-075A070BCBE8}"/>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3600" err="1">
              <a:solidFill>
                <a:srgbClr val="FFFFFF"/>
              </a:solidFill>
              <a:latin typeface="Segoe UI" panose="020B0502040204020203" pitchFamily="34" charset="0"/>
              <a:cs typeface="Segoe UI" panose="020B0502040204020203" pitchFamily="34" charset="0"/>
              <a:sym typeface="Segoe UI" panose="020B0502040204020203" pitchFamily="34" charset="0"/>
            </a:endParaRPr>
          </a:p>
        </p:txBody>
      </p:sp>
      <p:sp>
        <p:nvSpPr>
          <p:cNvPr id="2" name="Rectangle 1">
            <a:extLst>
              <a:ext uri="{FF2B5EF4-FFF2-40B4-BE49-F238E27FC236}">
                <a16:creationId xmlns:a16="http://schemas.microsoft.com/office/drawing/2014/main" xmlns="" id="{5F39CAAA-3FBC-4524-8A9F-5541CC691139}"/>
              </a:ext>
            </a:extLst>
          </p:cNvPr>
          <p:cNvSpPr/>
          <p:nvPr/>
        </p:nvSpPr>
        <p:spPr bwMode="auto">
          <a:xfrm flipH="1">
            <a:off x="0" y="2757681"/>
            <a:ext cx="12192000" cy="28912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730" name="TextBox 729">
            <a:extLst>
              <a:ext uri="{FF2B5EF4-FFF2-40B4-BE49-F238E27FC236}">
                <a16:creationId xmlns:a16="http://schemas.microsoft.com/office/drawing/2014/main" xmlns="" id="{4898D165-9DBF-4BD4-A4F1-02B30B503935}"/>
              </a:ext>
            </a:extLst>
          </p:cNvPr>
          <p:cNvSpPr txBox="1"/>
          <p:nvPr/>
        </p:nvSpPr>
        <p:spPr>
          <a:xfrm flipH="1">
            <a:off x="8991055" y="1342414"/>
            <a:ext cx="1117294" cy="369332"/>
          </a:xfrm>
          <a:prstGeom prst="rect">
            <a:avLst/>
          </a:prstGeom>
          <a:noFill/>
        </p:spPr>
        <p:txBody>
          <a:bodyPr wrap="square" lIns="0" tIns="0" rIns="0" bIns="0" rtlCol="1">
            <a:noAutofit/>
          </a:bodyPr>
          <a:lstStyle/>
          <a:p>
            <a:pPr algn="ctr" rtl="1">
              <a:defRPr/>
            </a:pPr>
            <a:r>
              <a:rPr lang="ar-SA" sz="1200" kern="0" dirty="0">
                <a:latin typeface="Arial" panose="020B0604020202020204" pitchFamily="34" charset="0"/>
                <a:cs typeface="Arial" panose="020B0604020202020204" pitchFamily="34" charset="0"/>
                <a:rtl/>
              </a:rPr>
              <a:t>التطبيقات المخصصة وعمليات التكامل</a:t>
            </a:r>
          </a:p>
        </p:txBody>
      </p:sp>
      <p:sp>
        <p:nvSpPr>
          <p:cNvPr id="401" name="TextBox 400">
            <a:extLst>
              <a:ext uri="{FF2B5EF4-FFF2-40B4-BE49-F238E27FC236}">
                <a16:creationId xmlns:a16="http://schemas.microsoft.com/office/drawing/2014/main" xmlns="" id="{DFACA34D-235E-4FC2-9DE5-FD403DB341B6}"/>
              </a:ext>
            </a:extLst>
          </p:cNvPr>
          <p:cNvSpPr txBox="1"/>
          <p:nvPr/>
        </p:nvSpPr>
        <p:spPr>
          <a:xfrm flipH="1">
            <a:off x="9942509" y="2027749"/>
            <a:ext cx="1868491" cy="213116"/>
          </a:xfrm>
          <a:prstGeom prst="rect">
            <a:avLst/>
          </a:prstGeom>
          <a:noFill/>
        </p:spPr>
        <p:txBody>
          <a:bodyPr wrap="square" lIns="0" tIns="0" rIns="0" bIns="0" rtlCol="1">
            <a:noAutofit/>
          </a:bodyPr>
          <a:lstStyle/>
          <a:p>
            <a:pPr algn="ctr" rtl="1"/>
            <a:r>
              <a:rPr lang="ar-SA" sz="1200" dirty="0">
                <a:latin typeface="Arial" panose="020B0604020202020204" pitchFamily="34" charset="0"/>
                <a:cs typeface="Arial" panose="020B0604020202020204" pitchFamily="34" charset="0"/>
                <a:rtl/>
              </a:rPr>
              <a:t>خدمات المراسلة </a:t>
            </a:r>
            <a:r>
              <a:rPr lang="ar-SA" sz="1200" dirty="0" smtClean="0">
                <a:latin typeface="Arial" panose="020B0604020202020204" pitchFamily="34" charset="0"/>
                <a:cs typeface="Arial" panose="020B0604020202020204" pitchFamily="34" charset="0"/>
                <a:rtl/>
              </a:rPr>
              <a:t>في </a:t>
            </a:r>
            <a:r>
              <a:rPr lang="ar-SA" sz="1200" dirty="0" smtClean="0">
                <a:latin typeface="Arial" panose="020B0604020202020204" pitchFamily="34" charset="0"/>
                <a:cs typeface="Arial" panose="020B0604020202020204" pitchFamily="34" charset="0"/>
                <a:rtl val="0"/>
              </a:rPr>
              <a:t>Azure</a:t>
            </a:r>
            <a:endParaRPr lang="ar-SA" sz="1200" dirty="0">
              <a:latin typeface="Arial" panose="020B0604020202020204" pitchFamily="34" charset="0"/>
              <a:cs typeface="Arial" panose="020B0604020202020204" pitchFamily="34" charset="0"/>
              <a:rtl val="0"/>
            </a:endParaRPr>
          </a:p>
        </p:txBody>
      </p:sp>
      <p:grpSp>
        <p:nvGrpSpPr>
          <p:cNvPr id="406" name="Group 405">
            <a:extLst>
              <a:ext uri="{FF2B5EF4-FFF2-40B4-BE49-F238E27FC236}">
                <a16:creationId xmlns:a16="http://schemas.microsoft.com/office/drawing/2014/main" xmlns="" id="{E49C66D6-80F8-4A62-97E9-308AAA8CE400}"/>
              </a:ext>
            </a:extLst>
          </p:cNvPr>
          <p:cNvGrpSpPr/>
          <p:nvPr/>
        </p:nvGrpSpPr>
        <p:grpSpPr>
          <a:xfrm flipH="1">
            <a:off x="11281885" y="2381725"/>
            <a:ext cx="325915" cy="325915"/>
            <a:chOff x="310085" y="2315517"/>
            <a:chExt cx="392123" cy="392123"/>
          </a:xfrm>
        </p:grpSpPr>
        <p:sp>
          <p:nvSpPr>
            <p:cNvPr id="454" name="Oval 453">
              <a:extLst>
                <a:ext uri="{FF2B5EF4-FFF2-40B4-BE49-F238E27FC236}">
                  <a16:creationId xmlns:a16="http://schemas.microsoft.com/office/drawing/2014/main" xmlns="" id="{DE350185-53EE-41C0-8462-9489D56934EA}"/>
                </a:ext>
              </a:extLst>
            </p:cNvPr>
            <p:cNvSpPr/>
            <p:nvPr/>
          </p:nvSpPr>
          <p:spPr bwMode="auto">
            <a:xfrm flipH="1">
              <a:off x="310085" y="2315517"/>
              <a:ext cx="392123" cy="392123"/>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grpSp>
          <p:nvGrpSpPr>
            <p:cNvPr id="455" name="Group 454">
              <a:extLst>
                <a:ext uri="{FF2B5EF4-FFF2-40B4-BE49-F238E27FC236}">
                  <a16:creationId xmlns:a16="http://schemas.microsoft.com/office/drawing/2014/main" xmlns="" id="{BD23C0DD-1EB7-415D-AC02-C47096D5FB38}"/>
                </a:ext>
              </a:extLst>
            </p:cNvPr>
            <p:cNvGrpSpPr/>
            <p:nvPr/>
          </p:nvGrpSpPr>
          <p:grpSpPr>
            <a:xfrm>
              <a:off x="406775" y="2412207"/>
              <a:ext cx="198744" cy="198744"/>
              <a:chOff x="610097" y="2489661"/>
              <a:chExt cx="168703" cy="168704"/>
            </a:xfrm>
          </p:grpSpPr>
          <p:grpSp>
            <p:nvGrpSpPr>
              <p:cNvPr id="456" name="Graphic 313">
                <a:extLst>
                  <a:ext uri="{FF2B5EF4-FFF2-40B4-BE49-F238E27FC236}">
                    <a16:creationId xmlns:a16="http://schemas.microsoft.com/office/drawing/2014/main" xmlns="" id="{54B1421D-2AC0-4B47-95D2-C9E255CA1F60}"/>
                  </a:ext>
                </a:extLst>
              </p:cNvPr>
              <p:cNvGrpSpPr/>
              <p:nvPr/>
            </p:nvGrpSpPr>
            <p:grpSpPr>
              <a:xfrm>
                <a:off x="610097" y="2489661"/>
                <a:ext cx="168703" cy="168704"/>
                <a:chOff x="3676650" y="3071812"/>
                <a:chExt cx="716565" cy="716565"/>
              </a:xfrm>
              <a:solidFill>
                <a:srgbClr val="000000"/>
              </a:solidFill>
            </p:grpSpPr>
            <p:sp>
              <p:nvSpPr>
                <p:cNvPr id="458" name="Freeform: Shape 457">
                  <a:extLst>
                    <a:ext uri="{FF2B5EF4-FFF2-40B4-BE49-F238E27FC236}">
                      <a16:creationId xmlns:a16="http://schemas.microsoft.com/office/drawing/2014/main" xmlns="" id="{9A455F11-876A-42CC-ACFC-6B80EEB35C1C}"/>
                    </a:ext>
                  </a:extLst>
                </p:cNvPr>
                <p:cNvSpPr/>
                <p:nvPr/>
              </p:nvSpPr>
              <p:spPr>
                <a:xfrm>
                  <a:off x="3878674" y="3319747"/>
                  <a:ext cx="351592" cy="230981"/>
                </a:xfrm>
                <a:custGeom>
                  <a:avLst/>
                  <a:gdLst>
                    <a:gd name="connsiteX0" fmla="*/ 1 w 351592"/>
                    <a:gd name="connsiteY0" fmla="*/ 0 h 230981"/>
                    <a:gd name="connsiteX1" fmla="*/ 103538 w 351592"/>
                    <a:gd name="connsiteY1" fmla="*/ 105156 h 230981"/>
                    <a:gd name="connsiteX2" fmla="*/ 248889 w 351592"/>
                    <a:gd name="connsiteY2" fmla="*/ 104489 h 230981"/>
                    <a:gd name="connsiteX3" fmla="*/ 351569 w 351592"/>
                    <a:gd name="connsiteY3" fmla="*/ 95 h 230981"/>
                    <a:gd name="connsiteX4" fmla="*/ 351474 w 351592"/>
                    <a:gd name="connsiteY4" fmla="*/ 215456 h 230981"/>
                    <a:gd name="connsiteX5" fmla="*/ 331471 w 351592"/>
                    <a:gd name="connsiteY5" fmla="*/ 230886 h 230981"/>
                    <a:gd name="connsiteX6" fmla="*/ 19432 w 351592"/>
                    <a:gd name="connsiteY6" fmla="*/ 230981 h 230981"/>
                    <a:gd name="connsiteX7" fmla="*/ 1 w 351592"/>
                    <a:gd name="connsiteY7" fmla="*/ 212027 h 230981"/>
                    <a:gd name="connsiteX8" fmla="*/ 1 w 351592"/>
                    <a:gd name="connsiteY8" fmla="*/ 0 h 23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592" h="230981">
                      <a:moveTo>
                        <a:pt x="1" y="0"/>
                      </a:moveTo>
                      <a:cubicBezTo>
                        <a:pt x="42197" y="32385"/>
                        <a:pt x="69057" y="72390"/>
                        <a:pt x="103538" y="105156"/>
                      </a:cubicBezTo>
                      <a:cubicBezTo>
                        <a:pt x="148686" y="148209"/>
                        <a:pt x="203646" y="148018"/>
                        <a:pt x="248889" y="104489"/>
                      </a:cubicBezTo>
                      <a:cubicBezTo>
                        <a:pt x="283084" y="71723"/>
                        <a:pt x="309945" y="31909"/>
                        <a:pt x="351569" y="95"/>
                      </a:cubicBezTo>
                      <a:cubicBezTo>
                        <a:pt x="351569" y="74105"/>
                        <a:pt x="351664" y="144780"/>
                        <a:pt x="351474" y="215456"/>
                      </a:cubicBezTo>
                      <a:cubicBezTo>
                        <a:pt x="351474" y="228505"/>
                        <a:pt x="342330" y="230886"/>
                        <a:pt x="331471" y="230886"/>
                      </a:cubicBezTo>
                      <a:cubicBezTo>
                        <a:pt x="227458" y="230886"/>
                        <a:pt x="123445" y="230791"/>
                        <a:pt x="19432" y="230981"/>
                      </a:cubicBezTo>
                      <a:cubicBezTo>
                        <a:pt x="6097" y="230981"/>
                        <a:pt x="-94" y="225457"/>
                        <a:pt x="1" y="212027"/>
                      </a:cubicBezTo>
                      <a:cubicBezTo>
                        <a:pt x="96" y="142875"/>
                        <a:pt x="1" y="73533"/>
                        <a:pt x="1" y="0"/>
                      </a:cubicBezTo>
                      <a:close/>
                    </a:path>
                  </a:pathLst>
                </a:custGeom>
                <a:solidFill>
                  <a:srgbClr val="7BB2D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59" name="Freeform: Shape 458">
                  <a:extLst>
                    <a:ext uri="{FF2B5EF4-FFF2-40B4-BE49-F238E27FC236}">
                      <a16:creationId xmlns:a16="http://schemas.microsoft.com/office/drawing/2014/main" xmlns="" id="{14209B93-5000-4100-ADC0-B5D869FBE955}"/>
                    </a:ext>
                  </a:extLst>
                </p:cNvPr>
                <p:cNvSpPr/>
                <p:nvPr/>
              </p:nvSpPr>
              <p:spPr>
                <a:xfrm>
                  <a:off x="3885628" y="3277932"/>
                  <a:ext cx="349322" cy="152158"/>
                </a:xfrm>
                <a:custGeom>
                  <a:avLst/>
                  <a:gdLst>
                    <a:gd name="connsiteX0" fmla="*/ 300133 w 349322"/>
                    <a:gd name="connsiteY0" fmla="*/ 40386 h 152158"/>
                    <a:gd name="connsiteX1" fmla="*/ 231077 w 349322"/>
                    <a:gd name="connsiteY1" fmla="*/ 112967 h 152158"/>
                    <a:gd name="connsiteX2" fmla="*/ 111442 w 349322"/>
                    <a:gd name="connsiteY2" fmla="*/ 117824 h 152158"/>
                    <a:gd name="connsiteX3" fmla="*/ 7429 w 349322"/>
                    <a:gd name="connsiteY3" fmla="*/ 9811 h 152158"/>
                    <a:gd name="connsiteX4" fmla="*/ 0 w 349322"/>
                    <a:gd name="connsiteY4" fmla="*/ 0 h 152158"/>
                    <a:gd name="connsiteX5" fmla="*/ 349186 w 349322"/>
                    <a:gd name="connsiteY5" fmla="*/ 0 h 152158"/>
                    <a:gd name="connsiteX6" fmla="*/ 300133 w 349322"/>
                    <a:gd name="connsiteY6" fmla="*/ 40386 h 15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322" h="152158">
                      <a:moveTo>
                        <a:pt x="300133" y="40386"/>
                      </a:moveTo>
                      <a:cubicBezTo>
                        <a:pt x="276606" y="64103"/>
                        <a:pt x="251841" y="86297"/>
                        <a:pt x="231077" y="112967"/>
                      </a:cubicBezTo>
                      <a:cubicBezTo>
                        <a:pt x="197834" y="155543"/>
                        <a:pt x="155067" y="172117"/>
                        <a:pt x="111442" y="117824"/>
                      </a:cubicBezTo>
                      <a:cubicBezTo>
                        <a:pt x="79915" y="78677"/>
                        <a:pt x="41053" y="46768"/>
                        <a:pt x="7429" y="9811"/>
                      </a:cubicBezTo>
                      <a:cubicBezTo>
                        <a:pt x="5239" y="7430"/>
                        <a:pt x="3524" y="4667"/>
                        <a:pt x="0" y="0"/>
                      </a:cubicBezTo>
                      <a:cubicBezTo>
                        <a:pt x="112109" y="0"/>
                        <a:pt x="239744" y="0"/>
                        <a:pt x="349186" y="0"/>
                      </a:cubicBezTo>
                      <a:cubicBezTo>
                        <a:pt x="351949" y="3334"/>
                        <a:pt x="311753" y="28766"/>
                        <a:pt x="300133" y="40386"/>
                      </a:cubicBezTo>
                      <a:close/>
                    </a:path>
                  </a:pathLst>
                </a:custGeom>
                <a:solidFill>
                  <a:srgbClr val="7BB2D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460" name="Graphic 313">
                  <a:extLst>
                    <a:ext uri="{FF2B5EF4-FFF2-40B4-BE49-F238E27FC236}">
                      <a16:creationId xmlns:a16="http://schemas.microsoft.com/office/drawing/2014/main" xmlns="" id="{A98E2457-C978-4BBF-A256-8916C19083BF}"/>
                    </a:ext>
                  </a:extLst>
                </p:cNvPr>
                <p:cNvGrpSpPr/>
                <p:nvPr/>
              </p:nvGrpSpPr>
              <p:grpSpPr>
                <a:xfrm>
                  <a:off x="3676650" y="3071812"/>
                  <a:ext cx="716565" cy="716565"/>
                  <a:chOff x="3676650" y="3071812"/>
                  <a:chExt cx="716565" cy="716565"/>
                </a:xfrm>
                <a:solidFill>
                  <a:srgbClr val="4070C2"/>
                </a:solidFill>
              </p:grpSpPr>
              <p:sp>
                <p:nvSpPr>
                  <p:cNvPr id="461" name="Freeform: Shape 460">
                    <a:extLst>
                      <a:ext uri="{FF2B5EF4-FFF2-40B4-BE49-F238E27FC236}">
                        <a16:creationId xmlns:a16="http://schemas.microsoft.com/office/drawing/2014/main" xmlns="" id="{A5550545-3C38-4EDC-A1DC-D3BD77BE512A}"/>
                      </a:ext>
                    </a:extLst>
                  </p:cNvPr>
                  <p:cNvSpPr/>
                  <p:nvPr/>
                </p:nvSpPr>
                <p:spPr>
                  <a:xfrm>
                    <a:off x="3676650" y="3071812"/>
                    <a:ext cx="716565" cy="176688"/>
                  </a:xfrm>
                  <a:custGeom>
                    <a:avLst/>
                    <a:gdLst>
                      <a:gd name="connsiteX0" fmla="*/ 103727 w 716565"/>
                      <a:gd name="connsiteY0" fmla="*/ 103727 h 176688"/>
                      <a:gd name="connsiteX1" fmla="*/ 612838 w 716565"/>
                      <a:gd name="connsiteY1" fmla="*/ 103727 h 176688"/>
                      <a:gd name="connsiteX2" fmla="*/ 612838 w 716565"/>
                      <a:gd name="connsiteY2" fmla="*/ 176689 h 176688"/>
                      <a:gd name="connsiteX3" fmla="*/ 716566 w 716565"/>
                      <a:gd name="connsiteY3" fmla="*/ 176689 h 176688"/>
                      <a:gd name="connsiteX4" fmla="*/ 716566 w 716565"/>
                      <a:gd name="connsiteY4" fmla="*/ 0 h 176688"/>
                      <a:gd name="connsiteX5" fmla="*/ 0 w 716565"/>
                      <a:gd name="connsiteY5" fmla="*/ 0 h 176688"/>
                      <a:gd name="connsiteX6" fmla="*/ 0 w 716565"/>
                      <a:gd name="connsiteY6" fmla="*/ 176689 h 176688"/>
                      <a:gd name="connsiteX7" fmla="*/ 103727 w 716565"/>
                      <a:gd name="connsiteY7" fmla="*/ 176689 h 1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565" h="176688">
                        <a:moveTo>
                          <a:pt x="103727" y="103727"/>
                        </a:moveTo>
                        <a:lnTo>
                          <a:pt x="612838" y="103727"/>
                        </a:lnTo>
                        <a:lnTo>
                          <a:pt x="612838" y="176689"/>
                        </a:lnTo>
                        <a:lnTo>
                          <a:pt x="716566" y="176689"/>
                        </a:lnTo>
                        <a:lnTo>
                          <a:pt x="716566" y="0"/>
                        </a:lnTo>
                        <a:lnTo>
                          <a:pt x="0" y="0"/>
                        </a:lnTo>
                        <a:lnTo>
                          <a:pt x="0" y="176689"/>
                        </a:lnTo>
                        <a:lnTo>
                          <a:pt x="103727" y="176689"/>
                        </a:lnTo>
                        <a:close/>
                      </a:path>
                    </a:pathLst>
                  </a:custGeom>
                  <a:solidFill>
                    <a:schemeClr val="accent1"/>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62" name="Freeform: Shape 461">
                    <a:extLst>
                      <a:ext uri="{FF2B5EF4-FFF2-40B4-BE49-F238E27FC236}">
                        <a16:creationId xmlns:a16="http://schemas.microsoft.com/office/drawing/2014/main" xmlns="" id="{3D0A4C51-021F-4D0D-A601-7800E70211C4}"/>
                      </a:ext>
                    </a:extLst>
                  </p:cNvPr>
                  <p:cNvSpPr/>
                  <p:nvPr/>
                </p:nvSpPr>
                <p:spPr>
                  <a:xfrm>
                    <a:off x="3676650" y="3611689"/>
                    <a:ext cx="716565" cy="176688"/>
                  </a:xfrm>
                  <a:custGeom>
                    <a:avLst/>
                    <a:gdLst>
                      <a:gd name="connsiteX0" fmla="*/ 612838 w 716565"/>
                      <a:gd name="connsiteY0" fmla="*/ 72961 h 176688"/>
                      <a:gd name="connsiteX1" fmla="*/ 103727 w 716565"/>
                      <a:gd name="connsiteY1" fmla="*/ 72961 h 176688"/>
                      <a:gd name="connsiteX2" fmla="*/ 103727 w 716565"/>
                      <a:gd name="connsiteY2" fmla="*/ 0 h 176688"/>
                      <a:gd name="connsiteX3" fmla="*/ 0 w 716565"/>
                      <a:gd name="connsiteY3" fmla="*/ 0 h 176688"/>
                      <a:gd name="connsiteX4" fmla="*/ 0 w 716565"/>
                      <a:gd name="connsiteY4" fmla="*/ 176689 h 176688"/>
                      <a:gd name="connsiteX5" fmla="*/ 716566 w 716565"/>
                      <a:gd name="connsiteY5" fmla="*/ 176689 h 176688"/>
                      <a:gd name="connsiteX6" fmla="*/ 716566 w 716565"/>
                      <a:gd name="connsiteY6" fmla="*/ 0 h 176688"/>
                      <a:gd name="connsiteX7" fmla="*/ 612838 w 716565"/>
                      <a:gd name="connsiteY7" fmla="*/ 0 h 1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565" h="176688">
                        <a:moveTo>
                          <a:pt x="612838" y="72961"/>
                        </a:moveTo>
                        <a:lnTo>
                          <a:pt x="103727" y="72961"/>
                        </a:lnTo>
                        <a:lnTo>
                          <a:pt x="103727" y="0"/>
                        </a:lnTo>
                        <a:lnTo>
                          <a:pt x="0" y="0"/>
                        </a:lnTo>
                        <a:lnTo>
                          <a:pt x="0" y="176689"/>
                        </a:lnTo>
                        <a:lnTo>
                          <a:pt x="716566" y="176689"/>
                        </a:lnTo>
                        <a:lnTo>
                          <a:pt x="716566" y="0"/>
                        </a:lnTo>
                        <a:lnTo>
                          <a:pt x="612838" y="0"/>
                        </a:lnTo>
                        <a:close/>
                      </a:path>
                    </a:pathLst>
                  </a:custGeom>
                  <a:solidFill>
                    <a:schemeClr val="accent1"/>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sp>
            <p:nvSpPr>
              <p:cNvPr id="457" name="Freeform: Shape 456">
                <a:extLst>
                  <a:ext uri="{FF2B5EF4-FFF2-40B4-BE49-F238E27FC236}">
                    <a16:creationId xmlns:a16="http://schemas.microsoft.com/office/drawing/2014/main" xmlns="" id="{76CBD7E0-983B-4661-816A-544FDC471936}"/>
                  </a:ext>
                </a:extLst>
              </p:cNvPr>
              <p:cNvSpPr/>
              <p:nvPr/>
            </p:nvSpPr>
            <p:spPr>
              <a:xfrm>
                <a:off x="610097" y="2489661"/>
                <a:ext cx="2242" cy="2243"/>
              </a:xfrm>
              <a:custGeom>
                <a:avLst/>
                <a:gdLst/>
                <a:ahLst/>
                <a:cxnLst/>
                <a:rect l="l" t="t" r="r" b="b"/>
                <a:pathLst>
                  <a:path w="9525" h="9525"/>
                </a:pathLst>
              </a:custGeom>
              <a:solidFill>
                <a:srgbClr val="7BB2D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sp>
        <p:nvSpPr>
          <p:cNvPr id="442" name="Oval 441">
            <a:extLst>
              <a:ext uri="{FF2B5EF4-FFF2-40B4-BE49-F238E27FC236}">
                <a16:creationId xmlns:a16="http://schemas.microsoft.com/office/drawing/2014/main" xmlns="" id="{A67485B1-6617-49A0-A744-5B874B073D94}"/>
              </a:ext>
            </a:extLst>
          </p:cNvPr>
          <p:cNvSpPr/>
          <p:nvPr/>
        </p:nvSpPr>
        <p:spPr bwMode="auto">
          <a:xfrm flipH="1">
            <a:off x="10923345" y="2381725"/>
            <a:ext cx="325915" cy="32591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grpSp>
        <p:nvGrpSpPr>
          <p:cNvPr id="443" name="Group 442">
            <a:extLst>
              <a:ext uri="{FF2B5EF4-FFF2-40B4-BE49-F238E27FC236}">
                <a16:creationId xmlns:a16="http://schemas.microsoft.com/office/drawing/2014/main" xmlns="" id="{82415078-A0C1-40FC-968D-2A84A7057C46}"/>
              </a:ext>
            </a:extLst>
          </p:cNvPr>
          <p:cNvGrpSpPr/>
          <p:nvPr/>
        </p:nvGrpSpPr>
        <p:grpSpPr>
          <a:xfrm>
            <a:off x="11003699" y="2462089"/>
            <a:ext cx="165209" cy="165187"/>
            <a:chOff x="925863" y="2489661"/>
            <a:chExt cx="168726" cy="168704"/>
          </a:xfrm>
        </p:grpSpPr>
        <p:grpSp>
          <p:nvGrpSpPr>
            <p:cNvPr id="444" name="Graphic 313">
              <a:extLst>
                <a:ext uri="{FF2B5EF4-FFF2-40B4-BE49-F238E27FC236}">
                  <a16:creationId xmlns:a16="http://schemas.microsoft.com/office/drawing/2014/main" xmlns="" id="{3C11E65D-B808-4B58-858C-F63B53F07A2A}"/>
                </a:ext>
              </a:extLst>
            </p:cNvPr>
            <p:cNvGrpSpPr/>
            <p:nvPr/>
          </p:nvGrpSpPr>
          <p:grpSpPr>
            <a:xfrm>
              <a:off x="971409" y="2531887"/>
              <a:ext cx="100621" cy="86695"/>
              <a:chOff x="5211318" y="3251167"/>
              <a:chExt cx="427386" cy="368236"/>
            </a:xfrm>
            <a:solidFill>
              <a:srgbClr val="C0D446"/>
            </a:solidFill>
          </p:grpSpPr>
          <p:sp>
            <p:nvSpPr>
              <p:cNvPr id="448" name="Freeform: Shape 447">
                <a:extLst>
                  <a:ext uri="{FF2B5EF4-FFF2-40B4-BE49-F238E27FC236}">
                    <a16:creationId xmlns:a16="http://schemas.microsoft.com/office/drawing/2014/main" xmlns="" id="{5FC3A5CB-1784-4C55-ADA6-FC33D7CEB2B1}"/>
                  </a:ext>
                </a:extLst>
              </p:cNvPr>
              <p:cNvSpPr/>
              <p:nvPr/>
            </p:nvSpPr>
            <p:spPr>
              <a:xfrm>
                <a:off x="5211318" y="3251167"/>
                <a:ext cx="108013" cy="85058"/>
              </a:xfrm>
              <a:custGeom>
                <a:avLst/>
                <a:gdLst>
                  <a:gd name="connsiteX0" fmla="*/ 0 w 108013"/>
                  <a:gd name="connsiteY0" fmla="*/ 0 h 85058"/>
                  <a:gd name="connsiteX1" fmla="*/ 108013 w 108013"/>
                  <a:gd name="connsiteY1" fmla="*/ 0 h 85058"/>
                  <a:gd name="connsiteX2" fmla="*/ 108013 w 108013"/>
                  <a:gd name="connsiteY2" fmla="*/ 85058 h 85058"/>
                  <a:gd name="connsiteX3" fmla="*/ 0 w 108013"/>
                  <a:gd name="connsiteY3" fmla="*/ 85058 h 85058"/>
                </a:gdLst>
                <a:ahLst/>
                <a:cxnLst>
                  <a:cxn ang="0">
                    <a:pos x="connsiteX0" y="connsiteY0"/>
                  </a:cxn>
                  <a:cxn ang="0">
                    <a:pos x="connsiteX1" y="connsiteY1"/>
                  </a:cxn>
                  <a:cxn ang="0">
                    <a:pos x="connsiteX2" y="connsiteY2"/>
                  </a:cxn>
                  <a:cxn ang="0">
                    <a:pos x="connsiteX3" y="connsiteY3"/>
                  </a:cxn>
                </a:cxnLst>
                <a:rect l="l" t="t" r="r" b="b"/>
                <a:pathLst>
                  <a:path w="108013" h="85058">
                    <a:moveTo>
                      <a:pt x="0" y="0"/>
                    </a:moveTo>
                    <a:lnTo>
                      <a:pt x="108013" y="0"/>
                    </a:lnTo>
                    <a:lnTo>
                      <a:pt x="108013" y="85058"/>
                    </a:lnTo>
                    <a:lnTo>
                      <a:pt x="0" y="85058"/>
                    </a:lnTo>
                    <a:close/>
                  </a:path>
                </a:pathLst>
              </a:custGeom>
              <a:solidFill>
                <a:srgbClr val="C0D44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49" name="Freeform: Shape 448">
                <a:extLst>
                  <a:ext uri="{FF2B5EF4-FFF2-40B4-BE49-F238E27FC236}">
                    <a16:creationId xmlns:a16="http://schemas.microsoft.com/office/drawing/2014/main" xmlns="" id="{D6F6E676-BBA1-45D7-BD0C-C1838A15D90D}"/>
                  </a:ext>
                </a:extLst>
              </p:cNvPr>
              <p:cNvSpPr/>
              <p:nvPr/>
            </p:nvSpPr>
            <p:spPr>
              <a:xfrm>
                <a:off x="5211318" y="3389851"/>
                <a:ext cx="108013" cy="85058"/>
              </a:xfrm>
              <a:custGeom>
                <a:avLst/>
                <a:gdLst>
                  <a:gd name="connsiteX0" fmla="*/ 0 w 108013"/>
                  <a:gd name="connsiteY0" fmla="*/ 0 h 85058"/>
                  <a:gd name="connsiteX1" fmla="*/ 108013 w 108013"/>
                  <a:gd name="connsiteY1" fmla="*/ 0 h 85058"/>
                  <a:gd name="connsiteX2" fmla="*/ 108013 w 108013"/>
                  <a:gd name="connsiteY2" fmla="*/ 85058 h 85058"/>
                  <a:gd name="connsiteX3" fmla="*/ 0 w 108013"/>
                  <a:gd name="connsiteY3" fmla="*/ 85058 h 85058"/>
                </a:gdLst>
                <a:ahLst/>
                <a:cxnLst>
                  <a:cxn ang="0">
                    <a:pos x="connsiteX0" y="connsiteY0"/>
                  </a:cxn>
                  <a:cxn ang="0">
                    <a:pos x="connsiteX1" y="connsiteY1"/>
                  </a:cxn>
                  <a:cxn ang="0">
                    <a:pos x="connsiteX2" y="connsiteY2"/>
                  </a:cxn>
                  <a:cxn ang="0">
                    <a:pos x="connsiteX3" y="connsiteY3"/>
                  </a:cxn>
                </a:cxnLst>
                <a:rect l="l" t="t" r="r" b="b"/>
                <a:pathLst>
                  <a:path w="108013" h="85058">
                    <a:moveTo>
                      <a:pt x="0" y="0"/>
                    </a:moveTo>
                    <a:lnTo>
                      <a:pt x="108013" y="0"/>
                    </a:lnTo>
                    <a:lnTo>
                      <a:pt x="108013" y="85058"/>
                    </a:lnTo>
                    <a:lnTo>
                      <a:pt x="0" y="85058"/>
                    </a:lnTo>
                    <a:close/>
                  </a:path>
                </a:pathLst>
              </a:custGeom>
              <a:solidFill>
                <a:srgbClr val="C0D44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50" name="Freeform: Shape 449">
                <a:extLst>
                  <a:ext uri="{FF2B5EF4-FFF2-40B4-BE49-F238E27FC236}">
                    <a16:creationId xmlns:a16="http://schemas.microsoft.com/office/drawing/2014/main" xmlns="" id="{99B547CB-38F1-490D-9A36-691F4A621702}"/>
                  </a:ext>
                </a:extLst>
              </p:cNvPr>
              <p:cNvSpPr/>
              <p:nvPr/>
            </p:nvSpPr>
            <p:spPr>
              <a:xfrm>
                <a:off x="5530691" y="3389851"/>
                <a:ext cx="108013" cy="85058"/>
              </a:xfrm>
              <a:custGeom>
                <a:avLst/>
                <a:gdLst>
                  <a:gd name="connsiteX0" fmla="*/ 0 w 108013"/>
                  <a:gd name="connsiteY0" fmla="*/ 0 h 85058"/>
                  <a:gd name="connsiteX1" fmla="*/ 108013 w 108013"/>
                  <a:gd name="connsiteY1" fmla="*/ 0 h 85058"/>
                  <a:gd name="connsiteX2" fmla="*/ 108013 w 108013"/>
                  <a:gd name="connsiteY2" fmla="*/ 85058 h 85058"/>
                  <a:gd name="connsiteX3" fmla="*/ 0 w 108013"/>
                  <a:gd name="connsiteY3" fmla="*/ 85058 h 85058"/>
                </a:gdLst>
                <a:ahLst/>
                <a:cxnLst>
                  <a:cxn ang="0">
                    <a:pos x="connsiteX0" y="connsiteY0"/>
                  </a:cxn>
                  <a:cxn ang="0">
                    <a:pos x="connsiteX1" y="connsiteY1"/>
                  </a:cxn>
                  <a:cxn ang="0">
                    <a:pos x="connsiteX2" y="connsiteY2"/>
                  </a:cxn>
                  <a:cxn ang="0">
                    <a:pos x="connsiteX3" y="connsiteY3"/>
                  </a:cxn>
                </a:cxnLst>
                <a:rect l="l" t="t" r="r" b="b"/>
                <a:pathLst>
                  <a:path w="108013" h="85058">
                    <a:moveTo>
                      <a:pt x="0" y="0"/>
                    </a:moveTo>
                    <a:lnTo>
                      <a:pt x="108013" y="0"/>
                    </a:lnTo>
                    <a:lnTo>
                      <a:pt x="108013" y="85058"/>
                    </a:lnTo>
                    <a:lnTo>
                      <a:pt x="0" y="85058"/>
                    </a:lnTo>
                    <a:close/>
                  </a:path>
                </a:pathLst>
              </a:custGeom>
              <a:solidFill>
                <a:srgbClr val="C0D44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51" name="Freeform: Shape 450">
                <a:extLst>
                  <a:ext uri="{FF2B5EF4-FFF2-40B4-BE49-F238E27FC236}">
                    <a16:creationId xmlns:a16="http://schemas.microsoft.com/office/drawing/2014/main" xmlns="" id="{93F87B40-67ED-46A6-8429-B202A767299F}"/>
                  </a:ext>
                </a:extLst>
              </p:cNvPr>
              <p:cNvSpPr/>
              <p:nvPr/>
            </p:nvSpPr>
            <p:spPr>
              <a:xfrm>
                <a:off x="5376195" y="3324510"/>
                <a:ext cx="108013" cy="85058"/>
              </a:xfrm>
              <a:custGeom>
                <a:avLst/>
                <a:gdLst>
                  <a:gd name="connsiteX0" fmla="*/ 0 w 108013"/>
                  <a:gd name="connsiteY0" fmla="*/ 0 h 85058"/>
                  <a:gd name="connsiteX1" fmla="*/ 108013 w 108013"/>
                  <a:gd name="connsiteY1" fmla="*/ 0 h 85058"/>
                  <a:gd name="connsiteX2" fmla="*/ 108013 w 108013"/>
                  <a:gd name="connsiteY2" fmla="*/ 85058 h 85058"/>
                  <a:gd name="connsiteX3" fmla="*/ 0 w 108013"/>
                  <a:gd name="connsiteY3" fmla="*/ 85058 h 85058"/>
                </a:gdLst>
                <a:ahLst/>
                <a:cxnLst>
                  <a:cxn ang="0">
                    <a:pos x="connsiteX0" y="connsiteY0"/>
                  </a:cxn>
                  <a:cxn ang="0">
                    <a:pos x="connsiteX1" y="connsiteY1"/>
                  </a:cxn>
                  <a:cxn ang="0">
                    <a:pos x="connsiteX2" y="connsiteY2"/>
                  </a:cxn>
                  <a:cxn ang="0">
                    <a:pos x="connsiteX3" y="connsiteY3"/>
                  </a:cxn>
                </a:cxnLst>
                <a:rect l="l" t="t" r="r" b="b"/>
                <a:pathLst>
                  <a:path w="108013" h="85058">
                    <a:moveTo>
                      <a:pt x="0" y="0"/>
                    </a:moveTo>
                    <a:lnTo>
                      <a:pt x="108013" y="0"/>
                    </a:lnTo>
                    <a:lnTo>
                      <a:pt x="108013" y="85058"/>
                    </a:lnTo>
                    <a:lnTo>
                      <a:pt x="0" y="85058"/>
                    </a:lnTo>
                    <a:close/>
                  </a:path>
                </a:pathLst>
              </a:custGeom>
              <a:solidFill>
                <a:srgbClr val="C0D44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52" name="Freeform: Shape 451">
                <a:extLst>
                  <a:ext uri="{FF2B5EF4-FFF2-40B4-BE49-F238E27FC236}">
                    <a16:creationId xmlns:a16="http://schemas.microsoft.com/office/drawing/2014/main" xmlns="" id="{F59350EA-1CA8-4BEA-9948-D0E41C3930D6}"/>
                  </a:ext>
                </a:extLst>
              </p:cNvPr>
              <p:cNvSpPr/>
              <p:nvPr/>
            </p:nvSpPr>
            <p:spPr>
              <a:xfrm>
                <a:off x="5376195" y="3463289"/>
                <a:ext cx="108013" cy="85058"/>
              </a:xfrm>
              <a:custGeom>
                <a:avLst/>
                <a:gdLst>
                  <a:gd name="connsiteX0" fmla="*/ 0 w 108013"/>
                  <a:gd name="connsiteY0" fmla="*/ 0 h 85058"/>
                  <a:gd name="connsiteX1" fmla="*/ 108013 w 108013"/>
                  <a:gd name="connsiteY1" fmla="*/ 0 h 85058"/>
                  <a:gd name="connsiteX2" fmla="*/ 108013 w 108013"/>
                  <a:gd name="connsiteY2" fmla="*/ 85058 h 85058"/>
                  <a:gd name="connsiteX3" fmla="*/ 0 w 108013"/>
                  <a:gd name="connsiteY3" fmla="*/ 85058 h 85058"/>
                </a:gdLst>
                <a:ahLst/>
                <a:cxnLst>
                  <a:cxn ang="0">
                    <a:pos x="connsiteX0" y="connsiteY0"/>
                  </a:cxn>
                  <a:cxn ang="0">
                    <a:pos x="connsiteX1" y="connsiteY1"/>
                  </a:cxn>
                  <a:cxn ang="0">
                    <a:pos x="connsiteX2" y="connsiteY2"/>
                  </a:cxn>
                  <a:cxn ang="0">
                    <a:pos x="connsiteX3" y="connsiteY3"/>
                  </a:cxn>
                </a:cxnLst>
                <a:rect l="l" t="t" r="r" b="b"/>
                <a:pathLst>
                  <a:path w="108013" h="85058">
                    <a:moveTo>
                      <a:pt x="0" y="0"/>
                    </a:moveTo>
                    <a:lnTo>
                      <a:pt x="108013" y="0"/>
                    </a:lnTo>
                    <a:lnTo>
                      <a:pt x="108013" y="85058"/>
                    </a:lnTo>
                    <a:lnTo>
                      <a:pt x="0" y="85058"/>
                    </a:lnTo>
                    <a:close/>
                  </a:path>
                </a:pathLst>
              </a:custGeom>
              <a:solidFill>
                <a:srgbClr val="C0D44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53" name="Freeform: Shape 452">
                <a:extLst>
                  <a:ext uri="{FF2B5EF4-FFF2-40B4-BE49-F238E27FC236}">
                    <a16:creationId xmlns:a16="http://schemas.microsoft.com/office/drawing/2014/main" xmlns="" id="{267273E6-DA03-4159-A5EA-0658662D0162}"/>
                  </a:ext>
                </a:extLst>
              </p:cNvPr>
              <p:cNvSpPr/>
              <p:nvPr/>
            </p:nvSpPr>
            <p:spPr>
              <a:xfrm>
                <a:off x="5211318" y="3534346"/>
                <a:ext cx="108013" cy="85058"/>
              </a:xfrm>
              <a:custGeom>
                <a:avLst/>
                <a:gdLst>
                  <a:gd name="connsiteX0" fmla="*/ 0 w 108013"/>
                  <a:gd name="connsiteY0" fmla="*/ 0 h 85058"/>
                  <a:gd name="connsiteX1" fmla="*/ 108013 w 108013"/>
                  <a:gd name="connsiteY1" fmla="*/ 0 h 85058"/>
                  <a:gd name="connsiteX2" fmla="*/ 108013 w 108013"/>
                  <a:gd name="connsiteY2" fmla="*/ 85058 h 85058"/>
                  <a:gd name="connsiteX3" fmla="*/ 0 w 108013"/>
                  <a:gd name="connsiteY3" fmla="*/ 85058 h 85058"/>
                </a:gdLst>
                <a:ahLst/>
                <a:cxnLst>
                  <a:cxn ang="0">
                    <a:pos x="connsiteX0" y="connsiteY0"/>
                  </a:cxn>
                  <a:cxn ang="0">
                    <a:pos x="connsiteX1" y="connsiteY1"/>
                  </a:cxn>
                  <a:cxn ang="0">
                    <a:pos x="connsiteX2" y="connsiteY2"/>
                  </a:cxn>
                  <a:cxn ang="0">
                    <a:pos x="connsiteX3" y="connsiteY3"/>
                  </a:cxn>
                </a:cxnLst>
                <a:rect l="l" t="t" r="r" b="b"/>
                <a:pathLst>
                  <a:path w="108013" h="85058">
                    <a:moveTo>
                      <a:pt x="0" y="0"/>
                    </a:moveTo>
                    <a:lnTo>
                      <a:pt x="108013" y="0"/>
                    </a:lnTo>
                    <a:lnTo>
                      <a:pt x="108013" y="85058"/>
                    </a:lnTo>
                    <a:lnTo>
                      <a:pt x="0" y="85058"/>
                    </a:lnTo>
                    <a:close/>
                  </a:path>
                </a:pathLst>
              </a:custGeom>
              <a:solidFill>
                <a:srgbClr val="C0D44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nvGrpSpPr>
            <p:cNvPr id="445" name="Graphic 313">
              <a:extLst>
                <a:ext uri="{FF2B5EF4-FFF2-40B4-BE49-F238E27FC236}">
                  <a16:creationId xmlns:a16="http://schemas.microsoft.com/office/drawing/2014/main" xmlns="" id="{24E69A4F-64D7-40BB-901E-2E9DD4D1DFB3}"/>
                </a:ext>
              </a:extLst>
            </p:cNvPr>
            <p:cNvGrpSpPr/>
            <p:nvPr/>
          </p:nvGrpSpPr>
          <p:grpSpPr>
            <a:xfrm>
              <a:off x="925863" y="2489661"/>
              <a:ext cx="168726" cy="168704"/>
              <a:chOff x="5017865" y="3071812"/>
              <a:chExt cx="716661" cy="716565"/>
            </a:xfrm>
            <a:solidFill>
              <a:srgbClr val="4070C2"/>
            </a:solidFill>
          </p:grpSpPr>
          <p:sp>
            <p:nvSpPr>
              <p:cNvPr id="446" name="Freeform: Shape 445">
                <a:extLst>
                  <a:ext uri="{FF2B5EF4-FFF2-40B4-BE49-F238E27FC236}">
                    <a16:creationId xmlns:a16="http://schemas.microsoft.com/office/drawing/2014/main" xmlns="" id="{607BCC8C-9997-4AD4-B56C-2E811B593C47}"/>
                  </a:ext>
                </a:extLst>
              </p:cNvPr>
              <p:cNvSpPr/>
              <p:nvPr/>
            </p:nvSpPr>
            <p:spPr>
              <a:xfrm>
                <a:off x="5017865" y="3071812"/>
                <a:ext cx="716661" cy="176688"/>
              </a:xfrm>
              <a:custGeom>
                <a:avLst/>
                <a:gdLst>
                  <a:gd name="connsiteX0" fmla="*/ 103823 w 716661"/>
                  <a:gd name="connsiteY0" fmla="*/ 103727 h 176688"/>
                  <a:gd name="connsiteX1" fmla="*/ 612838 w 716661"/>
                  <a:gd name="connsiteY1" fmla="*/ 103727 h 176688"/>
                  <a:gd name="connsiteX2" fmla="*/ 612838 w 716661"/>
                  <a:gd name="connsiteY2" fmla="*/ 176689 h 176688"/>
                  <a:gd name="connsiteX3" fmla="*/ 716661 w 716661"/>
                  <a:gd name="connsiteY3" fmla="*/ 176689 h 176688"/>
                  <a:gd name="connsiteX4" fmla="*/ 716661 w 716661"/>
                  <a:gd name="connsiteY4" fmla="*/ 0 h 176688"/>
                  <a:gd name="connsiteX5" fmla="*/ 0 w 716661"/>
                  <a:gd name="connsiteY5" fmla="*/ 0 h 176688"/>
                  <a:gd name="connsiteX6" fmla="*/ 0 w 716661"/>
                  <a:gd name="connsiteY6" fmla="*/ 176689 h 176688"/>
                  <a:gd name="connsiteX7" fmla="*/ 103823 w 716661"/>
                  <a:gd name="connsiteY7" fmla="*/ 176689 h 1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661" h="176688">
                    <a:moveTo>
                      <a:pt x="103823" y="103727"/>
                    </a:moveTo>
                    <a:lnTo>
                      <a:pt x="612838" y="103727"/>
                    </a:lnTo>
                    <a:lnTo>
                      <a:pt x="612838" y="176689"/>
                    </a:lnTo>
                    <a:lnTo>
                      <a:pt x="716661" y="176689"/>
                    </a:lnTo>
                    <a:lnTo>
                      <a:pt x="716661" y="0"/>
                    </a:lnTo>
                    <a:lnTo>
                      <a:pt x="0" y="0"/>
                    </a:lnTo>
                    <a:lnTo>
                      <a:pt x="0" y="176689"/>
                    </a:lnTo>
                    <a:lnTo>
                      <a:pt x="103823" y="176689"/>
                    </a:lnTo>
                    <a:close/>
                  </a:path>
                </a:pathLst>
              </a:custGeom>
              <a:solidFill>
                <a:schemeClr val="accent1"/>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47" name="Freeform: Shape 446">
                <a:extLst>
                  <a:ext uri="{FF2B5EF4-FFF2-40B4-BE49-F238E27FC236}">
                    <a16:creationId xmlns:a16="http://schemas.microsoft.com/office/drawing/2014/main" xmlns="" id="{8C438391-0262-4DF3-9350-B27DFEA5A9A9}"/>
                  </a:ext>
                </a:extLst>
              </p:cNvPr>
              <p:cNvSpPr/>
              <p:nvPr/>
            </p:nvSpPr>
            <p:spPr>
              <a:xfrm>
                <a:off x="5017865" y="3611689"/>
                <a:ext cx="716661" cy="176688"/>
              </a:xfrm>
              <a:custGeom>
                <a:avLst/>
                <a:gdLst>
                  <a:gd name="connsiteX0" fmla="*/ 612838 w 716661"/>
                  <a:gd name="connsiteY0" fmla="*/ 72961 h 176688"/>
                  <a:gd name="connsiteX1" fmla="*/ 103823 w 716661"/>
                  <a:gd name="connsiteY1" fmla="*/ 72961 h 176688"/>
                  <a:gd name="connsiteX2" fmla="*/ 103823 w 716661"/>
                  <a:gd name="connsiteY2" fmla="*/ 0 h 176688"/>
                  <a:gd name="connsiteX3" fmla="*/ 0 w 716661"/>
                  <a:gd name="connsiteY3" fmla="*/ 0 h 176688"/>
                  <a:gd name="connsiteX4" fmla="*/ 0 w 716661"/>
                  <a:gd name="connsiteY4" fmla="*/ 176689 h 176688"/>
                  <a:gd name="connsiteX5" fmla="*/ 716661 w 716661"/>
                  <a:gd name="connsiteY5" fmla="*/ 176689 h 176688"/>
                  <a:gd name="connsiteX6" fmla="*/ 716661 w 716661"/>
                  <a:gd name="connsiteY6" fmla="*/ 0 h 176688"/>
                  <a:gd name="connsiteX7" fmla="*/ 612838 w 716661"/>
                  <a:gd name="connsiteY7" fmla="*/ 0 h 1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661" h="176688">
                    <a:moveTo>
                      <a:pt x="612838" y="72961"/>
                    </a:moveTo>
                    <a:lnTo>
                      <a:pt x="103823" y="72961"/>
                    </a:lnTo>
                    <a:lnTo>
                      <a:pt x="103823" y="0"/>
                    </a:lnTo>
                    <a:lnTo>
                      <a:pt x="0" y="0"/>
                    </a:lnTo>
                    <a:lnTo>
                      <a:pt x="0" y="176689"/>
                    </a:lnTo>
                    <a:lnTo>
                      <a:pt x="716661" y="176689"/>
                    </a:lnTo>
                    <a:lnTo>
                      <a:pt x="716661" y="0"/>
                    </a:lnTo>
                    <a:lnTo>
                      <a:pt x="612838" y="0"/>
                    </a:lnTo>
                    <a:close/>
                  </a:path>
                </a:pathLst>
              </a:custGeom>
              <a:solidFill>
                <a:schemeClr val="accent1"/>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grpSp>
        <p:nvGrpSpPr>
          <p:cNvPr id="408" name="Group 407">
            <a:extLst>
              <a:ext uri="{FF2B5EF4-FFF2-40B4-BE49-F238E27FC236}">
                <a16:creationId xmlns:a16="http://schemas.microsoft.com/office/drawing/2014/main" xmlns="" id="{EBA9DB33-011A-4641-AC08-50EE73CEA3A9}"/>
              </a:ext>
            </a:extLst>
          </p:cNvPr>
          <p:cNvGrpSpPr/>
          <p:nvPr/>
        </p:nvGrpSpPr>
        <p:grpSpPr>
          <a:xfrm flipH="1">
            <a:off x="10564805" y="2381725"/>
            <a:ext cx="325915" cy="325915"/>
            <a:chOff x="1172837" y="2315517"/>
            <a:chExt cx="392123" cy="392123"/>
          </a:xfrm>
        </p:grpSpPr>
        <p:sp>
          <p:nvSpPr>
            <p:cNvPr id="436" name="Oval 435">
              <a:extLst>
                <a:ext uri="{FF2B5EF4-FFF2-40B4-BE49-F238E27FC236}">
                  <a16:creationId xmlns:a16="http://schemas.microsoft.com/office/drawing/2014/main" xmlns="" id="{9F1D032B-510E-468C-A6E2-0291F6B46416}"/>
                </a:ext>
              </a:extLst>
            </p:cNvPr>
            <p:cNvSpPr/>
            <p:nvPr/>
          </p:nvSpPr>
          <p:spPr bwMode="auto">
            <a:xfrm>
              <a:off x="1172837" y="2315517"/>
              <a:ext cx="392123" cy="392123"/>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grpSp>
          <p:nvGrpSpPr>
            <p:cNvPr id="437" name="Graphic 313">
              <a:extLst>
                <a:ext uri="{FF2B5EF4-FFF2-40B4-BE49-F238E27FC236}">
                  <a16:creationId xmlns:a16="http://schemas.microsoft.com/office/drawing/2014/main" xmlns="" id="{839EA0F2-0EBD-4E05-84A1-CCDF4ED59BBC}"/>
                </a:ext>
              </a:extLst>
            </p:cNvPr>
            <p:cNvGrpSpPr/>
            <p:nvPr/>
          </p:nvGrpSpPr>
          <p:grpSpPr>
            <a:xfrm>
              <a:off x="1269527" y="2412207"/>
              <a:ext cx="198744" cy="198744"/>
              <a:chOff x="6536626" y="3071812"/>
              <a:chExt cx="716565" cy="716565"/>
            </a:xfrm>
            <a:solidFill>
              <a:schemeClr val="accent1"/>
            </a:solidFill>
          </p:grpSpPr>
          <p:grpSp>
            <p:nvGrpSpPr>
              <p:cNvPr id="438" name="Graphic 313">
                <a:extLst>
                  <a:ext uri="{FF2B5EF4-FFF2-40B4-BE49-F238E27FC236}">
                    <a16:creationId xmlns:a16="http://schemas.microsoft.com/office/drawing/2014/main" xmlns="" id="{7F3ADDC8-5E0C-48CA-913F-D3FC2B366EAB}"/>
                  </a:ext>
                </a:extLst>
              </p:cNvPr>
              <p:cNvGrpSpPr/>
              <p:nvPr/>
            </p:nvGrpSpPr>
            <p:grpSpPr>
              <a:xfrm>
                <a:off x="6536626" y="3071812"/>
                <a:ext cx="716565" cy="716565"/>
                <a:chOff x="6536626" y="3071812"/>
                <a:chExt cx="716565" cy="716565"/>
              </a:xfrm>
              <a:grpFill/>
            </p:grpSpPr>
            <p:sp>
              <p:nvSpPr>
                <p:cNvPr id="440" name="Freeform: Shape 439">
                  <a:extLst>
                    <a:ext uri="{FF2B5EF4-FFF2-40B4-BE49-F238E27FC236}">
                      <a16:creationId xmlns:a16="http://schemas.microsoft.com/office/drawing/2014/main" xmlns="" id="{08CA0962-992A-4F32-8553-121C13022C3B}"/>
                    </a:ext>
                  </a:extLst>
                </p:cNvPr>
                <p:cNvSpPr/>
                <p:nvPr/>
              </p:nvSpPr>
              <p:spPr>
                <a:xfrm>
                  <a:off x="6536626" y="3071812"/>
                  <a:ext cx="716565" cy="176688"/>
                </a:xfrm>
                <a:custGeom>
                  <a:avLst/>
                  <a:gdLst>
                    <a:gd name="connsiteX0" fmla="*/ 103727 w 716565"/>
                    <a:gd name="connsiteY0" fmla="*/ 103727 h 176688"/>
                    <a:gd name="connsiteX1" fmla="*/ 612838 w 716565"/>
                    <a:gd name="connsiteY1" fmla="*/ 103727 h 176688"/>
                    <a:gd name="connsiteX2" fmla="*/ 612838 w 716565"/>
                    <a:gd name="connsiteY2" fmla="*/ 176689 h 176688"/>
                    <a:gd name="connsiteX3" fmla="*/ 716566 w 716565"/>
                    <a:gd name="connsiteY3" fmla="*/ 176689 h 176688"/>
                    <a:gd name="connsiteX4" fmla="*/ 716566 w 716565"/>
                    <a:gd name="connsiteY4" fmla="*/ 0 h 176688"/>
                    <a:gd name="connsiteX5" fmla="*/ 0 w 716565"/>
                    <a:gd name="connsiteY5" fmla="*/ 0 h 176688"/>
                    <a:gd name="connsiteX6" fmla="*/ 0 w 716565"/>
                    <a:gd name="connsiteY6" fmla="*/ 176689 h 176688"/>
                    <a:gd name="connsiteX7" fmla="*/ 103727 w 716565"/>
                    <a:gd name="connsiteY7" fmla="*/ 176689 h 1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565" h="176688">
                      <a:moveTo>
                        <a:pt x="103727" y="103727"/>
                      </a:moveTo>
                      <a:lnTo>
                        <a:pt x="612838" y="103727"/>
                      </a:lnTo>
                      <a:lnTo>
                        <a:pt x="612838" y="176689"/>
                      </a:lnTo>
                      <a:lnTo>
                        <a:pt x="716566" y="176689"/>
                      </a:lnTo>
                      <a:lnTo>
                        <a:pt x="716566" y="0"/>
                      </a:lnTo>
                      <a:lnTo>
                        <a:pt x="0" y="0"/>
                      </a:lnTo>
                      <a:lnTo>
                        <a:pt x="0" y="176689"/>
                      </a:lnTo>
                      <a:lnTo>
                        <a:pt x="103727" y="176689"/>
                      </a:lnTo>
                      <a:close/>
                    </a:path>
                  </a:pathLst>
                </a:custGeom>
                <a:grp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41" name="Freeform: Shape 440">
                  <a:extLst>
                    <a:ext uri="{FF2B5EF4-FFF2-40B4-BE49-F238E27FC236}">
                      <a16:creationId xmlns:a16="http://schemas.microsoft.com/office/drawing/2014/main" xmlns="" id="{52953492-0155-4804-9111-D8B70AA17433}"/>
                    </a:ext>
                  </a:extLst>
                </p:cNvPr>
                <p:cNvSpPr/>
                <p:nvPr/>
              </p:nvSpPr>
              <p:spPr>
                <a:xfrm>
                  <a:off x="6536626" y="3611689"/>
                  <a:ext cx="716565" cy="176688"/>
                </a:xfrm>
                <a:custGeom>
                  <a:avLst/>
                  <a:gdLst>
                    <a:gd name="connsiteX0" fmla="*/ 612838 w 716565"/>
                    <a:gd name="connsiteY0" fmla="*/ 72961 h 176688"/>
                    <a:gd name="connsiteX1" fmla="*/ 103727 w 716565"/>
                    <a:gd name="connsiteY1" fmla="*/ 72961 h 176688"/>
                    <a:gd name="connsiteX2" fmla="*/ 103727 w 716565"/>
                    <a:gd name="connsiteY2" fmla="*/ 0 h 176688"/>
                    <a:gd name="connsiteX3" fmla="*/ 0 w 716565"/>
                    <a:gd name="connsiteY3" fmla="*/ 0 h 176688"/>
                    <a:gd name="connsiteX4" fmla="*/ 0 w 716565"/>
                    <a:gd name="connsiteY4" fmla="*/ 176689 h 176688"/>
                    <a:gd name="connsiteX5" fmla="*/ 716566 w 716565"/>
                    <a:gd name="connsiteY5" fmla="*/ 176689 h 176688"/>
                    <a:gd name="connsiteX6" fmla="*/ 716566 w 716565"/>
                    <a:gd name="connsiteY6" fmla="*/ 0 h 176688"/>
                    <a:gd name="connsiteX7" fmla="*/ 612838 w 716565"/>
                    <a:gd name="connsiteY7" fmla="*/ 0 h 1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565" h="176688">
                      <a:moveTo>
                        <a:pt x="612838" y="72961"/>
                      </a:moveTo>
                      <a:lnTo>
                        <a:pt x="103727" y="72961"/>
                      </a:lnTo>
                      <a:lnTo>
                        <a:pt x="103727" y="0"/>
                      </a:lnTo>
                      <a:lnTo>
                        <a:pt x="0" y="0"/>
                      </a:lnTo>
                      <a:lnTo>
                        <a:pt x="0" y="176689"/>
                      </a:lnTo>
                      <a:lnTo>
                        <a:pt x="716566" y="176689"/>
                      </a:lnTo>
                      <a:lnTo>
                        <a:pt x="716566" y="0"/>
                      </a:lnTo>
                      <a:lnTo>
                        <a:pt x="612838" y="0"/>
                      </a:lnTo>
                      <a:close/>
                    </a:path>
                  </a:pathLst>
                </a:custGeom>
                <a:grp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sp>
            <p:nvSpPr>
              <p:cNvPr id="439" name="Freeform: Shape 438">
                <a:extLst>
                  <a:ext uri="{FF2B5EF4-FFF2-40B4-BE49-F238E27FC236}">
                    <a16:creationId xmlns:a16="http://schemas.microsoft.com/office/drawing/2014/main" xmlns="" id="{49FBD146-9ADD-4913-988A-429B5FEAFB7B}"/>
                  </a:ext>
                </a:extLst>
              </p:cNvPr>
              <p:cNvSpPr/>
              <p:nvPr/>
            </p:nvSpPr>
            <p:spPr>
              <a:xfrm flipH="1">
                <a:off x="6626351" y="3213067"/>
                <a:ext cx="537115" cy="393192"/>
              </a:xfrm>
              <a:custGeom>
                <a:avLst/>
                <a:gdLst>
                  <a:gd name="connsiteX0" fmla="*/ 495681 w 537114"/>
                  <a:gd name="connsiteY0" fmla="*/ 105728 h 393192"/>
                  <a:gd name="connsiteX1" fmla="*/ 461296 w 537114"/>
                  <a:gd name="connsiteY1" fmla="*/ 124111 h 393192"/>
                  <a:gd name="connsiteX2" fmla="*/ 264795 w 537114"/>
                  <a:gd name="connsiteY2" fmla="*/ 124111 h 393192"/>
                  <a:gd name="connsiteX3" fmla="*/ 167164 w 537114"/>
                  <a:gd name="connsiteY3" fmla="*/ 232886 h 393192"/>
                  <a:gd name="connsiteX4" fmla="*/ 167069 w 537114"/>
                  <a:gd name="connsiteY4" fmla="*/ 233077 h 393192"/>
                  <a:gd name="connsiteX5" fmla="*/ 110680 w 537114"/>
                  <a:gd name="connsiteY5" fmla="*/ 233077 h 393192"/>
                  <a:gd name="connsiteX6" fmla="*/ 257746 w 537114"/>
                  <a:gd name="connsiteY6" fmla="*/ 60293 h 393192"/>
                  <a:gd name="connsiteX7" fmla="*/ 364141 w 537114"/>
                  <a:gd name="connsiteY7" fmla="*/ 59817 h 393192"/>
                  <a:gd name="connsiteX8" fmla="*/ 400907 w 537114"/>
                  <a:gd name="connsiteY8" fmla="*/ 82677 h 393192"/>
                  <a:gd name="connsiteX9" fmla="*/ 442246 w 537114"/>
                  <a:gd name="connsiteY9" fmla="*/ 41339 h 393192"/>
                  <a:gd name="connsiteX10" fmla="*/ 400907 w 537114"/>
                  <a:gd name="connsiteY10" fmla="*/ 0 h 393192"/>
                  <a:gd name="connsiteX11" fmla="*/ 364712 w 537114"/>
                  <a:gd name="connsiteY11" fmla="*/ 21717 h 393192"/>
                  <a:gd name="connsiteX12" fmla="*/ 248698 w 537114"/>
                  <a:gd name="connsiteY12" fmla="*/ 22289 h 393192"/>
                  <a:gd name="connsiteX13" fmla="*/ 240030 w 537114"/>
                  <a:gd name="connsiteY13" fmla="*/ 22384 h 393192"/>
                  <a:gd name="connsiteX14" fmla="*/ 60674 w 537114"/>
                  <a:gd name="connsiteY14" fmla="*/ 233077 h 393192"/>
                  <a:gd name="connsiteX15" fmla="*/ 19050 w 537114"/>
                  <a:gd name="connsiteY15" fmla="*/ 233077 h 393192"/>
                  <a:gd name="connsiteX16" fmla="*/ 0 w 537114"/>
                  <a:gd name="connsiteY16" fmla="*/ 252127 h 393192"/>
                  <a:gd name="connsiteX17" fmla="*/ 19050 w 537114"/>
                  <a:gd name="connsiteY17" fmla="*/ 271177 h 393192"/>
                  <a:gd name="connsiteX18" fmla="*/ 118205 w 537114"/>
                  <a:gd name="connsiteY18" fmla="*/ 271177 h 393192"/>
                  <a:gd name="connsiteX19" fmla="*/ 217932 w 537114"/>
                  <a:gd name="connsiteY19" fmla="*/ 370904 h 393192"/>
                  <a:gd name="connsiteX20" fmla="*/ 405765 w 537114"/>
                  <a:gd name="connsiteY20" fmla="*/ 370904 h 393192"/>
                  <a:gd name="connsiteX21" fmla="*/ 442246 w 537114"/>
                  <a:gd name="connsiteY21" fmla="*/ 393192 h 393192"/>
                  <a:gd name="connsiteX22" fmla="*/ 483584 w 537114"/>
                  <a:gd name="connsiteY22" fmla="*/ 351854 h 393192"/>
                  <a:gd name="connsiteX23" fmla="*/ 442246 w 537114"/>
                  <a:gd name="connsiteY23" fmla="*/ 310515 h 393192"/>
                  <a:gd name="connsiteX24" fmla="*/ 405765 w 537114"/>
                  <a:gd name="connsiteY24" fmla="*/ 332804 h 393192"/>
                  <a:gd name="connsiteX25" fmla="*/ 233744 w 537114"/>
                  <a:gd name="connsiteY25" fmla="*/ 332804 h 393192"/>
                  <a:gd name="connsiteX26" fmla="*/ 172117 w 537114"/>
                  <a:gd name="connsiteY26" fmla="*/ 271177 h 393192"/>
                  <a:gd name="connsiteX27" fmla="*/ 316992 w 537114"/>
                  <a:gd name="connsiteY27" fmla="*/ 271177 h 393192"/>
                  <a:gd name="connsiteX28" fmla="*/ 353473 w 537114"/>
                  <a:gd name="connsiteY28" fmla="*/ 293465 h 393192"/>
                  <a:gd name="connsiteX29" fmla="*/ 394811 w 537114"/>
                  <a:gd name="connsiteY29" fmla="*/ 252127 h 393192"/>
                  <a:gd name="connsiteX30" fmla="*/ 353473 w 537114"/>
                  <a:gd name="connsiteY30" fmla="*/ 210788 h 393192"/>
                  <a:gd name="connsiteX31" fmla="*/ 316992 w 537114"/>
                  <a:gd name="connsiteY31" fmla="*/ 233077 h 393192"/>
                  <a:gd name="connsiteX32" fmla="*/ 218313 w 537114"/>
                  <a:gd name="connsiteY32" fmla="*/ 233077 h 393192"/>
                  <a:gd name="connsiteX33" fmla="*/ 281940 w 537114"/>
                  <a:gd name="connsiteY33" fmla="*/ 162306 h 393192"/>
                  <a:gd name="connsiteX34" fmla="*/ 457391 w 537114"/>
                  <a:gd name="connsiteY34" fmla="*/ 162306 h 393192"/>
                  <a:gd name="connsiteX35" fmla="*/ 495776 w 537114"/>
                  <a:gd name="connsiteY35" fmla="*/ 188500 h 393192"/>
                  <a:gd name="connsiteX36" fmla="*/ 537115 w 537114"/>
                  <a:gd name="connsiteY36" fmla="*/ 147161 h 393192"/>
                  <a:gd name="connsiteX37" fmla="*/ 495681 w 537114"/>
                  <a:gd name="connsiteY37" fmla="*/ 105728 h 39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37114" h="393192">
                    <a:moveTo>
                      <a:pt x="495681" y="105728"/>
                    </a:moveTo>
                    <a:cubicBezTo>
                      <a:pt x="481394" y="105728"/>
                      <a:pt x="468725" y="113062"/>
                      <a:pt x="461296" y="124111"/>
                    </a:cubicBezTo>
                    <a:lnTo>
                      <a:pt x="264795" y="124111"/>
                    </a:lnTo>
                    <a:lnTo>
                      <a:pt x="167164" y="232886"/>
                    </a:lnTo>
                    <a:cubicBezTo>
                      <a:pt x="167164" y="232982"/>
                      <a:pt x="167069" y="232982"/>
                      <a:pt x="167069" y="233077"/>
                    </a:cubicBezTo>
                    <a:lnTo>
                      <a:pt x="110680" y="233077"/>
                    </a:lnTo>
                    <a:lnTo>
                      <a:pt x="257746" y="60293"/>
                    </a:lnTo>
                    <a:cubicBezTo>
                      <a:pt x="291465" y="60007"/>
                      <a:pt x="335566" y="59817"/>
                      <a:pt x="364141" y="59817"/>
                    </a:cubicBezTo>
                    <a:cubicBezTo>
                      <a:pt x="370999" y="73343"/>
                      <a:pt x="384810" y="82677"/>
                      <a:pt x="400907" y="82677"/>
                    </a:cubicBezTo>
                    <a:cubicBezTo>
                      <a:pt x="423767" y="82677"/>
                      <a:pt x="442246" y="64198"/>
                      <a:pt x="442246" y="41339"/>
                    </a:cubicBezTo>
                    <a:cubicBezTo>
                      <a:pt x="442246" y="18479"/>
                      <a:pt x="423767" y="0"/>
                      <a:pt x="400907" y="0"/>
                    </a:cubicBezTo>
                    <a:cubicBezTo>
                      <a:pt x="385191" y="0"/>
                      <a:pt x="371761" y="8858"/>
                      <a:pt x="364712" y="21717"/>
                    </a:cubicBezTo>
                    <a:cubicBezTo>
                      <a:pt x="342995" y="21622"/>
                      <a:pt x="307562" y="21812"/>
                      <a:pt x="248698" y="22289"/>
                    </a:cubicBezTo>
                    <a:lnTo>
                      <a:pt x="240030" y="22384"/>
                    </a:lnTo>
                    <a:lnTo>
                      <a:pt x="60674" y="233077"/>
                    </a:lnTo>
                    <a:lnTo>
                      <a:pt x="19050" y="233077"/>
                    </a:lnTo>
                    <a:cubicBezTo>
                      <a:pt x="8572" y="233077"/>
                      <a:pt x="0" y="241649"/>
                      <a:pt x="0" y="252127"/>
                    </a:cubicBezTo>
                    <a:cubicBezTo>
                      <a:pt x="0" y="262604"/>
                      <a:pt x="8572" y="271177"/>
                      <a:pt x="19050" y="271177"/>
                    </a:cubicBezTo>
                    <a:lnTo>
                      <a:pt x="118205" y="271177"/>
                    </a:lnTo>
                    <a:lnTo>
                      <a:pt x="217932" y="370904"/>
                    </a:lnTo>
                    <a:lnTo>
                      <a:pt x="405765" y="370904"/>
                    </a:lnTo>
                    <a:cubicBezTo>
                      <a:pt x="412718" y="384048"/>
                      <a:pt x="426339" y="393192"/>
                      <a:pt x="442246" y="393192"/>
                    </a:cubicBezTo>
                    <a:cubicBezTo>
                      <a:pt x="465106" y="393192"/>
                      <a:pt x="483584" y="374713"/>
                      <a:pt x="483584" y="351854"/>
                    </a:cubicBezTo>
                    <a:cubicBezTo>
                      <a:pt x="483584" y="328994"/>
                      <a:pt x="465106" y="310515"/>
                      <a:pt x="442246" y="310515"/>
                    </a:cubicBezTo>
                    <a:cubicBezTo>
                      <a:pt x="426339" y="310515"/>
                      <a:pt x="412623" y="319659"/>
                      <a:pt x="405765" y="332804"/>
                    </a:cubicBezTo>
                    <a:lnTo>
                      <a:pt x="233744" y="332804"/>
                    </a:lnTo>
                    <a:lnTo>
                      <a:pt x="172117" y="271177"/>
                    </a:lnTo>
                    <a:lnTo>
                      <a:pt x="316992" y="271177"/>
                    </a:lnTo>
                    <a:cubicBezTo>
                      <a:pt x="323945" y="284417"/>
                      <a:pt x="337566" y="293465"/>
                      <a:pt x="353473" y="293465"/>
                    </a:cubicBezTo>
                    <a:cubicBezTo>
                      <a:pt x="376333" y="293465"/>
                      <a:pt x="394811" y="274987"/>
                      <a:pt x="394811" y="252127"/>
                    </a:cubicBezTo>
                    <a:cubicBezTo>
                      <a:pt x="394811" y="229267"/>
                      <a:pt x="376333" y="210788"/>
                      <a:pt x="353473" y="210788"/>
                    </a:cubicBezTo>
                    <a:cubicBezTo>
                      <a:pt x="337566" y="210788"/>
                      <a:pt x="323850" y="219932"/>
                      <a:pt x="316992" y="233077"/>
                    </a:cubicBezTo>
                    <a:lnTo>
                      <a:pt x="218313" y="233077"/>
                    </a:lnTo>
                    <a:lnTo>
                      <a:pt x="281940" y="162306"/>
                    </a:lnTo>
                    <a:lnTo>
                      <a:pt x="457391" y="162306"/>
                    </a:lnTo>
                    <a:cubicBezTo>
                      <a:pt x="463487" y="177641"/>
                      <a:pt x="478346" y="188500"/>
                      <a:pt x="495776" y="188500"/>
                    </a:cubicBezTo>
                    <a:cubicBezTo>
                      <a:pt x="518636" y="188500"/>
                      <a:pt x="537115" y="170021"/>
                      <a:pt x="537115" y="147161"/>
                    </a:cubicBezTo>
                    <a:cubicBezTo>
                      <a:pt x="537115" y="124301"/>
                      <a:pt x="518541" y="105728"/>
                      <a:pt x="495681" y="105728"/>
                    </a:cubicBezTo>
                    <a:close/>
                  </a:path>
                </a:pathLst>
              </a:custGeom>
              <a:grp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grpSp>
        <p:nvGrpSpPr>
          <p:cNvPr id="409" name="Group 408">
            <a:extLst>
              <a:ext uri="{FF2B5EF4-FFF2-40B4-BE49-F238E27FC236}">
                <a16:creationId xmlns:a16="http://schemas.microsoft.com/office/drawing/2014/main" xmlns="" id="{644FD9FD-C400-42CC-948D-FC928CA9A65C}"/>
              </a:ext>
            </a:extLst>
          </p:cNvPr>
          <p:cNvGrpSpPr/>
          <p:nvPr/>
        </p:nvGrpSpPr>
        <p:grpSpPr>
          <a:xfrm flipH="1">
            <a:off x="10206266" y="2381725"/>
            <a:ext cx="325915" cy="325915"/>
            <a:chOff x="1604212" y="2315517"/>
            <a:chExt cx="392123" cy="392123"/>
          </a:xfrm>
        </p:grpSpPr>
        <p:sp>
          <p:nvSpPr>
            <p:cNvPr id="417" name="Oval 416">
              <a:extLst>
                <a:ext uri="{FF2B5EF4-FFF2-40B4-BE49-F238E27FC236}">
                  <a16:creationId xmlns:a16="http://schemas.microsoft.com/office/drawing/2014/main" xmlns="" id="{04448E19-7C86-4434-8A62-30DAFAFA5A11}"/>
                </a:ext>
              </a:extLst>
            </p:cNvPr>
            <p:cNvSpPr/>
            <p:nvPr/>
          </p:nvSpPr>
          <p:spPr bwMode="auto">
            <a:xfrm>
              <a:off x="1604212" y="2315517"/>
              <a:ext cx="392123" cy="392123"/>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grpSp>
          <p:nvGrpSpPr>
            <p:cNvPr id="418" name="Graphic 313">
              <a:extLst>
                <a:ext uri="{FF2B5EF4-FFF2-40B4-BE49-F238E27FC236}">
                  <a16:creationId xmlns:a16="http://schemas.microsoft.com/office/drawing/2014/main" xmlns="" id="{FDEA97C9-D6CE-4FE3-B661-E8DE3D130EFA}"/>
                </a:ext>
              </a:extLst>
            </p:cNvPr>
            <p:cNvGrpSpPr/>
            <p:nvPr/>
          </p:nvGrpSpPr>
          <p:grpSpPr>
            <a:xfrm>
              <a:off x="1685790" y="2418977"/>
              <a:ext cx="228968" cy="185204"/>
              <a:chOff x="7692675" y="3115938"/>
              <a:chExt cx="825531" cy="667745"/>
            </a:xfrm>
            <a:solidFill>
              <a:srgbClr val="000000"/>
            </a:solidFill>
          </p:grpSpPr>
          <p:sp>
            <p:nvSpPr>
              <p:cNvPr id="421" name="Freeform: Shape 420">
                <a:extLst>
                  <a:ext uri="{FF2B5EF4-FFF2-40B4-BE49-F238E27FC236}">
                    <a16:creationId xmlns:a16="http://schemas.microsoft.com/office/drawing/2014/main" xmlns="" id="{AA8DDB71-EBF3-4D8F-A194-5590958171D0}"/>
                  </a:ext>
                </a:extLst>
              </p:cNvPr>
              <p:cNvSpPr/>
              <p:nvPr/>
            </p:nvSpPr>
            <p:spPr>
              <a:xfrm>
                <a:off x="7692675" y="3115938"/>
                <a:ext cx="158305" cy="667701"/>
              </a:xfrm>
              <a:custGeom>
                <a:avLst/>
                <a:gdLst>
                  <a:gd name="connsiteX0" fmla="*/ 122587 w 158305"/>
                  <a:gd name="connsiteY0" fmla="*/ 52266 h 667701"/>
                  <a:gd name="connsiteX1" fmla="*/ 122587 w 158305"/>
                  <a:gd name="connsiteY1" fmla="*/ 52933 h 667701"/>
                  <a:gd name="connsiteX2" fmla="*/ 158305 w 158305"/>
                  <a:gd name="connsiteY2" fmla="*/ 52933 h 667701"/>
                  <a:gd name="connsiteX3" fmla="*/ 158305 w 158305"/>
                  <a:gd name="connsiteY3" fmla="*/ 260 h 667701"/>
                  <a:gd name="connsiteX4" fmla="*/ 120015 w 158305"/>
                  <a:gd name="connsiteY4" fmla="*/ 260 h 667701"/>
                  <a:gd name="connsiteX5" fmla="*/ 120015 w 158305"/>
                  <a:gd name="connsiteY5" fmla="*/ 260 h 667701"/>
                  <a:gd name="connsiteX6" fmla="*/ 105061 w 158305"/>
                  <a:gd name="connsiteY6" fmla="*/ 736 h 667701"/>
                  <a:gd name="connsiteX7" fmla="*/ 41148 w 158305"/>
                  <a:gd name="connsiteY7" fmla="*/ 70935 h 667701"/>
                  <a:gd name="connsiteX8" fmla="*/ 39910 w 158305"/>
                  <a:gd name="connsiteY8" fmla="*/ 254196 h 667701"/>
                  <a:gd name="connsiteX9" fmla="*/ 9334 w 158305"/>
                  <a:gd name="connsiteY9" fmla="*/ 311060 h 667701"/>
                  <a:gd name="connsiteX10" fmla="*/ 0 w 158305"/>
                  <a:gd name="connsiteY10" fmla="*/ 311060 h 667701"/>
                  <a:gd name="connsiteX11" fmla="*/ 0 w 158305"/>
                  <a:gd name="connsiteY11" fmla="*/ 354304 h 667701"/>
                  <a:gd name="connsiteX12" fmla="*/ 8191 w 158305"/>
                  <a:gd name="connsiteY12" fmla="*/ 354304 h 667701"/>
                  <a:gd name="connsiteX13" fmla="*/ 8191 w 158305"/>
                  <a:gd name="connsiteY13" fmla="*/ 354304 h 667701"/>
                  <a:gd name="connsiteX14" fmla="*/ 40100 w 158305"/>
                  <a:gd name="connsiteY14" fmla="*/ 396404 h 667701"/>
                  <a:gd name="connsiteX15" fmla="*/ 40100 w 158305"/>
                  <a:gd name="connsiteY15" fmla="*/ 574998 h 667701"/>
                  <a:gd name="connsiteX16" fmla="*/ 74581 w 158305"/>
                  <a:gd name="connsiteY16" fmla="*/ 651865 h 667701"/>
                  <a:gd name="connsiteX17" fmla="*/ 103156 w 158305"/>
                  <a:gd name="connsiteY17" fmla="*/ 664247 h 667701"/>
                  <a:gd name="connsiteX18" fmla="*/ 122587 w 158305"/>
                  <a:gd name="connsiteY18" fmla="*/ 667581 h 667701"/>
                  <a:gd name="connsiteX19" fmla="*/ 122587 w 158305"/>
                  <a:gd name="connsiteY19" fmla="*/ 667676 h 667701"/>
                  <a:gd name="connsiteX20" fmla="*/ 158305 w 158305"/>
                  <a:gd name="connsiteY20" fmla="*/ 667676 h 667701"/>
                  <a:gd name="connsiteX21" fmla="*/ 158305 w 158305"/>
                  <a:gd name="connsiteY21" fmla="*/ 614908 h 667701"/>
                  <a:gd name="connsiteX22" fmla="*/ 121253 w 158305"/>
                  <a:gd name="connsiteY22" fmla="*/ 614908 h 667701"/>
                  <a:gd name="connsiteX23" fmla="*/ 98870 w 158305"/>
                  <a:gd name="connsiteY23" fmla="*/ 567950 h 667701"/>
                  <a:gd name="connsiteX24" fmla="*/ 98774 w 158305"/>
                  <a:gd name="connsiteY24" fmla="*/ 407549 h 667701"/>
                  <a:gd name="connsiteX25" fmla="*/ 78772 w 158305"/>
                  <a:gd name="connsiteY25" fmla="*/ 343731 h 667701"/>
                  <a:gd name="connsiteX26" fmla="*/ 78677 w 158305"/>
                  <a:gd name="connsiteY26" fmla="*/ 322490 h 667701"/>
                  <a:gd name="connsiteX27" fmla="*/ 98774 w 158305"/>
                  <a:gd name="connsiteY27" fmla="*/ 264959 h 667701"/>
                  <a:gd name="connsiteX28" fmla="*/ 98679 w 158305"/>
                  <a:gd name="connsiteY28" fmla="*/ 93128 h 667701"/>
                  <a:gd name="connsiteX29" fmla="*/ 122587 w 158305"/>
                  <a:gd name="connsiteY29" fmla="*/ 52266 h 66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8305" h="667701">
                    <a:moveTo>
                      <a:pt x="122587" y="52266"/>
                    </a:moveTo>
                    <a:lnTo>
                      <a:pt x="122587" y="52933"/>
                    </a:lnTo>
                    <a:lnTo>
                      <a:pt x="158305" y="52933"/>
                    </a:lnTo>
                    <a:lnTo>
                      <a:pt x="158305" y="260"/>
                    </a:lnTo>
                    <a:lnTo>
                      <a:pt x="120015" y="260"/>
                    </a:lnTo>
                    <a:lnTo>
                      <a:pt x="120015" y="260"/>
                    </a:lnTo>
                    <a:cubicBezTo>
                      <a:pt x="115633" y="-217"/>
                      <a:pt x="110585" y="-26"/>
                      <a:pt x="105061" y="736"/>
                    </a:cubicBezTo>
                    <a:cubicBezTo>
                      <a:pt x="62770" y="5879"/>
                      <a:pt x="42005" y="26644"/>
                      <a:pt x="41148" y="70935"/>
                    </a:cubicBezTo>
                    <a:cubicBezTo>
                      <a:pt x="39814" y="131990"/>
                      <a:pt x="41720" y="193141"/>
                      <a:pt x="39910" y="254196"/>
                    </a:cubicBezTo>
                    <a:cubicBezTo>
                      <a:pt x="39243" y="276389"/>
                      <a:pt x="42958" y="303440"/>
                      <a:pt x="9334" y="311060"/>
                    </a:cubicBezTo>
                    <a:lnTo>
                      <a:pt x="0" y="311060"/>
                    </a:lnTo>
                    <a:lnTo>
                      <a:pt x="0" y="354304"/>
                    </a:lnTo>
                    <a:lnTo>
                      <a:pt x="8191" y="354304"/>
                    </a:lnTo>
                    <a:cubicBezTo>
                      <a:pt x="8191" y="354304"/>
                      <a:pt x="8191" y="354304"/>
                      <a:pt x="8191" y="354304"/>
                    </a:cubicBezTo>
                    <a:cubicBezTo>
                      <a:pt x="34290" y="360781"/>
                      <a:pt x="39148" y="377640"/>
                      <a:pt x="40100" y="396404"/>
                    </a:cubicBezTo>
                    <a:lnTo>
                      <a:pt x="40100" y="574998"/>
                    </a:lnTo>
                    <a:cubicBezTo>
                      <a:pt x="36671" y="611860"/>
                      <a:pt x="50102" y="635482"/>
                      <a:pt x="74581" y="651865"/>
                    </a:cubicBezTo>
                    <a:cubicBezTo>
                      <a:pt x="83248" y="657675"/>
                      <a:pt x="93059" y="661771"/>
                      <a:pt x="103156" y="664247"/>
                    </a:cubicBezTo>
                    <a:cubicBezTo>
                      <a:pt x="112871" y="666629"/>
                      <a:pt x="118491" y="668153"/>
                      <a:pt x="122587" y="667581"/>
                    </a:cubicBezTo>
                    <a:lnTo>
                      <a:pt x="122587" y="667676"/>
                    </a:lnTo>
                    <a:lnTo>
                      <a:pt x="158305" y="667676"/>
                    </a:lnTo>
                    <a:lnTo>
                      <a:pt x="158305" y="614908"/>
                    </a:lnTo>
                    <a:lnTo>
                      <a:pt x="121253" y="614908"/>
                    </a:lnTo>
                    <a:cubicBezTo>
                      <a:pt x="100108" y="604526"/>
                      <a:pt x="98870" y="587571"/>
                      <a:pt x="98870" y="567950"/>
                    </a:cubicBezTo>
                    <a:cubicBezTo>
                      <a:pt x="98965" y="514514"/>
                      <a:pt x="99060" y="460984"/>
                      <a:pt x="98774" y="407549"/>
                    </a:cubicBezTo>
                    <a:cubicBezTo>
                      <a:pt x="98679" y="384403"/>
                      <a:pt x="96298" y="361448"/>
                      <a:pt x="78772" y="343731"/>
                    </a:cubicBezTo>
                    <a:cubicBezTo>
                      <a:pt x="71056" y="336016"/>
                      <a:pt x="70199" y="330015"/>
                      <a:pt x="78677" y="322490"/>
                    </a:cubicBezTo>
                    <a:cubicBezTo>
                      <a:pt x="96107" y="307155"/>
                      <a:pt x="98870" y="286486"/>
                      <a:pt x="98774" y="264959"/>
                    </a:cubicBezTo>
                    <a:cubicBezTo>
                      <a:pt x="98679" y="207714"/>
                      <a:pt x="99060" y="150374"/>
                      <a:pt x="98679" y="93128"/>
                    </a:cubicBezTo>
                    <a:cubicBezTo>
                      <a:pt x="98679" y="74364"/>
                      <a:pt x="102584" y="58076"/>
                      <a:pt x="122587" y="52266"/>
                    </a:cubicBezTo>
                    <a:close/>
                  </a:path>
                </a:pathLst>
              </a:custGeom>
              <a:solidFill>
                <a:srgbClr val="7AB2D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28" name="Freeform: Shape 427">
                <a:extLst>
                  <a:ext uri="{FF2B5EF4-FFF2-40B4-BE49-F238E27FC236}">
                    <a16:creationId xmlns:a16="http://schemas.microsoft.com/office/drawing/2014/main" xmlns="" id="{A1D01E07-F71A-4CF5-89F1-97B39C996CF6}"/>
                  </a:ext>
                </a:extLst>
              </p:cNvPr>
              <p:cNvSpPr/>
              <p:nvPr/>
            </p:nvSpPr>
            <p:spPr>
              <a:xfrm>
                <a:off x="8359901" y="3115983"/>
                <a:ext cx="158305" cy="667701"/>
              </a:xfrm>
              <a:custGeom>
                <a:avLst/>
                <a:gdLst>
                  <a:gd name="connsiteX0" fmla="*/ 35719 w 158305"/>
                  <a:gd name="connsiteY0" fmla="*/ 615340 h 667701"/>
                  <a:gd name="connsiteX1" fmla="*/ 35719 w 158305"/>
                  <a:gd name="connsiteY1" fmla="*/ 614673 h 667701"/>
                  <a:gd name="connsiteX2" fmla="*/ 0 w 158305"/>
                  <a:gd name="connsiteY2" fmla="*/ 614673 h 667701"/>
                  <a:gd name="connsiteX3" fmla="*/ 0 w 158305"/>
                  <a:gd name="connsiteY3" fmla="*/ 667442 h 667701"/>
                  <a:gd name="connsiteX4" fmla="*/ 38291 w 158305"/>
                  <a:gd name="connsiteY4" fmla="*/ 667442 h 667701"/>
                  <a:gd name="connsiteX5" fmla="*/ 38291 w 158305"/>
                  <a:gd name="connsiteY5" fmla="*/ 667442 h 667701"/>
                  <a:gd name="connsiteX6" fmla="*/ 53245 w 158305"/>
                  <a:gd name="connsiteY6" fmla="*/ 666966 h 667701"/>
                  <a:gd name="connsiteX7" fmla="*/ 117158 w 158305"/>
                  <a:gd name="connsiteY7" fmla="*/ 596766 h 667701"/>
                  <a:gd name="connsiteX8" fmla="*/ 118396 w 158305"/>
                  <a:gd name="connsiteY8" fmla="*/ 413505 h 667701"/>
                  <a:gd name="connsiteX9" fmla="*/ 148971 w 158305"/>
                  <a:gd name="connsiteY9" fmla="*/ 356641 h 667701"/>
                  <a:gd name="connsiteX10" fmla="*/ 158305 w 158305"/>
                  <a:gd name="connsiteY10" fmla="*/ 356641 h 667701"/>
                  <a:gd name="connsiteX11" fmla="*/ 158305 w 158305"/>
                  <a:gd name="connsiteY11" fmla="*/ 313398 h 667701"/>
                  <a:gd name="connsiteX12" fmla="*/ 150114 w 158305"/>
                  <a:gd name="connsiteY12" fmla="*/ 313398 h 667701"/>
                  <a:gd name="connsiteX13" fmla="*/ 150114 w 158305"/>
                  <a:gd name="connsiteY13" fmla="*/ 313398 h 667701"/>
                  <a:gd name="connsiteX14" fmla="*/ 118205 w 158305"/>
                  <a:gd name="connsiteY14" fmla="*/ 271297 h 667701"/>
                  <a:gd name="connsiteX15" fmla="*/ 118205 w 158305"/>
                  <a:gd name="connsiteY15" fmla="*/ 92703 h 667701"/>
                  <a:gd name="connsiteX16" fmla="*/ 83725 w 158305"/>
                  <a:gd name="connsiteY16" fmla="*/ 15836 h 667701"/>
                  <a:gd name="connsiteX17" fmla="*/ 55150 w 158305"/>
                  <a:gd name="connsiteY17" fmla="*/ 3454 h 667701"/>
                  <a:gd name="connsiteX18" fmla="*/ 35719 w 158305"/>
                  <a:gd name="connsiteY18" fmla="*/ 120 h 667701"/>
                  <a:gd name="connsiteX19" fmla="*/ 35719 w 158305"/>
                  <a:gd name="connsiteY19" fmla="*/ 25 h 667701"/>
                  <a:gd name="connsiteX20" fmla="*/ 0 w 158305"/>
                  <a:gd name="connsiteY20" fmla="*/ 25 h 667701"/>
                  <a:gd name="connsiteX21" fmla="*/ 0 w 158305"/>
                  <a:gd name="connsiteY21" fmla="*/ 52793 h 667701"/>
                  <a:gd name="connsiteX22" fmla="*/ 37052 w 158305"/>
                  <a:gd name="connsiteY22" fmla="*/ 52793 h 667701"/>
                  <a:gd name="connsiteX23" fmla="*/ 59436 w 158305"/>
                  <a:gd name="connsiteY23" fmla="*/ 99752 h 667701"/>
                  <a:gd name="connsiteX24" fmla="*/ 59531 w 158305"/>
                  <a:gd name="connsiteY24" fmla="*/ 260153 h 667701"/>
                  <a:gd name="connsiteX25" fmla="*/ 79534 w 158305"/>
                  <a:gd name="connsiteY25" fmla="*/ 323970 h 667701"/>
                  <a:gd name="connsiteX26" fmla="*/ 79629 w 158305"/>
                  <a:gd name="connsiteY26" fmla="*/ 345211 h 667701"/>
                  <a:gd name="connsiteX27" fmla="*/ 59531 w 158305"/>
                  <a:gd name="connsiteY27" fmla="*/ 402742 h 667701"/>
                  <a:gd name="connsiteX28" fmla="*/ 59627 w 158305"/>
                  <a:gd name="connsiteY28" fmla="*/ 574573 h 667701"/>
                  <a:gd name="connsiteX29" fmla="*/ 35719 w 158305"/>
                  <a:gd name="connsiteY29" fmla="*/ 615340 h 66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8305" h="667701">
                    <a:moveTo>
                      <a:pt x="35719" y="615340"/>
                    </a:moveTo>
                    <a:lnTo>
                      <a:pt x="35719" y="614673"/>
                    </a:lnTo>
                    <a:lnTo>
                      <a:pt x="0" y="614673"/>
                    </a:lnTo>
                    <a:lnTo>
                      <a:pt x="0" y="667442"/>
                    </a:lnTo>
                    <a:lnTo>
                      <a:pt x="38291" y="667442"/>
                    </a:lnTo>
                    <a:lnTo>
                      <a:pt x="38291" y="667442"/>
                    </a:lnTo>
                    <a:cubicBezTo>
                      <a:pt x="42672" y="667918"/>
                      <a:pt x="47720" y="667728"/>
                      <a:pt x="53245" y="666966"/>
                    </a:cubicBezTo>
                    <a:cubicBezTo>
                      <a:pt x="95536" y="661822"/>
                      <a:pt x="116300" y="641058"/>
                      <a:pt x="117158" y="596766"/>
                    </a:cubicBezTo>
                    <a:cubicBezTo>
                      <a:pt x="118491" y="535711"/>
                      <a:pt x="116586" y="474561"/>
                      <a:pt x="118396" y="413505"/>
                    </a:cubicBezTo>
                    <a:cubicBezTo>
                      <a:pt x="119063" y="391312"/>
                      <a:pt x="115348" y="364261"/>
                      <a:pt x="148971" y="356641"/>
                    </a:cubicBezTo>
                    <a:lnTo>
                      <a:pt x="158305" y="356641"/>
                    </a:lnTo>
                    <a:lnTo>
                      <a:pt x="158305" y="313398"/>
                    </a:lnTo>
                    <a:lnTo>
                      <a:pt x="150114" y="313398"/>
                    </a:lnTo>
                    <a:cubicBezTo>
                      <a:pt x="150114" y="313398"/>
                      <a:pt x="150114" y="313398"/>
                      <a:pt x="150114" y="313398"/>
                    </a:cubicBezTo>
                    <a:cubicBezTo>
                      <a:pt x="124016" y="306921"/>
                      <a:pt x="119158" y="290061"/>
                      <a:pt x="118205" y="271297"/>
                    </a:cubicBezTo>
                    <a:lnTo>
                      <a:pt x="118205" y="92703"/>
                    </a:lnTo>
                    <a:cubicBezTo>
                      <a:pt x="121634" y="55841"/>
                      <a:pt x="108204" y="32219"/>
                      <a:pt x="83725" y="15836"/>
                    </a:cubicBezTo>
                    <a:cubicBezTo>
                      <a:pt x="75057" y="10026"/>
                      <a:pt x="65246" y="5930"/>
                      <a:pt x="55150" y="3454"/>
                    </a:cubicBezTo>
                    <a:cubicBezTo>
                      <a:pt x="45434" y="1073"/>
                      <a:pt x="39814" y="-451"/>
                      <a:pt x="35719" y="120"/>
                    </a:cubicBezTo>
                    <a:lnTo>
                      <a:pt x="35719" y="25"/>
                    </a:lnTo>
                    <a:lnTo>
                      <a:pt x="0" y="25"/>
                    </a:lnTo>
                    <a:lnTo>
                      <a:pt x="0" y="52793"/>
                    </a:lnTo>
                    <a:lnTo>
                      <a:pt x="37052" y="52793"/>
                    </a:lnTo>
                    <a:cubicBezTo>
                      <a:pt x="58198" y="63176"/>
                      <a:pt x="59436" y="80130"/>
                      <a:pt x="59436" y="99752"/>
                    </a:cubicBezTo>
                    <a:cubicBezTo>
                      <a:pt x="59341" y="153187"/>
                      <a:pt x="59246" y="206718"/>
                      <a:pt x="59531" y="260153"/>
                    </a:cubicBezTo>
                    <a:cubicBezTo>
                      <a:pt x="59627" y="283299"/>
                      <a:pt x="62008" y="306254"/>
                      <a:pt x="79534" y="323970"/>
                    </a:cubicBezTo>
                    <a:cubicBezTo>
                      <a:pt x="87249" y="331686"/>
                      <a:pt x="88106" y="337686"/>
                      <a:pt x="79629" y="345211"/>
                    </a:cubicBezTo>
                    <a:cubicBezTo>
                      <a:pt x="62198" y="360546"/>
                      <a:pt x="59436" y="381216"/>
                      <a:pt x="59531" y="402742"/>
                    </a:cubicBezTo>
                    <a:cubicBezTo>
                      <a:pt x="59627" y="459987"/>
                      <a:pt x="59246" y="517328"/>
                      <a:pt x="59627" y="574573"/>
                    </a:cubicBezTo>
                    <a:cubicBezTo>
                      <a:pt x="59627" y="593242"/>
                      <a:pt x="55817" y="609530"/>
                      <a:pt x="35719" y="615340"/>
                    </a:cubicBezTo>
                    <a:close/>
                  </a:path>
                </a:pathLst>
              </a:custGeom>
              <a:solidFill>
                <a:srgbClr val="7AB2D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431" name="Graphic 313">
                <a:extLst>
                  <a:ext uri="{FF2B5EF4-FFF2-40B4-BE49-F238E27FC236}">
                    <a16:creationId xmlns:a16="http://schemas.microsoft.com/office/drawing/2014/main" xmlns="" id="{DF2EBABD-10C9-465B-B4C7-F581E23CE4FC}"/>
                  </a:ext>
                </a:extLst>
              </p:cNvPr>
              <p:cNvGrpSpPr/>
              <p:nvPr/>
            </p:nvGrpSpPr>
            <p:grpSpPr>
              <a:xfrm>
                <a:off x="7863554" y="3160203"/>
                <a:ext cx="510635" cy="498824"/>
                <a:chOff x="7863554" y="3160203"/>
                <a:chExt cx="510635" cy="498824"/>
              </a:xfrm>
              <a:solidFill>
                <a:srgbClr val="000000"/>
              </a:solidFill>
            </p:grpSpPr>
            <p:sp>
              <p:nvSpPr>
                <p:cNvPr id="432" name="Freeform: Shape 431">
                  <a:extLst>
                    <a:ext uri="{FF2B5EF4-FFF2-40B4-BE49-F238E27FC236}">
                      <a16:creationId xmlns:a16="http://schemas.microsoft.com/office/drawing/2014/main" xmlns="" id="{EEF8D68D-7EEB-4FBD-99F8-5793FF3BDFAC}"/>
                    </a:ext>
                  </a:extLst>
                </p:cNvPr>
                <p:cNvSpPr/>
                <p:nvPr/>
              </p:nvSpPr>
              <p:spPr>
                <a:xfrm>
                  <a:off x="7921942" y="3257549"/>
                  <a:ext cx="394049" cy="293084"/>
                </a:xfrm>
                <a:custGeom>
                  <a:avLst/>
                  <a:gdLst>
                    <a:gd name="connsiteX0" fmla="*/ 302419 w 394049"/>
                    <a:gd name="connsiteY0" fmla="*/ 104966 h 293084"/>
                    <a:gd name="connsiteX1" fmla="*/ 229648 w 394049"/>
                    <a:gd name="connsiteY1" fmla="*/ 104966 h 293084"/>
                    <a:gd name="connsiteX2" fmla="*/ 206597 w 394049"/>
                    <a:gd name="connsiteY2" fmla="*/ 85249 h 293084"/>
                    <a:gd name="connsiteX3" fmla="*/ 206597 w 394049"/>
                    <a:gd name="connsiteY3" fmla="*/ 0 h 293084"/>
                    <a:gd name="connsiteX4" fmla="*/ 171926 w 394049"/>
                    <a:gd name="connsiteY4" fmla="*/ 0 h 293084"/>
                    <a:gd name="connsiteX5" fmla="*/ 171926 w 394049"/>
                    <a:gd name="connsiteY5" fmla="*/ 85154 h 293084"/>
                    <a:gd name="connsiteX6" fmla="*/ 152209 w 394049"/>
                    <a:gd name="connsiteY6" fmla="*/ 104870 h 293084"/>
                    <a:gd name="connsiteX7" fmla="*/ 85439 w 394049"/>
                    <a:gd name="connsiteY7" fmla="*/ 104870 h 293084"/>
                    <a:gd name="connsiteX8" fmla="*/ 0 w 394049"/>
                    <a:gd name="connsiteY8" fmla="*/ 190310 h 293084"/>
                    <a:gd name="connsiteX9" fmla="*/ 0 w 394049"/>
                    <a:gd name="connsiteY9" fmla="*/ 292989 h 293084"/>
                    <a:gd name="connsiteX10" fmla="*/ 34671 w 394049"/>
                    <a:gd name="connsiteY10" fmla="*/ 292989 h 293084"/>
                    <a:gd name="connsiteX11" fmla="*/ 34671 w 394049"/>
                    <a:gd name="connsiteY11" fmla="*/ 190405 h 293084"/>
                    <a:gd name="connsiteX12" fmla="*/ 85439 w 394049"/>
                    <a:gd name="connsiteY12" fmla="*/ 139637 h 293084"/>
                    <a:gd name="connsiteX13" fmla="*/ 152209 w 394049"/>
                    <a:gd name="connsiteY13" fmla="*/ 139637 h 293084"/>
                    <a:gd name="connsiteX14" fmla="*/ 189833 w 394049"/>
                    <a:gd name="connsiteY14" fmla="*/ 124397 h 293084"/>
                    <a:gd name="connsiteX15" fmla="*/ 229743 w 394049"/>
                    <a:gd name="connsiteY15" fmla="*/ 139637 h 293084"/>
                    <a:gd name="connsiteX16" fmla="*/ 302514 w 394049"/>
                    <a:gd name="connsiteY16" fmla="*/ 139637 h 293084"/>
                    <a:gd name="connsiteX17" fmla="*/ 359378 w 394049"/>
                    <a:gd name="connsiteY17" fmla="*/ 190405 h 293084"/>
                    <a:gd name="connsiteX18" fmla="*/ 359378 w 394049"/>
                    <a:gd name="connsiteY18" fmla="*/ 293084 h 293084"/>
                    <a:gd name="connsiteX19" fmla="*/ 394049 w 394049"/>
                    <a:gd name="connsiteY19" fmla="*/ 293084 h 293084"/>
                    <a:gd name="connsiteX20" fmla="*/ 394049 w 394049"/>
                    <a:gd name="connsiteY20" fmla="*/ 190405 h 293084"/>
                    <a:gd name="connsiteX21" fmla="*/ 302419 w 394049"/>
                    <a:gd name="connsiteY21" fmla="*/ 104966 h 29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4049" h="293084">
                      <a:moveTo>
                        <a:pt x="302419" y="104966"/>
                      </a:moveTo>
                      <a:lnTo>
                        <a:pt x="229648" y="104966"/>
                      </a:lnTo>
                      <a:cubicBezTo>
                        <a:pt x="216979" y="104966"/>
                        <a:pt x="206597" y="96107"/>
                        <a:pt x="206597" y="85249"/>
                      </a:cubicBezTo>
                      <a:lnTo>
                        <a:pt x="206597" y="0"/>
                      </a:lnTo>
                      <a:lnTo>
                        <a:pt x="171926" y="0"/>
                      </a:lnTo>
                      <a:lnTo>
                        <a:pt x="171926" y="85154"/>
                      </a:lnTo>
                      <a:cubicBezTo>
                        <a:pt x="171926" y="96012"/>
                        <a:pt x="163068" y="104870"/>
                        <a:pt x="152209" y="104870"/>
                      </a:cubicBezTo>
                      <a:lnTo>
                        <a:pt x="85439" y="104870"/>
                      </a:lnTo>
                      <a:cubicBezTo>
                        <a:pt x="38290" y="104870"/>
                        <a:pt x="0" y="143161"/>
                        <a:pt x="0" y="190310"/>
                      </a:cubicBezTo>
                      <a:lnTo>
                        <a:pt x="0" y="292989"/>
                      </a:lnTo>
                      <a:lnTo>
                        <a:pt x="34671" y="292989"/>
                      </a:lnTo>
                      <a:lnTo>
                        <a:pt x="34671" y="190405"/>
                      </a:lnTo>
                      <a:cubicBezTo>
                        <a:pt x="34671" y="162401"/>
                        <a:pt x="57436" y="139637"/>
                        <a:pt x="85439" y="139637"/>
                      </a:cubicBezTo>
                      <a:lnTo>
                        <a:pt x="152209" y="139637"/>
                      </a:lnTo>
                      <a:cubicBezTo>
                        <a:pt x="166783" y="139637"/>
                        <a:pt x="180022" y="133826"/>
                        <a:pt x="189833" y="124397"/>
                      </a:cubicBezTo>
                      <a:cubicBezTo>
                        <a:pt x="200215" y="133826"/>
                        <a:pt x="214217" y="139637"/>
                        <a:pt x="229743" y="139637"/>
                      </a:cubicBezTo>
                      <a:lnTo>
                        <a:pt x="302514" y="139637"/>
                      </a:lnTo>
                      <a:cubicBezTo>
                        <a:pt x="333851" y="139637"/>
                        <a:pt x="359378" y="162401"/>
                        <a:pt x="359378" y="190405"/>
                      </a:cubicBezTo>
                      <a:lnTo>
                        <a:pt x="359378" y="293084"/>
                      </a:lnTo>
                      <a:lnTo>
                        <a:pt x="394049" y="293084"/>
                      </a:lnTo>
                      <a:lnTo>
                        <a:pt x="394049" y="190405"/>
                      </a:lnTo>
                      <a:cubicBezTo>
                        <a:pt x="393859" y="143256"/>
                        <a:pt x="352901" y="104966"/>
                        <a:pt x="302419" y="104966"/>
                      </a:cubicBezTo>
                      <a:close/>
                    </a:path>
                  </a:pathLst>
                </a:custGeom>
                <a:solidFill>
                  <a:srgbClr val="7BB2D6"/>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33" name="Freeform: Shape 432">
                  <a:extLst>
                    <a:ext uri="{FF2B5EF4-FFF2-40B4-BE49-F238E27FC236}">
                      <a16:creationId xmlns:a16="http://schemas.microsoft.com/office/drawing/2014/main" xmlns="" id="{E098F17F-CA1C-4904-8440-3284AA28E84B}"/>
                    </a:ext>
                  </a:extLst>
                </p:cNvPr>
                <p:cNvSpPr/>
                <p:nvPr/>
              </p:nvSpPr>
              <p:spPr>
                <a:xfrm>
                  <a:off x="7863554" y="3507771"/>
                  <a:ext cx="151257" cy="151257"/>
                </a:xfrm>
                <a:custGeom>
                  <a:avLst/>
                  <a:gdLst>
                    <a:gd name="connsiteX0" fmla="*/ 119348 w 151257"/>
                    <a:gd name="connsiteY0" fmla="*/ 151257 h 151257"/>
                    <a:gd name="connsiteX1" fmla="*/ 31909 w 151257"/>
                    <a:gd name="connsiteY1" fmla="*/ 151257 h 151257"/>
                    <a:gd name="connsiteX2" fmla="*/ 0 w 151257"/>
                    <a:gd name="connsiteY2" fmla="*/ 119348 h 151257"/>
                    <a:gd name="connsiteX3" fmla="*/ 0 w 151257"/>
                    <a:gd name="connsiteY3" fmla="*/ 31909 h 151257"/>
                    <a:gd name="connsiteX4" fmla="*/ 31909 w 151257"/>
                    <a:gd name="connsiteY4" fmla="*/ 0 h 151257"/>
                    <a:gd name="connsiteX5" fmla="*/ 119348 w 151257"/>
                    <a:gd name="connsiteY5" fmla="*/ 0 h 151257"/>
                    <a:gd name="connsiteX6" fmla="*/ 151257 w 151257"/>
                    <a:gd name="connsiteY6" fmla="*/ 31909 h 151257"/>
                    <a:gd name="connsiteX7" fmla="*/ 151257 w 151257"/>
                    <a:gd name="connsiteY7" fmla="*/ 119348 h 151257"/>
                    <a:gd name="connsiteX8" fmla="*/ 119348 w 151257"/>
                    <a:gd name="connsiteY8" fmla="*/ 151257 h 15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257" h="151257">
                      <a:moveTo>
                        <a:pt x="119348" y="151257"/>
                      </a:moveTo>
                      <a:lnTo>
                        <a:pt x="31909" y="151257"/>
                      </a:lnTo>
                      <a:cubicBezTo>
                        <a:pt x="14288" y="151257"/>
                        <a:pt x="0" y="136970"/>
                        <a:pt x="0" y="119348"/>
                      </a:cubicBezTo>
                      <a:lnTo>
                        <a:pt x="0" y="31909"/>
                      </a:lnTo>
                      <a:cubicBezTo>
                        <a:pt x="0" y="14288"/>
                        <a:pt x="14288" y="0"/>
                        <a:pt x="31909" y="0"/>
                      </a:cubicBezTo>
                      <a:lnTo>
                        <a:pt x="119348" y="0"/>
                      </a:lnTo>
                      <a:cubicBezTo>
                        <a:pt x="136970" y="0"/>
                        <a:pt x="151257" y="14288"/>
                        <a:pt x="151257" y="31909"/>
                      </a:cubicBezTo>
                      <a:lnTo>
                        <a:pt x="151257" y="119348"/>
                      </a:lnTo>
                      <a:cubicBezTo>
                        <a:pt x="151257" y="136970"/>
                        <a:pt x="136970" y="151257"/>
                        <a:pt x="119348" y="151257"/>
                      </a:cubicBezTo>
                      <a:close/>
                    </a:path>
                  </a:pathLst>
                </a:custGeom>
                <a:solidFill>
                  <a:srgbClr val="92B92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34" name="Freeform: Shape 433">
                  <a:extLst>
                    <a:ext uri="{FF2B5EF4-FFF2-40B4-BE49-F238E27FC236}">
                      <a16:creationId xmlns:a16="http://schemas.microsoft.com/office/drawing/2014/main" xmlns="" id="{AC291E26-1CE7-499A-AB6A-41C63CDCF776}"/>
                    </a:ext>
                  </a:extLst>
                </p:cNvPr>
                <p:cNvSpPr/>
                <p:nvPr/>
              </p:nvSpPr>
              <p:spPr>
                <a:xfrm>
                  <a:off x="8222932" y="3507771"/>
                  <a:ext cx="151257" cy="151257"/>
                </a:xfrm>
                <a:custGeom>
                  <a:avLst/>
                  <a:gdLst>
                    <a:gd name="connsiteX0" fmla="*/ 119348 w 151257"/>
                    <a:gd name="connsiteY0" fmla="*/ 151257 h 151257"/>
                    <a:gd name="connsiteX1" fmla="*/ 31909 w 151257"/>
                    <a:gd name="connsiteY1" fmla="*/ 151257 h 151257"/>
                    <a:gd name="connsiteX2" fmla="*/ 0 w 151257"/>
                    <a:gd name="connsiteY2" fmla="*/ 119348 h 151257"/>
                    <a:gd name="connsiteX3" fmla="*/ 0 w 151257"/>
                    <a:gd name="connsiteY3" fmla="*/ 31909 h 151257"/>
                    <a:gd name="connsiteX4" fmla="*/ 31909 w 151257"/>
                    <a:gd name="connsiteY4" fmla="*/ 0 h 151257"/>
                    <a:gd name="connsiteX5" fmla="*/ 119348 w 151257"/>
                    <a:gd name="connsiteY5" fmla="*/ 0 h 151257"/>
                    <a:gd name="connsiteX6" fmla="*/ 151257 w 151257"/>
                    <a:gd name="connsiteY6" fmla="*/ 31909 h 151257"/>
                    <a:gd name="connsiteX7" fmla="*/ 151257 w 151257"/>
                    <a:gd name="connsiteY7" fmla="*/ 119348 h 151257"/>
                    <a:gd name="connsiteX8" fmla="*/ 119348 w 151257"/>
                    <a:gd name="connsiteY8" fmla="*/ 151257 h 15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257" h="151257">
                      <a:moveTo>
                        <a:pt x="119348" y="151257"/>
                      </a:moveTo>
                      <a:lnTo>
                        <a:pt x="31909" y="151257"/>
                      </a:lnTo>
                      <a:cubicBezTo>
                        <a:pt x="14288" y="151257"/>
                        <a:pt x="0" y="136970"/>
                        <a:pt x="0" y="119348"/>
                      </a:cubicBezTo>
                      <a:lnTo>
                        <a:pt x="0" y="31909"/>
                      </a:lnTo>
                      <a:cubicBezTo>
                        <a:pt x="0" y="14288"/>
                        <a:pt x="14288" y="0"/>
                        <a:pt x="31909" y="0"/>
                      </a:cubicBezTo>
                      <a:lnTo>
                        <a:pt x="119348" y="0"/>
                      </a:lnTo>
                      <a:cubicBezTo>
                        <a:pt x="136970" y="0"/>
                        <a:pt x="151257" y="14288"/>
                        <a:pt x="151257" y="31909"/>
                      </a:cubicBezTo>
                      <a:lnTo>
                        <a:pt x="151257" y="119348"/>
                      </a:lnTo>
                      <a:cubicBezTo>
                        <a:pt x="151257" y="136970"/>
                        <a:pt x="136970" y="151257"/>
                        <a:pt x="119348" y="151257"/>
                      </a:cubicBezTo>
                      <a:close/>
                    </a:path>
                  </a:pathLst>
                </a:custGeom>
                <a:solidFill>
                  <a:srgbClr val="92B92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35" name="Freeform: Shape 434">
                  <a:extLst>
                    <a:ext uri="{FF2B5EF4-FFF2-40B4-BE49-F238E27FC236}">
                      <a16:creationId xmlns:a16="http://schemas.microsoft.com/office/drawing/2014/main" xmlns="" id="{79BA286B-811F-4E47-8270-C3E67E647836}"/>
                    </a:ext>
                  </a:extLst>
                </p:cNvPr>
                <p:cNvSpPr/>
                <p:nvPr/>
              </p:nvSpPr>
              <p:spPr>
                <a:xfrm>
                  <a:off x="8052816" y="3160203"/>
                  <a:ext cx="116586" cy="116586"/>
                </a:xfrm>
                <a:custGeom>
                  <a:avLst/>
                  <a:gdLst>
                    <a:gd name="connsiteX0" fmla="*/ 81439 w 116586"/>
                    <a:gd name="connsiteY0" fmla="*/ 116586 h 116586"/>
                    <a:gd name="connsiteX1" fmla="*/ 35147 w 116586"/>
                    <a:gd name="connsiteY1" fmla="*/ 116586 h 116586"/>
                    <a:gd name="connsiteX2" fmla="*/ 0 w 116586"/>
                    <a:gd name="connsiteY2" fmla="*/ 81439 h 116586"/>
                    <a:gd name="connsiteX3" fmla="*/ 0 w 116586"/>
                    <a:gd name="connsiteY3" fmla="*/ 35147 h 116586"/>
                    <a:gd name="connsiteX4" fmla="*/ 35147 w 116586"/>
                    <a:gd name="connsiteY4" fmla="*/ 0 h 116586"/>
                    <a:gd name="connsiteX5" fmla="*/ 81439 w 116586"/>
                    <a:gd name="connsiteY5" fmla="*/ 0 h 116586"/>
                    <a:gd name="connsiteX6" fmla="*/ 116586 w 116586"/>
                    <a:gd name="connsiteY6" fmla="*/ 35147 h 116586"/>
                    <a:gd name="connsiteX7" fmla="*/ 116586 w 116586"/>
                    <a:gd name="connsiteY7" fmla="*/ 81439 h 116586"/>
                    <a:gd name="connsiteX8" fmla="*/ 81439 w 116586"/>
                    <a:gd name="connsiteY8" fmla="*/ 116586 h 116586"/>
                    <a:gd name="connsiteX9" fmla="*/ 35243 w 116586"/>
                    <a:gd name="connsiteY9" fmla="*/ 21717 h 116586"/>
                    <a:gd name="connsiteX10" fmla="*/ 21812 w 116586"/>
                    <a:gd name="connsiteY10" fmla="*/ 35147 h 116586"/>
                    <a:gd name="connsiteX11" fmla="*/ 21812 w 116586"/>
                    <a:gd name="connsiteY11" fmla="*/ 81439 h 116586"/>
                    <a:gd name="connsiteX12" fmla="*/ 35243 w 116586"/>
                    <a:gd name="connsiteY12" fmla="*/ 94869 h 116586"/>
                    <a:gd name="connsiteX13" fmla="*/ 81534 w 116586"/>
                    <a:gd name="connsiteY13" fmla="*/ 94869 h 116586"/>
                    <a:gd name="connsiteX14" fmla="*/ 94964 w 116586"/>
                    <a:gd name="connsiteY14" fmla="*/ 81439 h 116586"/>
                    <a:gd name="connsiteX15" fmla="*/ 94964 w 116586"/>
                    <a:gd name="connsiteY15" fmla="*/ 35147 h 116586"/>
                    <a:gd name="connsiteX16" fmla="*/ 81534 w 116586"/>
                    <a:gd name="connsiteY16" fmla="*/ 21717 h 116586"/>
                    <a:gd name="connsiteX17" fmla="*/ 35243 w 116586"/>
                    <a:gd name="connsiteY17" fmla="*/ 21717 h 11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586" h="116586">
                      <a:moveTo>
                        <a:pt x="81439" y="116586"/>
                      </a:moveTo>
                      <a:lnTo>
                        <a:pt x="35147" y="116586"/>
                      </a:lnTo>
                      <a:cubicBezTo>
                        <a:pt x="15716" y="116586"/>
                        <a:pt x="0" y="100775"/>
                        <a:pt x="0" y="81439"/>
                      </a:cubicBezTo>
                      <a:lnTo>
                        <a:pt x="0" y="35147"/>
                      </a:lnTo>
                      <a:cubicBezTo>
                        <a:pt x="0" y="15716"/>
                        <a:pt x="15812" y="0"/>
                        <a:pt x="35147" y="0"/>
                      </a:cubicBezTo>
                      <a:lnTo>
                        <a:pt x="81439" y="0"/>
                      </a:lnTo>
                      <a:cubicBezTo>
                        <a:pt x="100870" y="0"/>
                        <a:pt x="116586" y="15811"/>
                        <a:pt x="116586" y="35147"/>
                      </a:cubicBezTo>
                      <a:lnTo>
                        <a:pt x="116586" y="81439"/>
                      </a:lnTo>
                      <a:cubicBezTo>
                        <a:pt x="116681" y="100775"/>
                        <a:pt x="100870" y="116586"/>
                        <a:pt x="81439" y="116586"/>
                      </a:cubicBezTo>
                      <a:close/>
                      <a:moveTo>
                        <a:pt x="35243" y="21717"/>
                      </a:moveTo>
                      <a:cubicBezTo>
                        <a:pt x="27813" y="21717"/>
                        <a:pt x="21812" y="27718"/>
                        <a:pt x="21812" y="35147"/>
                      </a:cubicBezTo>
                      <a:lnTo>
                        <a:pt x="21812" y="81439"/>
                      </a:lnTo>
                      <a:cubicBezTo>
                        <a:pt x="21812" y="88868"/>
                        <a:pt x="27813" y="94869"/>
                        <a:pt x="35243" y="94869"/>
                      </a:cubicBezTo>
                      <a:lnTo>
                        <a:pt x="81534" y="94869"/>
                      </a:lnTo>
                      <a:cubicBezTo>
                        <a:pt x="88963" y="94869"/>
                        <a:pt x="94964" y="88868"/>
                        <a:pt x="94964" y="81439"/>
                      </a:cubicBezTo>
                      <a:lnTo>
                        <a:pt x="94964" y="35147"/>
                      </a:lnTo>
                      <a:cubicBezTo>
                        <a:pt x="94964" y="27718"/>
                        <a:pt x="88963" y="21717"/>
                        <a:pt x="81534" y="21717"/>
                      </a:cubicBezTo>
                      <a:lnTo>
                        <a:pt x="35243" y="21717"/>
                      </a:lnTo>
                      <a:close/>
                    </a:path>
                  </a:pathLst>
                </a:custGeom>
                <a:solidFill>
                  <a:srgbClr val="4071C1"/>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grpSp>
      <p:sp>
        <p:nvSpPr>
          <p:cNvPr id="464" name="Freeform: Shape 463">
            <a:extLst>
              <a:ext uri="{FF2B5EF4-FFF2-40B4-BE49-F238E27FC236}">
                <a16:creationId xmlns:a16="http://schemas.microsoft.com/office/drawing/2014/main" xmlns="" id="{0E633A35-9EE6-4811-9559-EB15970F796F}"/>
              </a:ext>
            </a:extLst>
          </p:cNvPr>
          <p:cNvSpPr/>
          <p:nvPr/>
        </p:nvSpPr>
        <p:spPr>
          <a:xfrm flipH="1">
            <a:off x="9223324" y="1778000"/>
            <a:ext cx="660058" cy="979742"/>
          </a:xfrm>
          <a:custGeom>
            <a:avLst/>
            <a:gdLst>
              <a:gd name="connsiteX0" fmla="*/ 0 w 1364265"/>
              <a:gd name="connsiteY0" fmla="*/ 0 h 2025015"/>
              <a:gd name="connsiteX1" fmla="*/ 1364266 w 1364265"/>
              <a:gd name="connsiteY1" fmla="*/ 0 h 2025015"/>
              <a:gd name="connsiteX2" fmla="*/ 1364266 w 1364265"/>
              <a:gd name="connsiteY2" fmla="*/ 2025015 h 2025015"/>
              <a:gd name="connsiteX3" fmla="*/ 0 w 1364265"/>
              <a:gd name="connsiteY3" fmla="*/ 2025015 h 2025015"/>
            </a:gdLst>
            <a:ahLst/>
            <a:cxnLst>
              <a:cxn ang="0">
                <a:pos x="connsiteX0" y="connsiteY0"/>
              </a:cxn>
              <a:cxn ang="0">
                <a:pos x="connsiteX1" y="connsiteY1"/>
              </a:cxn>
              <a:cxn ang="0">
                <a:pos x="connsiteX2" y="connsiteY2"/>
              </a:cxn>
              <a:cxn ang="0">
                <a:pos x="connsiteX3" y="connsiteY3"/>
              </a:cxn>
            </a:cxnLst>
            <a:rect l="l" t="t" r="r" b="b"/>
            <a:pathLst>
              <a:path w="1364265" h="2025015">
                <a:moveTo>
                  <a:pt x="0" y="0"/>
                </a:moveTo>
                <a:lnTo>
                  <a:pt x="1364266" y="0"/>
                </a:lnTo>
                <a:lnTo>
                  <a:pt x="1364266" y="2025015"/>
                </a:lnTo>
                <a:lnTo>
                  <a:pt x="0" y="2025015"/>
                </a:lnTo>
                <a:close/>
              </a:path>
            </a:pathLst>
          </a:custGeom>
          <a:solidFill>
            <a:srgbClr val="4D4D4D"/>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465" name="Graphic 21">
            <a:extLst>
              <a:ext uri="{FF2B5EF4-FFF2-40B4-BE49-F238E27FC236}">
                <a16:creationId xmlns:a16="http://schemas.microsoft.com/office/drawing/2014/main" xmlns="" id="{C1C8829C-B0CC-4C1E-AA05-791C687FA03B}"/>
              </a:ext>
            </a:extLst>
          </p:cNvPr>
          <p:cNvGrpSpPr/>
          <p:nvPr/>
        </p:nvGrpSpPr>
        <p:grpSpPr>
          <a:xfrm>
            <a:off x="9189314" y="2454510"/>
            <a:ext cx="732732" cy="188944"/>
            <a:chOff x="4981575" y="3812857"/>
            <a:chExt cx="1514475" cy="390525"/>
          </a:xfrm>
          <a:solidFill>
            <a:srgbClr val="000000"/>
          </a:solidFill>
        </p:grpSpPr>
        <p:sp>
          <p:nvSpPr>
            <p:cNvPr id="666" name="Freeform: Shape 665">
              <a:extLst>
                <a:ext uri="{FF2B5EF4-FFF2-40B4-BE49-F238E27FC236}">
                  <a16:creationId xmlns:a16="http://schemas.microsoft.com/office/drawing/2014/main" xmlns="" id="{A74D4A38-2685-4846-9ABE-F6D73352B551}"/>
                </a:ext>
              </a:extLst>
            </p:cNvPr>
            <p:cNvSpPr/>
            <p:nvPr/>
          </p:nvSpPr>
          <p:spPr>
            <a:xfrm>
              <a:off x="4981575" y="3812857"/>
              <a:ext cx="1514475" cy="390525"/>
            </a:xfrm>
            <a:custGeom>
              <a:avLst/>
              <a:gdLst>
                <a:gd name="connsiteX0" fmla="*/ 0 w 1514475"/>
                <a:gd name="connsiteY0" fmla="*/ 0 h 390525"/>
                <a:gd name="connsiteX1" fmla="*/ 1514475 w 1514475"/>
                <a:gd name="connsiteY1" fmla="*/ 0 h 390525"/>
                <a:gd name="connsiteX2" fmla="*/ 1514475 w 1514475"/>
                <a:gd name="connsiteY2" fmla="*/ 390525 h 390525"/>
                <a:gd name="connsiteX3" fmla="*/ 0 w 1514475"/>
                <a:gd name="connsiteY3" fmla="*/ 390525 h 390525"/>
              </a:gdLst>
              <a:ahLst/>
              <a:cxnLst>
                <a:cxn ang="0">
                  <a:pos x="connsiteX0" y="connsiteY0"/>
                </a:cxn>
                <a:cxn ang="0">
                  <a:pos x="connsiteX1" y="connsiteY1"/>
                </a:cxn>
                <a:cxn ang="0">
                  <a:pos x="connsiteX2" y="connsiteY2"/>
                </a:cxn>
                <a:cxn ang="0">
                  <a:pos x="connsiteX3" y="connsiteY3"/>
                </a:cxn>
              </a:cxnLst>
              <a:rect l="l" t="t" r="r" b="b"/>
              <a:pathLst>
                <a:path w="1514475" h="390525">
                  <a:moveTo>
                    <a:pt x="0" y="0"/>
                  </a:moveTo>
                  <a:lnTo>
                    <a:pt x="1514475" y="0"/>
                  </a:lnTo>
                  <a:lnTo>
                    <a:pt x="1514475" y="390525"/>
                  </a:lnTo>
                  <a:lnTo>
                    <a:pt x="0" y="390525"/>
                  </a:ln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67" name="Freeform: Shape 666">
              <a:extLst>
                <a:ext uri="{FF2B5EF4-FFF2-40B4-BE49-F238E27FC236}">
                  <a16:creationId xmlns:a16="http://schemas.microsoft.com/office/drawing/2014/main" xmlns="" id="{20B3B0A6-802A-4780-9E59-E381ECE1D9BF}"/>
                </a:ext>
              </a:extLst>
            </p:cNvPr>
            <p:cNvSpPr/>
            <p:nvPr/>
          </p:nvSpPr>
          <p:spPr>
            <a:xfrm>
              <a:off x="5942076" y="3900201"/>
              <a:ext cx="45338" cy="45338"/>
            </a:xfrm>
            <a:custGeom>
              <a:avLst/>
              <a:gdLst>
                <a:gd name="connsiteX0" fmla="*/ 45339 w 45338"/>
                <a:gd name="connsiteY0" fmla="*/ 22670 h 45338"/>
                <a:gd name="connsiteX1" fmla="*/ 22670 w 45338"/>
                <a:gd name="connsiteY1" fmla="*/ 45339 h 45338"/>
                <a:gd name="connsiteX2" fmla="*/ 0 w 45338"/>
                <a:gd name="connsiteY2" fmla="*/ 22670 h 45338"/>
                <a:gd name="connsiteX3" fmla="*/ 22670 w 45338"/>
                <a:gd name="connsiteY3" fmla="*/ 0 h 45338"/>
                <a:gd name="connsiteX4" fmla="*/ 45339 w 45338"/>
                <a:gd name="connsiteY4" fmla="*/ 22670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70"/>
                  </a:moveTo>
                  <a:cubicBezTo>
                    <a:pt x="45339" y="35190"/>
                    <a:pt x="35190" y="45339"/>
                    <a:pt x="22670" y="45339"/>
                  </a:cubicBezTo>
                  <a:cubicBezTo>
                    <a:pt x="10149" y="45339"/>
                    <a:pt x="0" y="35190"/>
                    <a:pt x="0" y="22670"/>
                  </a:cubicBezTo>
                  <a:cubicBezTo>
                    <a:pt x="0" y="10150"/>
                    <a:pt x="10149" y="0"/>
                    <a:pt x="22670" y="0"/>
                  </a:cubicBezTo>
                  <a:cubicBezTo>
                    <a:pt x="35190" y="0"/>
                    <a:pt x="45339" y="10150"/>
                    <a:pt x="45339" y="22670"/>
                  </a:cubicBezTo>
                  <a:close/>
                </a:path>
              </a:pathLst>
            </a:custGeom>
            <a:solidFill>
              <a:srgbClr val="4D4D4D"/>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68" name="Freeform: Shape 667">
              <a:extLst>
                <a:ext uri="{FF2B5EF4-FFF2-40B4-BE49-F238E27FC236}">
                  <a16:creationId xmlns:a16="http://schemas.microsoft.com/office/drawing/2014/main" xmlns="" id="{515E8B69-D07D-48B1-BFDE-69D5F8BE260B}"/>
                </a:ext>
              </a:extLst>
            </p:cNvPr>
            <p:cNvSpPr/>
            <p:nvPr/>
          </p:nvSpPr>
          <p:spPr>
            <a:xfrm>
              <a:off x="5942076" y="3985450"/>
              <a:ext cx="45338" cy="45338"/>
            </a:xfrm>
            <a:custGeom>
              <a:avLst/>
              <a:gdLst>
                <a:gd name="connsiteX0" fmla="*/ 45339 w 45338"/>
                <a:gd name="connsiteY0" fmla="*/ 22670 h 45338"/>
                <a:gd name="connsiteX1" fmla="*/ 22670 w 45338"/>
                <a:gd name="connsiteY1" fmla="*/ 45339 h 45338"/>
                <a:gd name="connsiteX2" fmla="*/ 0 w 45338"/>
                <a:gd name="connsiteY2" fmla="*/ 22670 h 45338"/>
                <a:gd name="connsiteX3" fmla="*/ 22670 w 45338"/>
                <a:gd name="connsiteY3" fmla="*/ 0 h 45338"/>
                <a:gd name="connsiteX4" fmla="*/ 45339 w 45338"/>
                <a:gd name="connsiteY4" fmla="*/ 22670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70"/>
                  </a:moveTo>
                  <a:cubicBezTo>
                    <a:pt x="45339" y="35190"/>
                    <a:pt x="35190" y="45339"/>
                    <a:pt x="22670" y="45339"/>
                  </a:cubicBezTo>
                  <a:cubicBezTo>
                    <a:pt x="10149" y="45339"/>
                    <a:pt x="0" y="35190"/>
                    <a:pt x="0" y="22670"/>
                  </a:cubicBezTo>
                  <a:cubicBezTo>
                    <a:pt x="0" y="10150"/>
                    <a:pt x="10149" y="0"/>
                    <a:pt x="22670" y="0"/>
                  </a:cubicBezTo>
                  <a:cubicBezTo>
                    <a:pt x="35190" y="0"/>
                    <a:pt x="45339" y="10150"/>
                    <a:pt x="45339" y="22670"/>
                  </a:cubicBezTo>
                  <a:close/>
                </a:path>
              </a:pathLst>
            </a:custGeom>
            <a:solidFill>
              <a:srgbClr val="4D4D4D"/>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69" name="Freeform: Shape 668">
              <a:extLst>
                <a:ext uri="{FF2B5EF4-FFF2-40B4-BE49-F238E27FC236}">
                  <a16:creationId xmlns:a16="http://schemas.microsoft.com/office/drawing/2014/main" xmlns="" id="{B691D380-69E2-4F48-8CB6-9E94768E88DD}"/>
                </a:ext>
              </a:extLst>
            </p:cNvPr>
            <p:cNvSpPr/>
            <p:nvPr/>
          </p:nvSpPr>
          <p:spPr>
            <a:xfrm>
              <a:off x="5942076" y="4070698"/>
              <a:ext cx="45338" cy="45338"/>
            </a:xfrm>
            <a:custGeom>
              <a:avLst/>
              <a:gdLst>
                <a:gd name="connsiteX0" fmla="*/ 45339 w 45338"/>
                <a:gd name="connsiteY0" fmla="*/ 22670 h 45338"/>
                <a:gd name="connsiteX1" fmla="*/ 22670 w 45338"/>
                <a:gd name="connsiteY1" fmla="*/ 45339 h 45338"/>
                <a:gd name="connsiteX2" fmla="*/ 0 w 45338"/>
                <a:gd name="connsiteY2" fmla="*/ 22670 h 45338"/>
                <a:gd name="connsiteX3" fmla="*/ 22670 w 45338"/>
                <a:gd name="connsiteY3" fmla="*/ 0 h 45338"/>
                <a:gd name="connsiteX4" fmla="*/ 45339 w 45338"/>
                <a:gd name="connsiteY4" fmla="*/ 22670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70"/>
                  </a:moveTo>
                  <a:cubicBezTo>
                    <a:pt x="45339" y="35190"/>
                    <a:pt x="35190" y="45339"/>
                    <a:pt x="22670" y="45339"/>
                  </a:cubicBezTo>
                  <a:cubicBezTo>
                    <a:pt x="10149" y="45339"/>
                    <a:pt x="0" y="35190"/>
                    <a:pt x="0" y="22670"/>
                  </a:cubicBezTo>
                  <a:cubicBezTo>
                    <a:pt x="0" y="10149"/>
                    <a:pt x="10149" y="0"/>
                    <a:pt x="22670" y="0"/>
                  </a:cubicBezTo>
                  <a:cubicBezTo>
                    <a:pt x="35190" y="0"/>
                    <a:pt x="45339" y="10149"/>
                    <a:pt x="45339" y="22670"/>
                  </a:cubicBezTo>
                  <a:close/>
                </a:path>
              </a:pathLst>
            </a:custGeom>
            <a:solidFill>
              <a:schemeClr val="accent3"/>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70" name="Freeform: Shape 669">
              <a:extLst>
                <a:ext uri="{FF2B5EF4-FFF2-40B4-BE49-F238E27FC236}">
                  <a16:creationId xmlns:a16="http://schemas.microsoft.com/office/drawing/2014/main" xmlns="" id="{01574E2F-C8E6-4B28-ADB9-CB97DA84343E}"/>
                </a:ext>
              </a:extLst>
            </p:cNvPr>
            <p:cNvSpPr/>
            <p:nvPr/>
          </p:nvSpPr>
          <p:spPr>
            <a:xfrm>
              <a:off x="6076950" y="3912202"/>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71" name="Freeform: Shape 670">
              <a:extLst>
                <a:ext uri="{FF2B5EF4-FFF2-40B4-BE49-F238E27FC236}">
                  <a16:creationId xmlns:a16="http://schemas.microsoft.com/office/drawing/2014/main" xmlns="" id="{30DCB5D8-451E-4B4F-B3C3-63EB0179638D}"/>
                </a:ext>
              </a:extLst>
            </p:cNvPr>
            <p:cNvSpPr/>
            <p:nvPr/>
          </p:nvSpPr>
          <p:spPr>
            <a:xfrm>
              <a:off x="6161722" y="3912202"/>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72" name="Freeform: Shape 671">
              <a:extLst>
                <a:ext uri="{FF2B5EF4-FFF2-40B4-BE49-F238E27FC236}">
                  <a16:creationId xmlns:a16="http://schemas.microsoft.com/office/drawing/2014/main" xmlns="" id="{5639CB45-84AA-4B00-BDF9-D48EA5965CFE}"/>
                </a:ext>
              </a:extLst>
            </p:cNvPr>
            <p:cNvSpPr/>
            <p:nvPr/>
          </p:nvSpPr>
          <p:spPr>
            <a:xfrm>
              <a:off x="6246590" y="3912202"/>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73" name="Freeform: Shape 672">
              <a:extLst>
                <a:ext uri="{FF2B5EF4-FFF2-40B4-BE49-F238E27FC236}">
                  <a16:creationId xmlns:a16="http://schemas.microsoft.com/office/drawing/2014/main" xmlns="" id="{388369B5-2920-468A-BB68-DA45B5E680DF}"/>
                </a:ext>
              </a:extLst>
            </p:cNvPr>
            <p:cNvSpPr/>
            <p:nvPr/>
          </p:nvSpPr>
          <p:spPr>
            <a:xfrm>
              <a:off x="6331362" y="3912202"/>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74" name="Freeform: Shape 673">
              <a:extLst>
                <a:ext uri="{FF2B5EF4-FFF2-40B4-BE49-F238E27FC236}">
                  <a16:creationId xmlns:a16="http://schemas.microsoft.com/office/drawing/2014/main" xmlns="" id="{0E9B5883-96EA-4576-9AFE-D7AA56320FCD}"/>
                </a:ext>
              </a:extLst>
            </p:cNvPr>
            <p:cNvSpPr/>
            <p:nvPr/>
          </p:nvSpPr>
          <p:spPr>
            <a:xfrm>
              <a:off x="6416135" y="3912202"/>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675" name="Graphic 21">
              <a:extLst>
                <a:ext uri="{FF2B5EF4-FFF2-40B4-BE49-F238E27FC236}">
                  <a16:creationId xmlns:a16="http://schemas.microsoft.com/office/drawing/2014/main" xmlns="" id="{78979193-4097-4E57-9B56-E17C8B035E62}"/>
                </a:ext>
              </a:extLst>
            </p:cNvPr>
            <p:cNvGrpSpPr/>
            <p:nvPr/>
          </p:nvGrpSpPr>
          <p:grpSpPr>
            <a:xfrm>
              <a:off x="5054250" y="3902677"/>
              <a:ext cx="774382" cy="209359"/>
              <a:chOff x="5054250" y="3902677"/>
              <a:chExt cx="774382" cy="209359"/>
            </a:xfrm>
            <a:solidFill>
              <a:srgbClr val="000000"/>
            </a:solidFill>
          </p:grpSpPr>
          <p:sp>
            <p:nvSpPr>
              <p:cNvPr id="676" name="Freeform: Shape 675">
                <a:extLst>
                  <a:ext uri="{FF2B5EF4-FFF2-40B4-BE49-F238E27FC236}">
                    <a16:creationId xmlns:a16="http://schemas.microsoft.com/office/drawing/2014/main" xmlns="" id="{15851586-1DCB-42F6-8760-774C6D3A3990}"/>
                  </a:ext>
                </a:extLst>
              </p:cNvPr>
              <p:cNvSpPr/>
              <p:nvPr/>
            </p:nvSpPr>
            <p:spPr>
              <a:xfrm>
                <a:off x="5054250" y="3902677"/>
                <a:ext cx="774382" cy="209359"/>
              </a:xfrm>
              <a:custGeom>
                <a:avLst/>
                <a:gdLst>
                  <a:gd name="connsiteX0" fmla="*/ 0 w 774382"/>
                  <a:gd name="connsiteY0" fmla="*/ 0 h 209359"/>
                  <a:gd name="connsiteX1" fmla="*/ 774383 w 774382"/>
                  <a:gd name="connsiteY1" fmla="*/ 0 h 209359"/>
                  <a:gd name="connsiteX2" fmla="*/ 774383 w 774382"/>
                  <a:gd name="connsiteY2" fmla="*/ 209359 h 209359"/>
                  <a:gd name="connsiteX3" fmla="*/ 0 w 774382"/>
                  <a:gd name="connsiteY3" fmla="*/ 209359 h 209359"/>
                </a:gdLst>
                <a:ahLst/>
                <a:cxnLst>
                  <a:cxn ang="0">
                    <a:pos x="connsiteX0" y="connsiteY0"/>
                  </a:cxn>
                  <a:cxn ang="0">
                    <a:pos x="connsiteX1" y="connsiteY1"/>
                  </a:cxn>
                  <a:cxn ang="0">
                    <a:pos x="connsiteX2" y="connsiteY2"/>
                  </a:cxn>
                  <a:cxn ang="0">
                    <a:pos x="connsiteX3" y="connsiteY3"/>
                  </a:cxn>
                </a:cxnLst>
                <a:rect l="l" t="t" r="r" b="b"/>
                <a:pathLst>
                  <a:path w="774382" h="209359">
                    <a:moveTo>
                      <a:pt x="0" y="0"/>
                    </a:moveTo>
                    <a:lnTo>
                      <a:pt x="774383" y="0"/>
                    </a:lnTo>
                    <a:lnTo>
                      <a:pt x="774383" y="209359"/>
                    </a:lnTo>
                    <a:lnTo>
                      <a:pt x="0" y="209359"/>
                    </a:lnTo>
                    <a:close/>
                  </a:path>
                </a:pathLst>
              </a:custGeom>
              <a:solidFill>
                <a:schemeClr val="bg2"/>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677" name="Graphic 21">
                <a:extLst>
                  <a:ext uri="{FF2B5EF4-FFF2-40B4-BE49-F238E27FC236}">
                    <a16:creationId xmlns:a16="http://schemas.microsoft.com/office/drawing/2014/main" xmlns="" id="{CBE95BBD-A86C-4BA4-8F0F-2B12982E25F1}"/>
                  </a:ext>
                </a:extLst>
              </p:cNvPr>
              <p:cNvGrpSpPr/>
              <p:nvPr/>
            </p:nvGrpSpPr>
            <p:grpSpPr>
              <a:xfrm>
                <a:off x="5074539" y="3916012"/>
                <a:ext cx="735806" cy="180689"/>
                <a:chOff x="5074539" y="3916012"/>
                <a:chExt cx="735806" cy="180689"/>
              </a:xfrm>
              <a:solidFill>
                <a:srgbClr val="878787"/>
              </a:solidFill>
            </p:grpSpPr>
            <p:sp>
              <p:nvSpPr>
                <p:cNvPr id="678" name="Freeform: Shape 677">
                  <a:extLst>
                    <a:ext uri="{FF2B5EF4-FFF2-40B4-BE49-F238E27FC236}">
                      <a16:creationId xmlns:a16="http://schemas.microsoft.com/office/drawing/2014/main" xmlns="" id="{B782983F-AC5E-4012-917F-FFFCBBD51393}"/>
                    </a:ext>
                  </a:extLst>
                </p:cNvPr>
                <p:cNvSpPr/>
                <p:nvPr/>
              </p:nvSpPr>
              <p:spPr>
                <a:xfrm>
                  <a:off x="5074539" y="3916012"/>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79" name="Freeform: Shape 678">
                  <a:extLst>
                    <a:ext uri="{FF2B5EF4-FFF2-40B4-BE49-F238E27FC236}">
                      <a16:creationId xmlns:a16="http://schemas.microsoft.com/office/drawing/2014/main" xmlns="" id="{E59C31C5-B448-462C-814E-89DE9E96A68A}"/>
                    </a:ext>
                  </a:extLst>
                </p:cNvPr>
                <p:cNvSpPr/>
                <p:nvPr/>
              </p:nvSpPr>
              <p:spPr>
                <a:xfrm>
                  <a:off x="5133308" y="3916012"/>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0" name="Freeform: Shape 679">
                  <a:extLst>
                    <a:ext uri="{FF2B5EF4-FFF2-40B4-BE49-F238E27FC236}">
                      <a16:creationId xmlns:a16="http://schemas.microsoft.com/office/drawing/2014/main" xmlns="" id="{0ADB0CF9-C0FB-470C-B672-B717DE921714}"/>
                    </a:ext>
                  </a:extLst>
                </p:cNvPr>
                <p:cNvSpPr/>
                <p:nvPr/>
              </p:nvSpPr>
              <p:spPr>
                <a:xfrm>
                  <a:off x="5191982" y="3916012"/>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1" name="Freeform: Shape 680">
                  <a:extLst>
                    <a:ext uri="{FF2B5EF4-FFF2-40B4-BE49-F238E27FC236}">
                      <a16:creationId xmlns:a16="http://schemas.microsoft.com/office/drawing/2014/main" xmlns="" id="{A710DCE7-0AE1-40E4-9684-4EC16DA7BA63}"/>
                    </a:ext>
                  </a:extLst>
                </p:cNvPr>
                <p:cNvSpPr/>
                <p:nvPr/>
              </p:nvSpPr>
              <p:spPr>
                <a:xfrm>
                  <a:off x="5250656" y="3916012"/>
                  <a:ext cx="31623" cy="31622"/>
                </a:xfrm>
                <a:custGeom>
                  <a:avLst/>
                  <a:gdLst>
                    <a:gd name="connsiteX0" fmla="*/ 31623 w 31623"/>
                    <a:gd name="connsiteY0" fmla="*/ 15811 h 31622"/>
                    <a:gd name="connsiteX1" fmla="*/ 15811 w 31623"/>
                    <a:gd name="connsiteY1" fmla="*/ 31623 h 31622"/>
                    <a:gd name="connsiteX2" fmla="*/ 0 w 31623"/>
                    <a:gd name="connsiteY2" fmla="*/ 15811 h 31622"/>
                    <a:gd name="connsiteX3" fmla="*/ 15811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2" name="Freeform: Shape 681">
                  <a:extLst>
                    <a:ext uri="{FF2B5EF4-FFF2-40B4-BE49-F238E27FC236}">
                      <a16:creationId xmlns:a16="http://schemas.microsoft.com/office/drawing/2014/main" xmlns="" id="{2DCF4C21-E8A0-44FA-A0F5-3296DF5785D4}"/>
                    </a:ext>
                  </a:extLst>
                </p:cNvPr>
                <p:cNvSpPr/>
                <p:nvPr/>
              </p:nvSpPr>
              <p:spPr>
                <a:xfrm>
                  <a:off x="5309330" y="3916012"/>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3" name="Freeform: Shape 682">
                  <a:extLst>
                    <a:ext uri="{FF2B5EF4-FFF2-40B4-BE49-F238E27FC236}">
                      <a16:creationId xmlns:a16="http://schemas.microsoft.com/office/drawing/2014/main" xmlns="" id="{E8E24C8A-B141-4778-A62E-17B670FDE592}"/>
                    </a:ext>
                  </a:extLst>
                </p:cNvPr>
                <p:cNvSpPr/>
                <p:nvPr/>
              </p:nvSpPr>
              <p:spPr>
                <a:xfrm>
                  <a:off x="5368004" y="3916012"/>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4" name="Freeform: Shape 683">
                  <a:extLst>
                    <a:ext uri="{FF2B5EF4-FFF2-40B4-BE49-F238E27FC236}">
                      <a16:creationId xmlns:a16="http://schemas.microsoft.com/office/drawing/2014/main" xmlns="" id="{19035340-A217-4ADF-83FE-079B40CF3141}"/>
                    </a:ext>
                  </a:extLst>
                </p:cNvPr>
                <p:cNvSpPr/>
                <p:nvPr/>
              </p:nvSpPr>
              <p:spPr>
                <a:xfrm>
                  <a:off x="5426678" y="3916012"/>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5" name="Freeform: Shape 684">
                  <a:extLst>
                    <a:ext uri="{FF2B5EF4-FFF2-40B4-BE49-F238E27FC236}">
                      <a16:creationId xmlns:a16="http://schemas.microsoft.com/office/drawing/2014/main" xmlns="" id="{AAEF4119-7EC0-4044-979F-228153907D22}"/>
                    </a:ext>
                  </a:extLst>
                </p:cNvPr>
                <p:cNvSpPr/>
                <p:nvPr/>
              </p:nvSpPr>
              <p:spPr>
                <a:xfrm>
                  <a:off x="5485352" y="3916012"/>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6" name="Freeform: Shape 685">
                  <a:extLst>
                    <a:ext uri="{FF2B5EF4-FFF2-40B4-BE49-F238E27FC236}">
                      <a16:creationId xmlns:a16="http://schemas.microsoft.com/office/drawing/2014/main" xmlns="" id="{EDCD76BF-8F33-4BDD-AC81-E173EF3785AC}"/>
                    </a:ext>
                  </a:extLst>
                </p:cNvPr>
                <p:cNvSpPr/>
                <p:nvPr/>
              </p:nvSpPr>
              <p:spPr>
                <a:xfrm>
                  <a:off x="5544026" y="3916012"/>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7" name="Freeform: Shape 686">
                  <a:extLst>
                    <a:ext uri="{FF2B5EF4-FFF2-40B4-BE49-F238E27FC236}">
                      <a16:creationId xmlns:a16="http://schemas.microsoft.com/office/drawing/2014/main" xmlns="" id="{08BA8C62-48B8-45FF-BEEF-526A3401B365}"/>
                    </a:ext>
                  </a:extLst>
                </p:cNvPr>
                <p:cNvSpPr/>
                <p:nvPr/>
              </p:nvSpPr>
              <p:spPr>
                <a:xfrm>
                  <a:off x="5602700" y="3916012"/>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8" name="Freeform: Shape 687">
                  <a:extLst>
                    <a:ext uri="{FF2B5EF4-FFF2-40B4-BE49-F238E27FC236}">
                      <a16:creationId xmlns:a16="http://schemas.microsoft.com/office/drawing/2014/main" xmlns="" id="{C87D8BD7-1126-4AC5-9D7E-2C05A0A3440E}"/>
                    </a:ext>
                  </a:extLst>
                </p:cNvPr>
                <p:cNvSpPr/>
                <p:nvPr/>
              </p:nvSpPr>
              <p:spPr>
                <a:xfrm>
                  <a:off x="5661374" y="3916012"/>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89" name="Freeform: Shape 688">
                  <a:extLst>
                    <a:ext uri="{FF2B5EF4-FFF2-40B4-BE49-F238E27FC236}">
                      <a16:creationId xmlns:a16="http://schemas.microsoft.com/office/drawing/2014/main" xmlns="" id="{0FE0032F-F3DE-4CE4-9841-639164F600DA}"/>
                    </a:ext>
                  </a:extLst>
                </p:cNvPr>
                <p:cNvSpPr/>
                <p:nvPr/>
              </p:nvSpPr>
              <p:spPr>
                <a:xfrm>
                  <a:off x="5720048" y="3916012"/>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0" name="Freeform: Shape 689">
                  <a:extLst>
                    <a:ext uri="{FF2B5EF4-FFF2-40B4-BE49-F238E27FC236}">
                      <a16:creationId xmlns:a16="http://schemas.microsoft.com/office/drawing/2014/main" xmlns="" id="{ECDC7833-36E5-4FEA-901B-987A4F77C3E5}"/>
                    </a:ext>
                  </a:extLst>
                </p:cNvPr>
                <p:cNvSpPr/>
                <p:nvPr/>
              </p:nvSpPr>
              <p:spPr>
                <a:xfrm>
                  <a:off x="5778722" y="3916012"/>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1" name="Freeform: Shape 690">
                  <a:extLst>
                    <a:ext uri="{FF2B5EF4-FFF2-40B4-BE49-F238E27FC236}">
                      <a16:creationId xmlns:a16="http://schemas.microsoft.com/office/drawing/2014/main" xmlns="" id="{25EE81B3-EB71-4567-94E0-8C54C7285F38}"/>
                    </a:ext>
                  </a:extLst>
                </p:cNvPr>
                <p:cNvSpPr/>
                <p:nvPr/>
              </p:nvSpPr>
              <p:spPr>
                <a:xfrm>
                  <a:off x="5074539" y="3965733"/>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2" name="Freeform: Shape 691">
                  <a:extLst>
                    <a:ext uri="{FF2B5EF4-FFF2-40B4-BE49-F238E27FC236}">
                      <a16:creationId xmlns:a16="http://schemas.microsoft.com/office/drawing/2014/main" xmlns="" id="{702BCC26-F9D1-4ECF-8B7E-EF7749E595F9}"/>
                    </a:ext>
                  </a:extLst>
                </p:cNvPr>
                <p:cNvSpPr/>
                <p:nvPr/>
              </p:nvSpPr>
              <p:spPr>
                <a:xfrm>
                  <a:off x="5133308" y="3965733"/>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3" name="Freeform: Shape 692">
                  <a:extLst>
                    <a:ext uri="{FF2B5EF4-FFF2-40B4-BE49-F238E27FC236}">
                      <a16:creationId xmlns:a16="http://schemas.microsoft.com/office/drawing/2014/main" xmlns="" id="{BC779127-5545-48F3-A887-60B2101B3CD9}"/>
                    </a:ext>
                  </a:extLst>
                </p:cNvPr>
                <p:cNvSpPr/>
                <p:nvPr/>
              </p:nvSpPr>
              <p:spPr>
                <a:xfrm>
                  <a:off x="5191982" y="3965733"/>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4" name="Freeform: Shape 693">
                  <a:extLst>
                    <a:ext uri="{FF2B5EF4-FFF2-40B4-BE49-F238E27FC236}">
                      <a16:creationId xmlns:a16="http://schemas.microsoft.com/office/drawing/2014/main" xmlns="" id="{C4601801-AEE9-45C0-AAAF-C9E402B6E77B}"/>
                    </a:ext>
                  </a:extLst>
                </p:cNvPr>
                <p:cNvSpPr/>
                <p:nvPr/>
              </p:nvSpPr>
              <p:spPr>
                <a:xfrm>
                  <a:off x="5250656" y="3965733"/>
                  <a:ext cx="31623" cy="31622"/>
                </a:xfrm>
                <a:custGeom>
                  <a:avLst/>
                  <a:gdLst>
                    <a:gd name="connsiteX0" fmla="*/ 31623 w 31623"/>
                    <a:gd name="connsiteY0" fmla="*/ 15811 h 31622"/>
                    <a:gd name="connsiteX1" fmla="*/ 15811 w 31623"/>
                    <a:gd name="connsiteY1" fmla="*/ 31623 h 31622"/>
                    <a:gd name="connsiteX2" fmla="*/ 0 w 31623"/>
                    <a:gd name="connsiteY2" fmla="*/ 15811 h 31622"/>
                    <a:gd name="connsiteX3" fmla="*/ 15811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5" name="Freeform: Shape 694">
                  <a:extLst>
                    <a:ext uri="{FF2B5EF4-FFF2-40B4-BE49-F238E27FC236}">
                      <a16:creationId xmlns:a16="http://schemas.microsoft.com/office/drawing/2014/main" xmlns="" id="{EC481BF5-9177-4157-8590-00A526EC0943}"/>
                    </a:ext>
                  </a:extLst>
                </p:cNvPr>
                <p:cNvSpPr/>
                <p:nvPr/>
              </p:nvSpPr>
              <p:spPr>
                <a:xfrm>
                  <a:off x="5309330" y="3965733"/>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6" name="Freeform: Shape 695">
                  <a:extLst>
                    <a:ext uri="{FF2B5EF4-FFF2-40B4-BE49-F238E27FC236}">
                      <a16:creationId xmlns:a16="http://schemas.microsoft.com/office/drawing/2014/main" xmlns="" id="{AEF212DC-E095-475E-8BE7-E1B5A0D3F723}"/>
                    </a:ext>
                  </a:extLst>
                </p:cNvPr>
                <p:cNvSpPr/>
                <p:nvPr/>
              </p:nvSpPr>
              <p:spPr>
                <a:xfrm>
                  <a:off x="5368004" y="3965733"/>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7" name="Freeform: Shape 696">
                  <a:extLst>
                    <a:ext uri="{FF2B5EF4-FFF2-40B4-BE49-F238E27FC236}">
                      <a16:creationId xmlns:a16="http://schemas.microsoft.com/office/drawing/2014/main" xmlns="" id="{5F675330-96A3-496E-9504-D5CDAE9E81A4}"/>
                    </a:ext>
                  </a:extLst>
                </p:cNvPr>
                <p:cNvSpPr/>
                <p:nvPr/>
              </p:nvSpPr>
              <p:spPr>
                <a:xfrm>
                  <a:off x="5426678" y="3965733"/>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8" name="Freeform: Shape 697">
                  <a:extLst>
                    <a:ext uri="{FF2B5EF4-FFF2-40B4-BE49-F238E27FC236}">
                      <a16:creationId xmlns:a16="http://schemas.microsoft.com/office/drawing/2014/main" xmlns="" id="{5B5E9CCF-A7F6-416E-89AD-BA99591DC95D}"/>
                    </a:ext>
                  </a:extLst>
                </p:cNvPr>
                <p:cNvSpPr/>
                <p:nvPr/>
              </p:nvSpPr>
              <p:spPr>
                <a:xfrm>
                  <a:off x="5485352" y="3965733"/>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99" name="Freeform: Shape 698">
                  <a:extLst>
                    <a:ext uri="{FF2B5EF4-FFF2-40B4-BE49-F238E27FC236}">
                      <a16:creationId xmlns:a16="http://schemas.microsoft.com/office/drawing/2014/main" xmlns="" id="{2B06183E-A83D-4812-8162-40558218B1E4}"/>
                    </a:ext>
                  </a:extLst>
                </p:cNvPr>
                <p:cNvSpPr/>
                <p:nvPr/>
              </p:nvSpPr>
              <p:spPr>
                <a:xfrm>
                  <a:off x="5544026" y="3965733"/>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0" name="Freeform: Shape 699">
                  <a:extLst>
                    <a:ext uri="{FF2B5EF4-FFF2-40B4-BE49-F238E27FC236}">
                      <a16:creationId xmlns:a16="http://schemas.microsoft.com/office/drawing/2014/main" xmlns="" id="{754244B8-BD8A-42A5-B105-6D2216EEB5FD}"/>
                    </a:ext>
                  </a:extLst>
                </p:cNvPr>
                <p:cNvSpPr/>
                <p:nvPr/>
              </p:nvSpPr>
              <p:spPr>
                <a:xfrm>
                  <a:off x="5602700" y="3965733"/>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1" name="Freeform: Shape 700">
                  <a:extLst>
                    <a:ext uri="{FF2B5EF4-FFF2-40B4-BE49-F238E27FC236}">
                      <a16:creationId xmlns:a16="http://schemas.microsoft.com/office/drawing/2014/main" xmlns="" id="{38A179A3-7529-41AA-9E97-ECBB0D76BAF5}"/>
                    </a:ext>
                  </a:extLst>
                </p:cNvPr>
                <p:cNvSpPr/>
                <p:nvPr/>
              </p:nvSpPr>
              <p:spPr>
                <a:xfrm>
                  <a:off x="5661374" y="3965733"/>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2" name="Freeform: Shape 701">
                  <a:extLst>
                    <a:ext uri="{FF2B5EF4-FFF2-40B4-BE49-F238E27FC236}">
                      <a16:creationId xmlns:a16="http://schemas.microsoft.com/office/drawing/2014/main" xmlns="" id="{78CFEF1F-4453-47E6-AEC8-191ADECDEB20}"/>
                    </a:ext>
                  </a:extLst>
                </p:cNvPr>
                <p:cNvSpPr/>
                <p:nvPr/>
              </p:nvSpPr>
              <p:spPr>
                <a:xfrm>
                  <a:off x="5720048" y="3965733"/>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3" name="Freeform: Shape 702">
                  <a:extLst>
                    <a:ext uri="{FF2B5EF4-FFF2-40B4-BE49-F238E27FC236}">
                      <a16:creationId xmlns:a16="http://schemas.microsoft.com/office/drawing/2014/main" xmlns="" id="{30E24505-63DD-4921-B68D-58DEB005871B}"/>
                    </a:ext>
                  </a:extLst>
                </p:cNvPr>
                <p:cNvSpPr/>
                <p:nvPr/>
              </p:nvSpPr>
              <p:spPr>
                <a:xfrm>
                  <a:off x="5778722" y="3965733"/>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4" name="Freeform: Shape 703">
                  <a:extLst>
                    <a:ext uri="{FF2B5EF4-FFF2-40B4-BE49-F238E27FC236}">
                      <a16:creationId xmlns:a16="http://schemas.microsoft.com/office/drawing/2014/main" xmlns="" id="{E53A3D8B-282C-41DA-B8A0-545B7A24A5BA}"/>
                    </a:ext>
                  </a:extLst>
                </p:cNvPr>
                <p:cNvSpPr/>
                <p:nvPr/>
              </p:nvSpPr>
              <p:spPr>
                <a:xfrm>
                  <a:off x="5074539" y="4015358"/>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5" name="Freeform: Shape 704">
                  <a:extLst>
                    <a:ext uri="{FF2B5EF4-FFF2-40B4-BE49-F238E27FC236}">
                      <a16:creationId xmlns:a16="http://schemas.microsoft.com/office/drawing/2014/main" xmlns="" id="{7F915128-F9CB-47EB-9B7A-3F7B8D50BBE5}"/>
                    </a:ext>
                  </a:extLst>
                </p:cNvPr>
                <p:cNvSpPr/>
                <p:nvPr/>
              </p:nvSpPr>
              <p:spPr>
                <a:xfrm>
                  <a:off x="5133308" y="4015358"/>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6" name="Freeform: Shape 705">
                  <a:extLst>
                    <a:ext uri="{FF2B5EF4-FFF2-40B4-BE49-F238E27FC236}">
                      <a16:creationId xmlns:a16="http://schemas.microsoft.com/office/drawing/2014/main" xmlns="" id="{C0B81997-C1D8-4453-B8D4-F8776435B498}"/>
                    </a:ext>
                  </a:extLst>
                </p:cNvPr>
                <p:cNvSpPr/>
                <p:nvPr/>
              </p:nvSpPr>
              <p:spPr>
                <a:xfrm>
                  <a:off x="5191982" y="4015358"/>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7" name="Freeform: Shape 706">
                  <a:extLst>
                    <a:ext uri="{FF2B5EF4-FFF2-40B4-BE49-F238E27FC236}">
                      <a16:creationId xmlns:a16="http://schemas.microsoft.com/office/drawing/2014/main" xmlns="" id="{A1654CD5-8A0E-469B-86CD-A523B5B333D3}"/>
                    </a:ext>
                  </a:extLst>
                </p:cNvPr>
                <p:cNvSpPr/>
                <p:nvPr/>
              </p:nvSpPr>
              <p:spPr>
                <a:xfrm>
                  <a:off x="5250656" y="4015358"/>
                  <a:ext cx="31623" cy="31622"/>
                </a:xfrm>
                <a:custGeom>
                  <a:avLst/>
                  <a:gdLst>
                    <a:gd name="connsiteX0" fmla="*/ 31623 w 31623"/>
                    <a:gd name="connsiteY0" fmla="*/ 15812 h 31622"/>
                    <a:gd name="connsiteX1" fmla="*/ 15811 w 31623"/>
                    <a:gd name="connsiteY1" fmla="*/ 31623 h 31622"/>
                    <a:gd name="connsiteX2" fmla="*/ 0 w 31623"/>
                    <a:gd name="connsiteY2" fmla="*/ 15812 h 31622"/>
                    <a:gd name="connsiteX3" fmla="*/ 15811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8" name="Freeform: Shape 707">
                  <a:extLst>
                    <a:ext uri="{FF2B5EF4-FFF2-40B4-BE49-F238E27FC236}">
                      <a16:creationId xmlns:a16="http://schemas.microsoft.com/office/drawing/2014/main" xmlns="" id="{24EA5674-255C-48E0-9632-8F5AF777180B}"/>
                    </a:ext>
                  </a:extLst>
                </p:cNvPr>
                <p:cNvSpPr/>
                <p:nvPr/>
              </p:nvSpPr>
              <p:spPr>
                <a:xfrm>
                  <a:off x="5309330" y="401535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09" name="Freeform: Shape 708">
                  <a:extLst>
                    <a:ext uri="{FF2B5EF4-FFF2-40B4-BE49-F238E27FC236}">
                      <a16:creationId xmlns:a16="http://schemas.microsoft.com/office/drawing/2014/main" xmlns="" id="{A4FD98A3-9523-4269-BA52-7578E9D4EE6F}"/>
                    </a:ext>
                  </a:extLst>
                </p:cNvPr>
                <p:cNvSpPr/>
                <p:nvPr/>
              </p:nvSpPr>
              <p:spPr>
                <a:xfrm>
                  <a:off x="5368004" y="401535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0" name="Freeform: Shape 709">
                  <a:extLst>
                    <a:ext uri="{FF2B5EF4-FFF2-40B4-BE49-F238E27FC236}">
                      <a16:creationId xmlns:a16="http://schemas.microsoft.com/office/drawing/2014/main" xmlns="" id="{A1CB6AC4-5261-4FB2-9544-502F0F0A072D}"/>
                    </a:ext>
                  </a:extLst>
                </p:cNvPr>
                <p:cNvSpPr/>
                <p:nvPr/>
              </p:nvSpPr>
              <p:spPr>
                <a:xfrm>
                  <a:off x="5426678" y="401535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1" name="Freeform: Shape 710">
                  <a:extLst>
                    <a:ext uri="{FF2B5EF4-FFF2-40B4-BE49-F238E27FC236}">
                      <a16:creationId xmlns:a16="http://schemas.microsoft.com/office/drawing/2014/main" xmlns="" id="{4FA9BF41-163A-4CB8-9031-906C0E28E430}"/>
                    </a:ext>
                  </a:extLst>
                </p:cNvPr>
                <p:cNvSpPr/>
                <p:nvPr/>
              </p:nvSpPr>
              <p:spPr>
                <a:xfrm>
                  <a:off x="5485352" y="401535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2" name="Freeform: Shape 711">
                  <a:extLst>
                    <a:ext uri="{FF2B5EF4-FFF2-40B4-BE49-F238E27FC236}">
                      <a16:creationId xmlns:a16="http://schemas.microsoft.com/office/drawing/2014/main" xmlns="" id="{AF9D7410-8953-41AA-80B3-929874680B12}"/>
                    </a:ext>
                  </a:extLst>
                </p:cNvPr>
                <p:cNvSpPr/>
                <p:nvPr/>
              </p:nvSpPr>
              <p:spPr>
                <a:xfrm>
                  <a:off x="5544026" y="401535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3" name="Freeform: Shape 712">
                  <a:extLst>
                    <a:ext uri="{FF2B5EF4-FFF2-40B4-BE49-F238E27FC236}">
                      <a16:creationId xmlns:a16="http://schemas.microsoft.com/office/drawing/2014/main" xmlns="" id="{F52BE19E-4D71-4AEF-B943-532F66851365}"/>
                    </a:ext>
                  </a:extLst>
                </p:cNvPr>
                <p:cNvSpPr/>
                <p:nvPr/>
              </p:nvSpPr>
              <p:spPr>
                <a:xfrm>
                  <a:off x="5602700" y="401535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4" name="Freeform: Shape 713">
                  <a:extLst>
                    <a:ext uri="{FF2B5EF4-FFF2-40B4-BE49-F238E27FC236}">
                      <a16:creationId xmlns:a16="http://schemas.microsoft.com/office/drawing/2014/main" xmlns="" id="{907B62A0-8F99-4404-845B-720816FB3B6F}"/>
                    </a:ext>
                  </a:extLst>
                </p:cNvPr>
                <p:cNvSpPr/>
                <p:nvPr/>
              </p:nvSpPr>
              <p:spPr>
                <a:xfrm>
                  <a:off x="5661374" y="401535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5" name="Freeform: Shape 714">
                  <a:extLst>
                    <a:ext uri="{FF2B5EF4-FFF2-40B4-BE49-F238E27FC236}">
                      <a16:creationId xmlns:a16="http://schemas.microsoft.com/office/drawing/2014/main" xmlns="" id="{0A056B7A-248E-447B-9953-9D5989C0288D}"/>
                    </a:ext>
                  </a:extLst>
                </p:cNvPr>
                <p:cNvSpPr/>
                <p:nvPr/>
              </p:nvSpPr>
              <p:spPr>
                <a:xfrm>
                  <a:off x="5720048" y="401535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6" name="Freeform: Shape 715">
                  <a:extLst>
                    <a:ext uri="{FF2B5EF4-FFF2-40B4-BE49-F238E27FC236}">
                      <a16:creationId xmlns:a16="http://schemas.microsoft.com/office/drawing/2014/main" xmlns="" id="{B2B71DE5-C768-4ACD-8BA6-C848131E814D}"/>
                    </a:ext>
                  </a:extLst>
                </p:cNvPr>
                <p:cNvSpPr/>
                <p:nvPr/>
              </p:nvSpPr>
              <p:spPr>
                <a:xfrm>
                  <a:off x="5778722" y="401535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7" name="Freeform: Shape 716">
                  <a:extLst>
                    <a:ext uri="{FF2B5EF4-FFF2-40B4-BE49-F238E27FC236}">
                      <a16:creationId xmlns:a16="http://schemas.microsoft.com/office/drawing/2014/main" xmlns="" id="{29CFB424-B87E-40C6-9A55-7EF3E3A73240}"/>
                    </a:ext>
                  </a:extLst>
                </p:cNvPr>
                <p:cNvSpPr/>
                <p:nvPr/>
              </p:nvSpPr>
              <p:spPr>
                <a:xfrm>
                  <a:off x="5074539" y="4065079"/>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8" name="Freeform: Shape 717">
                  <a:extLst>
                    <a:ext uri="{FF2B5EF4-FFF2-40B4-BE49-F238E27FC236}">
                      <a16:creationId xmlns:a16="http://schemas.microsoft.com/office/drawing/2014/main" xmlns="" id="{2AC59EE5-B38B-4B8C-88AF-8CA9B76F2E60}"/>
                    </a:ext>
                  </a:extLst>
                </p:cNvPr>
                <p:cNvSpPr/>
                <p:nvPr/>
              </p:nvSpPr>
              <p:spPr>
                <a:xfrm>
                  <a:off x="5133308" y="4065079"/>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19" name="Freeform: Shape 718">
                  <a:extLst>
                    <a:ext uri="{FF2B5EF4-FFF2-40B4-BE49-F238E27FC236}">
                      <a16:creationId xmlns:a16="http://schemas.microsoft.com/office/drawing/2014/main" xmlns="" id="{79888F79-417B-4EB3-9B95-07383046C751}"/>
                    </a:ext>
                  </a:extLst>
                </p:cNvPr>
                <p:cNvSpPr/>
                <p:nvPr/>
              </p:nvSpPr>
              <p:spPr>
                <a:xfrm>
                  <a:off x="5191982" y="4065079"/>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0" name="Freeform: Shape 719">
                  <a:extLst>
                    <a:ext uri="{FF2B5EF4-FFF2-40B4-BE49-F238E27FC236}">
                      <a16:creationId xmlns:a16="http://schemas.microsoft.com/office/drawing/2014/main" xmlns="" id="{1DB9AF8B-3C25-4A77-9FB7-AE00AC06347A}"/>
                    </a:ext>
                  </a:extLst>
                </p:cNvPr>
                <p:cNvSpPr/>
                <p:nvPr/>
              </p:nvSpPr>
              <p:spPr>
                <a:xfrm>
                  <a:off x="5250656" y="4065079"/>
                  <a:ext cx="31623" cy="31622"/>
                </a:xfrm>
                <a:custGeom>
                  <a:avLst/>
                  <a:gdLst>
                    <a:gd name="connsiteX0" fmla="*/ 31623 w 31623"/>
                    <a:gd name="connsiteY0" fmla="*/ 15812 h 31622"/>
                    <a:gd name="connsiteX1" fmla="*/ 15811 w 31623"/>
                    <a:gd name="connsiteY1" fmla="*/ 31623 h 31622"/>
                    <a:gd name="connsiteX2" fmla="*/ 0 w 31623"/>
                    <a:gd name="connsiteY2" fmla="*/ 15812 h 31622"/>
                    <a:gd name="connsiteX3" fmla="*/ 15811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1" name="Freeform: Shape 720">
                  <a:extLst>
                    <a:ext uri="{FF2B5EF4-FFF2-40B4-BE49-F238E27FC236}">
                      <a16:creationId xmlns:a16="http://schemas.microsoft.com/office/drawing/2014/main" xmlns="" id="{2BD219C7-5E54-41EB-B551-C7CE1B7C33C7}"/>
                    </a:ext>
                  </a:extLst>
                </p:cNvPr>
                <p:cNvSpPr/>
                <p:nvPr/>
              </p:nvSpPr>
              <p:spPr>
                <a:xfrm>
                  <a:off x="5309330" y="406507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2" name="Freeform: Shape 721">
                  <a:extLst>
                    <a:ext uri="{FF2B5EF4-FFF2-40B4-BE49-F238E27FC236}">
                      <a16:creationId xmlns:a16="http://schemas.microsoft.com/office/drawing/2014/main" xmlns="" id="{F4E230D3-9DDF-44D2-9B6A-028DEB4743E0}"/>
                    </a:ext>
                  </a:extLst>
                </p:cNvPr>
                <p:cNvSpPr/>
                <p:nvPr/>
              </p:nvSpPr>
              <p:spPr>
                <a:xfrm>
                  <a:off x="5368004" y="406507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3" name="Freeform: Shape 722">
                  <a:extLst>
                    <a:ext uri="{FF2B5EF4-FFF2-40B4-BE49-F238E27FC236}">
                      <a16:creationId xmlns:a16="http://schemas.microsoft.com/office/drawing/2014/main" xmlns="" id="{CBC363EE-4D01-4567-921D-DA66D848CA8C}"/>
                    </a:ext>
                  </a:extLst>
                </p:cNvPr>
                <p:cNvSpPr/>
                <p:nvPr/>
              </p:nvSpPr>
              <p:spPr>
                <a:xfrm>
                  <a:off x="5426678" y="406507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4" name="Freeform: Shape 723">
                  <a:extLst>
                    <a:ext uri="{FF2B5EF4-FFF2-40B4-BE49-F238E27FC236}">
                      <a16:creationId xmlns:a16="http://schemas.microsoft.com/office/drawing/2014/main" xmlns="" id="{74EA7F1E-6A22-4B06-9B22-7B3A086F52BC}"/>
                    </a:ext>
                  </a:extLst>
                </p:cNvPr>
                <p:cNvSpPr/>
                <p:nvPr/>
              </p:nvSpPr>
              <p:spPr>
                <a:xfrm>
                  <a:off x="5485352" y="406507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5" name="Freeform: Shape 724">
                  <a:extLst>
                    <a:ext uri="{FF2B5EF4-FFF2-40B4-BE49-F238E27FC236}">
                      <a16:creationId xmlns:a16="http://schemas.microsoft.com/office/drawing/2014/main" xmlns="" id="{8E1D2A45-A69D-4B1C-BF01-6290ED04AFEC}"/>
                    </a:ext>
                  </a:extLst>
                </p:cNvPr>
                <p:cNvSpPr/>
                <p:nvPr/>
              </p:nvSpPr>
              <p:spPr>
                <a:xfrm>
                  <a:off x="5544026" y="406507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6" name="Freeform: Shape 725">
                  <a:extLst>
                    <a:ext uri="{FF2B5EF4-FFF2-40B4-BE49-F238E27FC236}">
                      <a16:creationId xmlns:a16="http://schemas.microsoft.com/office/drawing/2014/main" xmlns="" id="{A73B0BC7-F03C-46F4-82F0-FAA30D47553D}"/>
                    </a:ext>
                  </a:extLst>
                </p:cNvPr>
                <p:cNvSpPr/>
                <p:nvPr/>
              </p:nvSpPr>
              <p:spPr>
                <a:xfrm>
                  <a:off x="5602700" y="406507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7" name="Freeform: Shape 726">
                  <a:extLst>
                    <a:ext uri="{FF2B5EF4-FFF2-40B4-BE49-F238E27FC236}">
                      <a16:creationId xmlns:a16="http://schemas.microsoft.com/office/drawing/2014/main" xmlns="" id="{2F9FA6DB-AFBF-4BF6-8910-AACCB3019EFC}"/>
                    </a:ext>
                  </a:extLst>
                </p:cNvPr>
                <p:cNvSpPr/>
                <p:nvPr/>
              </p:nvSpPr>
              <p:spPr>
                <a:xfrm>
                  <a:off x="5661374" y="406507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8" name="Freeform: Shape 727">
                  <a:extLst>
                    <a:ext uri="{FF2B5EF4-FFF2-40B4-BE49-F238E27FC236}">
                      <a16:creationId xmlns:a16="http://schemas.microsoft.com/office/drawing/2014/main" xmlns="" id="{F3D8DA19-4267-4BC7-8C92-AA1170EF7472}"/>
                    </a:ext>
                  </a:extLst>
                </p:cNvPr>
                <p:cNvSpPr/>
                <p:nvPr/>
              </p:nvSpPr>
              <p:spPr>
                <a:xfrm>
                  <a:off x="5720048" y="406507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29" name="Freeform: Shape 728">
                  <a:extLst>
                    <a:ext uri="{FF2B5EF4-FFF2-40B4-BE49-F238E27FC236}">
                      <a16:creationId xmlns:a16="http://schemas.microsoft.com/office/drawing/2014/main" xmlns="" id="{C37D1BCB-23BC-4EDE-993F-5B960D9BB95C}"/>
                    </a:ext>
                  </a:extLst>
                </p:cNvPr>
                <p:cNvSpPr/>
                <p:nvPr/>
              </p:nvSpPr>
              <p:spPr>
                <a:xfrm>
                  <a:off x="5778722" y="406507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grpSp>
      <p:grpSp>
        <p:nvGrpSpPr>
          <p:cNvPr id="466" name="Graphic 21">
            <a:extLst>
              <a:ext uri="{FF2B5EF4-FFF2-40B4-BE49-F238E27FC236}">
                <a16:creationId xmlns:a16="http://schemas.microsoft.com/office/drawing/2014/main" xmlns="" id="{27737B84-4AAC-4539-88A3-DBAE85D9CC1B}"/>
              </a:ext>
            </a:extLst>
          </p:cNvPr>
          <p:cNvGrpSpPr/>
          <p:nvPr/>
        </p:nvGrpSpPr>
        <p:grpSpPr>
          <a:xfrm>
            <a:off x="9189314" y="2241741"/>
            <a:ext cx="732732" cy="188944"/>
            <a:chOff x="4981575" y="3373087"/>
            <a:chExt cx="1514475" cy="390525"/>
          </a:xfrm>
          <a:solidFill>
            <a:srgbClr val="000000"/>
          </a:solidFill>
        </p:grpSpPr>
        <p:sp>
          <p:nvSpPr>
            <p:cNvPr id="602" name="Freeform: Shape 601">
              <a:extLst>
                <a:ext uri="{FF2B5EF4-FFF2-40B4-BE49-F238E27FC236}">
                  <a16:creationId xmlns:a16="http://schemas.microsoft.com/office/drawing/2014/main" xmlns="" id="{D37D169B-027E-47B7-95C6-E631E7AC74F5}"/>
                </a:ext>
              </a:extLst>
            </p:cNvPr>
            <p:cNvSpPr/>
            <p:nvPr/>
          </p:nvSpPr>
          <p:spPr>
            <a:xfrm>
              <a:off x="4981575" y="3373087"/>
              <a:ext cx="1514475" cy="390525"/>
            </a:xfrm>
            <a:custGeom>
              <a:avLst/>
              <a:gdLst>
                <a:gd name="connsiteX0" fmla="*/ 0 w 1514475"/>
                <a:gd name="connsiteY0" fmla="*/ 0 h 390525"/>
                <a:gd name="connsiteX1" fmla="*/ 1514475 w 1514475"/>
                <a:gd name="connsiteY1" fmla="*/ 0 h 390525"/>
                <a:gd name="connsiteX2" fmla="*/ 1514475 w 1514475"/>
                <a:gd name="connsiteY2" fmla="*/ 390525 h 390525"/>
                <a:gd name="connsiteX3" fmla="*/ 0 w 1514475"/>
                <a:gd name="connsiteY3" fmla="*/ 390525 h 390525"/>
              </a:gdLst>
              <a:ahLst/>
              <a:cxnLst>
                <a:cxn ang="0">
                  <a:pos x="connsiteX0" y="connsiteY0"/>
                </a:cxn>
                <a:cxn ang="0">
                  <a:pos x="connsiteX1" y="connsiteY1"/>
                </a:cxn>
                <a:cxn ang="0">
                  <a:pos x="connsiteX2" y="connsiteY2"/>
                </a:cxn>
                <a:cxn ang="0">
                  <a:pos x="connsiteX3" y="connsiteY3"/>
                </a:cxn>
              </a:cxnLst>
              <a:rect l="l" t="t" r="r" b="b"/>
              <a:pathLst>
                <a:path w="1514475" h="390525">
                  <a:moveTo>
                    <a:pt x="0" y="0"/>
                  </a:moveTo>
                  <a:lnTo>
                    <a:pt x="1514475" y="0"/>
                  </a:lnTo>
                  <a:lnTo>
                    <a:pt x="1514475" y="390525"/>
                  </a:lnTo>
                  <a:lnTo>
                    <a:pt x="0" y="390525"/>
                  </a:ln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03" name="Freeform: Shape 602">
              <a:extLst>
                <a:ext uri="{FF2B5EF4-FFF2-40B4-BE49-F238E27FC236}">
                  <a16:creationId xmlns:a16="http://schemas.microsoft.com/office/drawing/2014/main" xmlns="" id="{5DE4358B-9E64-40A6-9651-8AA8FE8BC4F7}"/>
                </a:ext>
              </a:extLst>
            </p:cNvPr>
            <p:cNvSpPr/>
            <p:nvPr/>
          </p:nvSpPr>
          <p:spPr>
            <a:xfrm>
              <a:off x="5942076" y="3460432"/>
              <a:ext cx="45338" cy="45338"/>
            </a:xfrm>
            <a:custGeom>
              <a:avLst/>
              <a:gdLst>
                <a:gd name="connsiteX0" fmla="*/ 45339 w 45338"/>
                <a:gd name="connsiteY0" fmla="*/ 22670 h 45338"/>
                <a:gd name="connsiteX1" fmla="*/ 22670 w 45338"/>
                <a:gd name="connsiteY1" fmla="*/ 45339 h 45338"/>
                <a:gd name="connsiteX2" fmla="*/ 0 w 45338"/>
                <a:gd name="connsiteY2" fmla="*/ 22670 h 45338"/>
                <a:gd name="connsiteX3" fmla="*/ 22670 w 45338"/>
                <a:gd name="connsiteY3" fmla="*/ 0 h 45338"/>
                <a:gd name="connsiteX4" fmla="*/ 45339 w 45338"/>
                <a:gd name="connsiteY4" fmla="*/ 22670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70"/>
                  </a:moveTo>
                  <a:cubicBezTo>
                    <a:pt x="45339" y="35190"/>
                    <a:pt x="35190" y="45339"/>
                    <a:pt x="22670" y="45339"/>
                  </a:cubicBezTo>
                  <a:cubicBezTo>
                    <a:pt x="10149" y="45339"/>
                    <a:pt x="0" y="35190"/>
                    <a:pt x="0" y="22670"/>
                  </a:cubicBezTo>
                  <a:cubicBezTo>
                    <a:pt x="0" y="10149"/>
                    <a:pt x="10149" y="0"/>
                    <a:pt x="22670" y="0"/>
                  </a:cubicBezTo>
                  <a:cubicBezTo>
                    <a:pt x="35190" y="0"/>
                    <a:pt x="45339" y="10149"/>
                    <a:pt x="45339" y="22670"/>
                  </a:cubicBezTo>
                  <a:close/>
                </a:path>
              </a:pathLst>
            </a:custGeom>
            <a:solidFill>
              <a:srgbClr val="4D4D4D"/>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04" name="Freeform: Shape 603">
              <a:extLst>
                <a:ext uri="{FF2B5EF4-FFF2-40B4-BE49-F238E27FC236}">
                  <a16:creationId xmlns:a16="http://schemas.microsoft.com/office/drawing/2014/main" xmlns="" id="{4F9EEC03-D3D2-474B-A2E8-147B60FC3FCD}"/>
                </a:ext>
              </a:extLst>
            </p:cNvPr>
            <p:cNvSpPr/>
            <p:nvPr/>
          </p:nvSpPr>
          <p:spPr>
            <a:xfrm>
              <a:off x="5942076" y="3545680"/>
              <a:ext cx="45338" cy="45338"/>
            </a:xfrm>
            <a:custGeom>
              <a:avLst/>
              <a:gdLst>
                <a:gd name="connsiteX0" fmla="*/ 45339 w 45338"/>
                <a:gd name="connsiteY0" fmla="*/ 22669 h 45338"/>
                <a:gd name="connsiteX1" fmla="*/ 22670 w 45338"/>
                <a:gd name="connsiteY1" fmla="*/ 45339 h 45338"/>
                <a:gd name="connsiteX2" fmla="*/ 0 w 45338"/>
                <a:gd name="connsiteY2" fmla="*/ 22669 h 45338"/>
                <a:gd name="connsiteX3" fmla="*/ 22670 w 45338"/>
                <a:gd name="connsiteY3" fmla="*/ 0 h 45338"/>
                <a:gd name="connsiteX4" fmla="*/ 45339 w 45338"/>
                <a:gd name="connsiteY4" fmla="*/ 22669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69"/>
                  </a:moveTo>
                  <a:cubicBezTo>
                    <a:pt x="45339" y="35189"/>
                    <a:pt x="35190" y="45339"/>
                    <a:pt x="22670" y="45339"/>
                  </a:cubicBezTo>
                  <a:cubicBezTo>
                    <a:pt x="10149" y="45339"/>
                    <a:pt x="0" y="35189"/>
                    <a:pt x="0" y="22669"/>
                  </a:cubicBezTo>
                  <a:cubicBezTo>
                    <a:pt x="0" y="10149"/>
                    <a:pt x="10149" y="0"/>
                    <a:pt x="22670" y="0"/>
                  </a:cubicBezTo>
                  <a:cubicBezTo>
                    <a:pt x="35190" y="0"/>
                    <a:pt x="45339" y="10149"/>
                    <a:pt x="45339" y="22669"/>
                  </a:cubicBezTo>
                  <a:close/>
                </a:path>
              </a:pathLst>
            </a:custGeom>
            <a:solidFill>
              <a:schemeClr val="accent3"/>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05" name="Freeform: Shape 604">
              <a:extLst>
                <a:ext uri="{FF2B5EF4-FFF2-40B4-BE49-F238E27FC236}">
                  <a16:creationId xmlns:a16="http://schemas.microsoft.com/office/drawing/2014/main" xmlns="" id="{B066EAE0-490C-4280-8EDA-076E1B998E1B}"/>
                </a:ext>
              </a:extLst>
            </p:cNvPr>
            <p:cNvSpPr/>
            <p:nvPr/>
          </p:nvSpPr>
          <p:spPr>
            <a:xfrm>
              <a:off x="5942076" y="3630929"/>
              <a:ext cx="45338" cy="45338"/>
            </a:xfrm>
            <a:custGeom>
              <a:avLst/>
              <a:gdLst>
                <a:gd name="connsiteX0" fmla="*/ 45339 w 45338"/>
                <a:gd name="connsiteY0" fmla="*/ 22670 h 45338"/>
                <a:gd name="connsiteX1" fmla="*/ 22670 w 45338"/>
                <a:gd name="connsiteY1" fmla="*/ 45339 h 45338"/>
                <a:gd name="connsiteX2" fmla="*/ 0 w 45338"/>
                <a:gd name="connsiteY2" fmla="*/ 22670 h 45338"/>
                <a:gd name="connsiteX3" fmla="*/ 22670 w 45338"/>
                <a:gd name="connsiteY3" fmla="*/ 0 h 45338"/>
                <a:gd name="connsiteX4" fmla="*/ 45339 w 45338"/>
                <a:gd name="connsiteY4" fmla="*/ 22670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70"/>
                  </a:moveTo>
                  <a:cubicBezTo>
                    <a:pt x="45339" y="35190"/>
                    <a:pt x="35190" y="45339"/>
                    <a:pt x="22670" y="45339"/>
                  </a:cubicBezTo>
                  <a:cubicBezTo>
                    <a:pt x="10149" y="45339"/>
                    <a:pt x="0" y="35190"/>
                    <a:pt x="0" y="22670"/>
                  </a:cubicBezTo>
                  <a:cubicBezTo>
                    <a:pt x="0" y="10149"/>
                    <a:pt x="10149" y="0"/>
                    <a:pt x="22670" y="0"/>
                  </a:cubicBezTo>
                  <a:cubicBezTo>
                    <a:pt x="35190" y="0"/>
                    <a:pt x="45339" y="10149"/>
                    <a:pt x="45339" y="22670"/>
                  </a:cubicBezTo>
                  <a:close/>
                </a:path>
              </a:pathLst>
            </a:custGeom>
            <a:solidFill>
              <a:schemeClr val="accent4"/>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06" name="Freeform: Shape 605">
              <a:extLst>
                <a:ext uri="{FF2B5EF4-FFF2-40B4-BE49-F238E27FC236}">
                  <a16:creationId xmlns:a16="http://schemas.microsoft.com/office/drawing/2014/main" xmlns="" id="{91E30E72-769E-4806-B09B-AE8D3B1B98A0}"/>
                </a:ext>
              </a:extLst>
            </p:cNvPr>
            <p:cNvSpPr/>
            <p:nvPr/>
          </p:nvSpPr>
          <p:spPr>
            <a:xfrm>
              <a:off x="6076950" y="3472433"/>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07" name="Freeform: Shape 606">
              <a:extLst>
                <a:ext uri="{FF2B5EF4-FFF2-40B4-BE49-F238E27FC236}">
                  <a16:creationId xmlns:a16="http://schemas.microsoft.com/office/drawing/2014/main" xmlns="" id="{A16AD113-681E-4014-A7F8-7C03ADADD378}"/>
                </a:ext>
              </a:extLst>
            </p:cNvPr>
            <p:cNvSpPr/>
            <p:nvPr/>
          </p:nvSpPr>
          <p:spPr>
            <a:xfrm>
              <a:off x="6161722" y="3472433"/>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08" name="Freeform: Shape 607">
              <a:extLst>
                <a:ext uri="{FF2B5EF4-FFF2-40B4-BE49-F238E27FC236}">
                  <a16:creationId xmlns:a16="http://schemas.microsoft.com/office/drawing/2014/main" xmlns="" id="{132F1344-BC68-4725-985B-673E5DCC6A9D}"/>
                </a:ext>
              </a:extLst>
            </p:cNvPr>
            <p:cNvSpPr/>
            <p:nvPr/>
          </p:nvSpPr>
          <p:spPr>
            <a:xfrm>
              <a:off x="6246590" y="3472433"/>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09" name="Freeform: Shape 608">
              <a:extLst>
                <a:ext uri="{FF2B5EF4-FFF2-40B4-BE49-F238E27FC236}">
                  <a16:creationId xmlns:a16="http://schemas.microsoft.com/office/drawing/2014/main" xmlns="" id="{7322A6A7-09BB-48E0-8274-FA0026C2AD53}"/>
                </a:ext>
              </a:extLst>
            </p:cNvPr>
            <p:cNvSpPr/>
            <p:nvPr/>
          </p:nvSpPr>
          <p:spPr>
            <a:xfrm>
              <a:off x="6331362" y="3472433"/>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10" name="Freeform: Shape 609">
              <a:extLst>
                <a:ext uri="{FF2B5EF4-FFF2-40B4-BE49-F238E27FC236}">
                  <a16:creationId xmlns:a16="http://schemas.microsoft.com/office/drawing/2014/main" xmlns="" id="{E05A0AF0-7F4E-4844-B2AB-FE9F76F29055}"/>
                </a:ext>
              </a:extLst>
            </p:cNvPr>
            <p:cNvSpPr/>
            <p:nvPr/>
          </p:nvSpPr>
          <p:spPr>
            <a:xfrm>
              <a:off x="6416135" y="3472433"/>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611" name="Graphic 21">
              <a:extLst>
                <a:ext uri="{FF2B5EF4-FFF2-40B4-BE49-F238E27FC236}">
                  <a16:creationId xmlns:a16="http://schemas.microsoft.com/office/drawing/2014/main" xmlns="" id="{1FA6D073-53DF-455F-831F-64232C309368}"/>
                </a:ext>
              </a:extLst>
            </p:cNvPr>
            <p:cNvGrpSpPr/>
            <p:nvPr/>
          </p:nvGrpSpPr>
          <p:grpSpPr>
            <a:xfrm>
              <a:off x="5054250" y="3462813"/>
              <a:ext cx="774382" cy="209359"/>
              <a:chOff x="5054250" y="3462813"/>
              <a:chExt cx="774382" cy="209359"/>
            </a:xfrm>
            <a:solidFill>
              <a:srgbClr val="000000"/>
            </a:solidFill>
          </p:grpSpPr>
          <p:sp>
            <p:nvSpPr>
              <p:cNvPr id="612" name="Freeform: Shape 611">
                <a:extLst>
                  <a:ext uri="{FF2B5EF4-FFF2-40B4-BE49-F238E27FC236}">
                    <a16:creationId xmlns:a16="http://schemas.microsoft.com/office/drawing/2014/main" xmlns="" id="{B8DE59AA-1166-4E41-AB07-6E01CCF16F5C}"/>
                  </a:ext>
                </a:extLst>
              </p:cNvPr>
              <p:cNvSpPr/>
              <p:nvPr/>
            </p:nvSpPr>
            <p:spPr>
              <a:xfrm>
                <a:off x="5054250" y="3462813"/>
                <a:ext cx="774382" cy="209359"/>
              </a:xfrm>
              <a:custGeom>
                <a:avLst/>
                <a:gdLst>
                  <a:gd name="connsiteX0" fmla="*/ 0 w 774382"/>
                  <a:gd name="connsiteY0" fmla="*/ 0 h 209359"/>
                  <a:gd name="connsiteX1" fmla="*/ 774383 w 774382"/>
                  <a:gd name="connsiteY1" fmla="*/ 0 h 209359"/>
                  <a:gd name="connsiteX2" fmla="*/ 774383 w 774382"/>
                  <a:gd name="connsiteY2" fmla="*/ 209359 h 209359"/>
                  <a:gd name="connsiteX3" fmla="*/ 0 w 774382"/>
                  <a:gd name="connsiteY3" fmla="*/ 209359 h 209359"/>
                </a:gdLst>
                <a:ahLst/>
                <a:cxnLst>
                  <a:cxn ang="0">
                    <a:pos x="connsiteX0" y="connsiteY0"/>
                  </a:cxn>
                  <a:cxn ang="0">
                    <a:pos x="connsiteX1" y="connsiteY1"/>
                  </a:cxn>
                  <a:cxn ang="0">
                    <a:pos x="connsiteX2" y="connsiteY2"/>
                  </a:cxn>
                  <a:cxn ang="0">
                    <a:pos x="connsiteX3" y="connsiteY3"/>
                  </a:cxn>
                </a:cxnLst>
                <a:rect l="l" t="t" r="r" b="b"/>
                <a:pathLst>
                  <a:path w="774382" h="209359">
                    <a:moveTo>
                      <a:pt x="0" y="0"/>
                    </a:moveTo>
                    <a:lnTo>
                      <a:pt x="774383" y="0"/>
                    </a:lnTo>
                    <a:lnTo>
                      <a:pt x="774383" y="209359"/>
                    </a:lnTo>
                    <a:lnTo>
                      <a:pt x="0" y="209359"/>
                    </a:lnTo>
                    <a:close/>
                  </a:path>
                </a:pathLst>
              </a:custGeom>
              <a:solidFill>
                <a:schemeClr val="bg2"/>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613" name="Graphic 21">
                <a:extLst>
                  <a:ext uri="{FF2B5EF4-FFF2-40B4-BE49-F238E27FC236}">
                    <a16:creationId xmlns:a16="http://schemas.microsoft.com/office/drawing/2014/main" xmlns="" id="{83293E0B-2B28-4226-BA39-A6A31BABF576}"/>
                  </a:ext>
                </a:extLst>
              </p:cNvPr>
              <p:cNvGrpSpPr/>
              <p:nvPr/>
            </p:nvGrpSpPr>
            <p:grpSpPr>
              <a:xfrm>
                <a:off x="5074539" y="3476243"/>
                <a:ext cx="735806" cy="180593"/>
                <a:chOff x="5074539" y="3476243"/>
                <a:chExt cx="735806" cy="180593"/>
              </a:xfrm>
              <a:solidFill>
                <a:srgbClr val="878787"/>
              </a:solidFill>
            </p:grpSpPr>
            <p:sp>
              <p:nvSpPr>
                <p:cNvPr id="614" name="Freeform: Shape 613">
                  <a:extLst>
                    <a:ext uri="{FF2B5EF4-FFF2-40B4-BE49-F238E27FC236}">
                      <a16:creationId xmlns:a16="http://schemas.microsoft.com/office/drawing/2014/main" xmlns="" id="{FE3CAD46-1BCF-4B6C-9875-4622B1A79A1F}"/>
                    </a:ext>
                  </a:extLst>
                </p:cNvPr>
                <p:cNvSpPr/>
                <p:nvPr/>
              </p:nvSpPr>
              <p:spPr>
                <a:xfrm>
                  <a:off x="5074539" y="3476243"/>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15" name="Freeform: Shape 614">
                  <a:extLst>
                    <a:ext uri="{FF2B5EF4-FFF2-40B4-BE49-F238E27FC236}">
                      <a16:creationId xmlns:a16="http://schemas.microsoft.com/office/drawing/2014/main" xmlns="" id="{1E676BEA-6C28-4BA1-870D-4F225B327D5F}"/>
                    </a:ext>
                  </a:extLst>
                </p:cNvPr>
                <p:cNvSpPr/>
                <p:nvPr/>
              </p:nvSpPr>
              <p:spPr>
                <a:xfrm>
                  <a:off x="5133308" y="3476243"/>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16" name="Freeform: Shape 615">
                  <a:extLst>
                    <a:ext uri="{FF2B5EF4-FFF2-40B4-BE49-F238E27FC236}">
                      <a16:creationId xmlns:a16="http://schemas.microsoft.com/office/drawing/2014/main" xmlns="" id="{7FD37EEB-7EE7-4E2F-B16B-6C853143597A}"/>
                    </a:ext>
                  </a:extLst>
                </p:cNvPr>
                <p:cNvSpPr/>
                <p:nvPr/>
              </p:nvSpPr>
              <p:spPr>
                <a:xfrm>
                  <a:off x="5191982" y="3476243"/>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17" name="Freeform: Shape 616">
                  <a:extLst>
                    <a:ext uri="{FF2B5EF4-FFF2-40B4-BE49-F238E27FC236}">
                      <a16:creationId xmlns:a16="http://schemas.microsoft.com/office/drawing/2014/main" xmlns="" id="{85490858-6997-46CF-8B7A-D68A6E41E5FA}"/>
                    </a:ext>
                  </a:extLst>
                </p:cNvPr>
                <p:cNvSpPr/>
                <p:nvPr/>
              </p:nvSpPr>
              <p:spPr>
                <a:xfrm>
                  <a:off x="5250656" y="3476243"/>
                  <a:ext cx="31623" cy="31622"/>
                </a:xfrm>
                <a:custGeom>
                  <a:avLst/>
                  <a:gdLst>
                    <a:gd name="connsiteX0" fmla="*/ 31623 w 31623"/>
                    <a:gd name="connsiteY0" fmla="*/ 15812 h 31622"/>
                    <a:gd name="connsiteX1" fmla="*/ 15811 w 31623"/>
                    <a:gd name="connsiteY1" fmla="*/ 31623 h 31622"/>
                    <a:gd name="connsiteX2" fmla="*/ 0 w 31623"/>
                    <a:gd name="connsiteY2" fmla="*/ 15812 h 31622"/>
                    <a:gd name="connsiteX3" fmla="*/ 15811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18" name="Freeform: Shape 617">
                  <a:extLst>
                    <a:ext uri="{FF2B5EF4-FFF2-40B4-BE49-F238E27FC236}">
                      <a16:creationId xmlns:a16="http://schemas.microsoft.com/office/drawing/2014/main" xmlns="" id="{589E6964-D6D6-4FCF-AA2B-0580D1E9EC19}"/>
                    </a:ext>
                  </a:extLst>
                </p:cNvPr>
                <p:cNvSpPr/>
                <p:nvPr/>
              </p:nvSpPr>
              <p:spPr>
                <a:xfrm>
                  <a:off x="5309330" y="3476243"/>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19" name="Freeform: Shape 618">
                  <a:extLst>
                    <a:ext uri="{FF2B5EF4-FFF2-40B4-BE49-F238E27FC236}">
                      <a16:creationId xmlns:a16="http://schemas.microsoft.com/office/drawing/2014/main" xmlns="" id="{D0CEED8A-A71B-484E-AF9B-39C51EE6591A}"/>
                    </a:ext>
                  </a:extLst>
                </p:cNvPr>
                <p:cNvSpPr/>
                <p:nvPr/>
              </p:nvSpPr>
              <p:spPr>
                <a:xfrm>
                  <a:off x="5368004" y="3476243"/>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0" name="Freeform: Shape 619">
                  <a:extLst>
                    <a:ext uri="{FF2B5EF4-FFF2-40B4-BE49-F238E27FC236}">
                      <a16:creationId xmlns:a16="http://schemas.microsoft.com/office/drawing/2014/main" xmlns="" id="{1E839B86-99CC-48BF-B1BC-0193499E942D}"/>
                    </a:ext>
                  </a:extLst>
                </p:cNvPr>
                <p:cNvSpPr/>
                <p:nvPr/>
              </p:nvSpPr>
              <p:spPr>
                <a:xfrm>
                  <a:off x="5426678" y="3476243"/>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1" name="Freeform: Shape 620">
                  <a:extLst>
                    <a:ext uri="{FF2B5EF4-FFF2-40B4-BE49-F238E27FC236}">
                      <a16:creationId xmlns:a16="http://schemas.microsoft.com/office/drawing/2014/main" xmlns="" id="{8C0A9F1C-AED3-4BCC-AC57-F02BB8B2B645}"/>
                    </a:ext>
                  </a:extLst>
                </p:cNvPr>
                <p:cNvSpPr/>
                <p:nvPr/>
              </p:nvSpPr>
              <p:spPr>
                <a:xfrm>
                  <a:off x="5485352" y="3476243"/>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2" name="Freeform: Shape 621">
                  <a:extLst>
                    <a:ext uri="{FF2B5EF4-FFF2-40B4-BE49-F238E27FC236}">
                      <a16:creationId xmlns:a16="http://schemas.microsoft.com/office/drawing/2014/main" xmlns="" id="{0EC7A774-4274-46BE-8327-3F1B989BED8D}"/>
                    </a:ext>
                  </a:extLst>
                </p:cNvPr>
                <p:cNvSpPr/>
                <p:nvPr/>
              </p:nvSpPr>
              <p:spPr>
                <a:xfrm>
                  <a:off x="5544026" y="3476243"/>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3" name="Freeform: Shape 622">
                  <a:extLst>
                    <a:ext uri="{FF2B5EF4-FFF2-40B4-BE49-F238E27FC236}">
                      <a16:creationId xmlns:a16="http://schemas.microsoft.com/office/drawing/2014/main" xmlns="" id="{40660DD8-0BA8-4CD8-9E4D-5FA1614821DE}"/>
                    </a:ext>
                  </a:extLst>
                </p:cNvPr>
                <p:cNvSpPr/>
                <p:nvPr/>
              </p:nvSpPr>
              <p:spPr>
                <a:xfrm>
                  <a:off x="5602700" y="3476243"/>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4" name="Freeform: Shape 623">
                  <a:extLst>
                    <a:ext uri="{FF2B5EF4-FFF2-40B4-BE49-F238E27FC236}">
                      <a16:creationId xmlns:a16="http://schemas.microsoft.com/office/drawing/2014/main" xmlns="" id="{806F331A-7E02-4961-9D92-3A98BEECE72F}"/>
                    </a:ext>
                  </a:extLst>
                </p:cNvPr>
                <p:cNvSpPr/>
                <p:nvPr/>
              </p:nvSpPr>
              <p:spPr>
                <a:xfrm>
                  <a:off x="5661374" y="3476243"/>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5" name="Freeform: Shape 624">
                  <a:extLst>
                    <a:ext uri="{FF2B5EF4-FFF2-40B4-BE49-F238E27FC236}">
                      <a16:creationId xmlns:a16="http://schemas.microsoft.com/office/drawing/2014/main" xmlns="" id="{8A90FC64-8A6F-4D43-ACD0-1F6AAADD32DB}"/>
                    </a:ext>
                  </a:extLst>
                </p:cNvPr>
                <p:cNvSpPr/>
                <p:nvPr/>
              </p:nvSpPr>
              <p:spPr>
                <a:xfrm>
                  <a:off x="5720048" y="3476243"/>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6" name="Freeform: Shape 625">
                  <a:extLst>
                    <a:ext uri="{FF2B5EF4-FFF2-40B4-BE49-F238E27FC236}">
                      <a16:creationId xmlns:a16="http://schemas.microsoft.com/office/drawing/2014/main" xmlns="" id="{7AA7A934-EA28-4B73-8A52-139C2B2825D4}"/>
                    </a:ext>
                  </a:extLst>
                </p:cNvPr>
                <p:cNvSpPr/>
                <p:nvPr/>
              </p:nvSpPr>
              <p:spPr>
                <a:xfrm>
                  <a:off x="5778722" y="3476243"/>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7" name="Freeform: Shape 626">
                  <a:extLst>
                    <a:ext uri="{FF2B5EF4-FFF2-40B4-BE49-F238E27FC236}">
                      <a16:creationId xmlns:a16="http://schemas.microsoft.com/office/drawing/2014/main" xmlns="" id="{B49DA622-2C9E-4D5E-A47E-1A5E478C7548}"/>
                    </a:ext>
                  </a:extLst>
                </p:cNvPr>
                <p:cNvSpPr/>
                <p:nvPr/>
              </p:nvSpPr>
              <p:spPr>
                <a:xfrm>
                  <a:off x="5074539" y="3525868"/>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8" name="Freeform: Shape 627">
                  <a:extLst>
                    <a:ext uri="{FF2B5EF4-FFF2-40B4-BE49-F238E27FC236}">
                      <a16:creationId xmlns:a16="http://schemas.microsoft.com/office/drawing/2014/main" xmlns="" id="{CBCE39BF-EAA1-4161-8FA7-3C6C02F6D497}"/>
                    </a:ext>
                  </a:extLst>
                </p:cNvPr>
                <p:cNvSpPr/>
                <p:nvPr/>
              </p:nvSpPr>
              <p:spPr>
                <a:xfrm>
                  <a:off x="5133308" y="3525868"/>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29" name="Freeform: Shape 628">
                  <a:extLst>
                    <a:ext uri="{FF2B5EF4-FFF2-40B4-BE49-F238E27FC236}">
                      <a16:creationId xmlns:a16="http://schemas.microsoft.com/office/drawing/2014/main" xmlns="" id="{8160B6C0-4861-429B-B80F-E8064E6CCCCE}"/>
                    </a:ext>
                  </a:extLst>
                </p:cNvPr>
                <p:cNvSpPr/>
                <p:nvPr/>
              </p:nvSpPr>
              <p:spPr>
                <a:xfrm>
                  <a:off x="5191982" y="3525868"/>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0" name="Freeform: Shape 629">
                  <a:extLst>
                    <a:ext uri="{FF2B5EF4-FFF2-40B4-BE49-F238E27FC236}">
                      <a16:creationId xmlns:a16="http://schemas.microsoft.com/office/drawing/2014/main" xmlns="" id="{36145032-9B02-47AB-B335-DC86D97A4314}"/>
                    </a:ext>
                  </a:extLst>
                </p:cNvPr>
                <p:cNvSpPr/>
                <p:nvPr/>
              </p:nvSpPr>
              <p:spPr>
                <a:xfrm>
                  <a:off x="5250656" y="3525868"/>
                  <a:ext cx="31623" cy="31622"/>
                </a:xfrm>
                <a:custGeom>
                  <a:avLst/>
                  <a:gdLst>
                    <a:gd name="connsiteX0" fmla="*/ 31623 w 31623"/>
                    <a:gd name="connsiteY0" fmla="*/ 15812 h 31622"/>
                    <a:gd name="connsiteX1" fmla="*/ 15811 w 31623"/>
                    <a:gd name="connsiteY1" fmla="*/ 31623 h 31622"/>
                    <a:gd name="connsiteX2" fmla="*/ 0 w 31623"/>
                    <a:gd name="connsiteY2" fmla="*/ 15812 h 31622"/>
                    <a:gd name="connsiteX3" fmla="*/ 15811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1" name="Freeform: Shape 630">
                  <a:extLst>
                    <a:ext uri="{FF2B5EF4-FFF2-40B4-BE49-F238E27FC236}">
                      <a16:creationId xmlns:a16="http://schemas.microsoft.com/office/drawing/2014/main" xmlns="" id="{D9BAA333-256B-4E44-A0DB-2A6046EC5FFF}"/>
                    </a:ext>
                  </a:extLst>
                </p:cNvPr>
                <p:cNvSpPr/>
                <p:nvPr/>
              </p:nvSpPr>
              <p:spPr>
                <a:xfrm>
                  <a:off x="5309330" y="352586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2" name="Freeform: Shape 631">
                  <a:extLst>
                    <a:ext uri="{FF2B5EF4-FFF2-40B4-BE49-F238E27FC236}">
                      <a16:creationId xmlns:a16="http://schemas.microsoft.com/office/drawing/2014/main" xmlns="" id="{6CF01E99-0689-4F2E-89E6-9D6E654DFE2F}"/>
                    </a:ext>
                  </a:extLst>
                </p:cNvPr>
                <p:cNvSpPr/>
                <p:nvPr/>
              </p:nvSpPr>
              <p:spPr>
                <a:xfrm>
                  <a:off x="5368004" y="352586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3" name="Freeform: Shape 632">
                  <a:extLst>
                    <a:ext uri="{FF2B5EF4-FFF2-40B4-BE49-F238E27FC236}">
                      <a16:creationId xmlns:a16="http://schemas.microsoft.com/office/drawing/2014/main" xmlns="" id="{0A66B615-0025-4034-BA29-4C0782561852}"/>
                    </a:ext>
                  </a:extLst>
                </p:cNvPr>
                <p:cNvSpPr/>
                <p:nvPr/>
              </p:nvSpPr>
              <p:spPr>
                <a:xfrm>
                  <a:off x="5426678" y="352586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4" name="Freeform: Shape 633">
                  <a:extLst>
                    <a:ext uri="{FF2B5EF4-FFF2-40B4-BE49-F238E27FC236}">
                      <a16:creationId xmlns:a16="http://schemas.microsoft.com/office/drawing/2014/main" xmlns="" id="{6BA20188-FBE3-4222-9051-72E93780FC85}"/>
                    </a:ext>
                  </a:extLst>
                </p:cNvPr>
                <p:cNvSpPr/>
                <p:nvPr/>
              </p:nvSpPr>
              <p:spPr>
                <a:xfrm>
                  <a:off x="5485352" y="352586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5" name="Freeform: Shape 634">
                  <a:extLst>
                    <a:ext uri="{FF2B5EF4-FFF2-40B4-BE49-F238E27FC236}">
                      <a16:creationId xmlns:a16="http://schemas.microsoft.com/office/drawing/2014/main" xmlns="" id="{44921F52-DF81-44FA-B234-C450EDCE0B29}"/>
                    </a:ext>
                  </a:extLst>
                </p:cNvPr>
                <p:cNvSpPr/>
                <p:nvPr/>
              </p:nvSpPr>
              <p:spPr>
                <a:xfrm>
                  <a:off x="5544026" y="352586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6" name="Freeform: Shape 635">
                  <a:extLst>
                    <a:ext uri="{FF2B5EF4-FFF2-40B4-BE49-F238E27FC236}">
                      <a16:creationId xmlns:a16="http://schemas.microsoft.com/office/drawing/2014/main" xmlns="" id="{A27C2BFF-30E8-4CEC-9B8D-53BF878CE67A}"/>
                    </a:ext>
                  </a:extLst>
                </p:cNvPr>
                <p:cNvSpPr/>
                <p:nvPr/>
              </p:nvSpPr>
              <p:spPr>
                <a:xfrm>
                  <a:off x="5602700" y="352586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7" name="Freeform: Shape 636">
                  <a:extLst>
                    <a:ext uri="{FF2B5EF4-FFF2-40B4-BE49-F238E27FC236}">
                      <a16:creationId xmlns:a16="http://schemas.microsoft.com/office/drawing/2014/main" xmlns="" id="{EFD4CCA1-BF6B-4FBB-AE6C-958902B372E1}"/>
                    </a:ext>
                  </a:extLst>
                </p:cNvPr>
                <p:cNvSpPr/>
                <p:nvPr/>
              </p:nvSpPr>
              <p:spPr>
                <a:xfrm>
                  <a:off x="5661374" y="352586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8" name="Freeform: Shape 637">
                  <a:extLst>
                    <a:ext uri="{FF2B5EF4-FFF2-40B4-BE49-F238E27FC236}">
                      <a16:creationId xmlns:a16="http://schemas.microsoft.com/office/drawing/2014/main" xmlns="" id="{187800F4-D6DB-4F60-AAEF-504107759C87}"/>
                    </a:ext>
                  </a:extLst>
                </p:cNvPr>
                <p:cNvSpPr/>
                <p:nvPr/>
              </p:nvSpPr>
              <p:spPr>
                <a:xfrm>
                  <a:off x="5720048" y="352586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39" name="Freeform: Shape 638">
                  <a:extLst>
                    <a:ext uri="{FF2B5EF4-FFF2-40B4-BE49-F238E27FC236}">
                      <a16:creationId xmlns:a16="http://schemas.microsoft.com/office/drawing/2014/main" xmlns="" id="{9ABEB7AC-3C9D-49C5-AF79-EEAA0D2DD8B2}"/>
                    </a:ext>
                  </a:extLst>
                </p:cNvPr>
                <p:cNvSpPr/>
                <p:nvPr/>
              </p:nvSpPr>
              <p:spPr>
                <a:xfrm>
                  <a:off x="5778722" y="3525868"/>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0" name="Freeform: Shape 639">
                  <a:extLst>
                    <a:ext uri="{FF2B5EF4-FFF2-40B4-BE49-F238E27FC236}">
                      <a16:creationId xmlns:a16="http://schemas.microsoft.com/office/drawing/2014/main" xmlns="" id="{FE9D6861-B970-4232-96FF-4DBB6064ABAE}"/>
                    </a:ext>
                  </a:extLst>
                </p:cNvPr>
                <p:cNvSpPr/>
                <p:nvPr/>
              </p:nvSpPr>
              <p:spPr>
                <a:xfrm>
                  <a:off x="5074539" y="3575589"/>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1" name="Freeform: Shape 640">
                  <a:extLst>
                    <a:ext uri="{FF2B5EF4-FFF2-40B4-BE49-F238E27FC236}">
                      <a16:creationId xmlns:a16="http://schemas.microsoft.com/office/drawing/2014/main" xmlns="" id="{34B27CB3-154E-4FA2-95EF-186548C781C9}"/>
                    </a:ext>
                  </a:extLst>
                </p:cNvPr>
                <p:cNvSpPr/>
                <p:nvPr/>
              </p:nvSpPr>
              <p:spPr>
                <a:xfrm>
                  <a:off x="5133308" y="3575589"/>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2" name="Freeform: Shape 641">
                  <a:extLst>
                    <a:ext uri="{FF2B5EF4-FFF2-40B4-BE49-F238E27FC236}">
                      <a16:creationId xmlns:a16="http://schemas.microsoft.com/office/drawing/2014/main" xmlns="" id="{F16D5C5C-0001-4931-9732-E4C9F7601D3A}"/>
                    </a:ext>
                  </a:extLst>
                </p:cNvPr>
                <p:cNvSpPr/>
                <p:nvPr/>
              </p:nvSpPr>
              <p:spPr>
                <a:xfrm>
                  <a:off x="5191982" y="3575589"/>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3" name="Freeform: Shape 642">
                  <a:extLst>
                    <a:ext uri="{FF2B5EF4-FFF2-40B4-BE49-F238E27FC236}">
                      <a16:creationId xmlns:a16="http://schemas.microsoft.com/office/drawing/2014/main" xmlns="" id="{B5E403A1-B5C2-4922-B277-9D244D23221B}"/>
                    </a:ext>
                  </a:extLst>
                </p:cNvPr>
                <p:cNvSpPr/>
                <p:nvPr/>
              </p:nvSpPr>
              <p:spPr>
                <a:xfrm>
                  <a:off x="5250656" y="3575589"/>
                  <a:ext cx="31623" cy="31622"/>
                </a:xfrm>
                <a:custGeom>
                  <a:avLst/>
                  <a:gdLst>
                    <a:gd name="connsiteX0" fmla="*/ 31623 w 31623"/>
                    <a:gd name="connsiteY0" fmla="*/ 15812 h 31622"/>
                    <a:gd name="connsiteX1" fmla="*/ 15811 w 31623"/>
                    <a:gd name="connsiteY1" fmla="*/ 31623 h 31622"/>
                    <a:gd name="connsiteX2" fmla="*/ 0 w 31623"/>
                    <a:gd name="connsiteY2" fmla="*/ 15812 h 31622"/>
                    <a:gd name="connsiteX3" fmla="*/ 15811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4" name="Freeform: Shape 643">
                  <a:extLst>
                    <a:ext uri="{FF2B5EF4-FFF2-40B4-BE49-F238E27FC236}">
                      <a16:creationId xmlns:a16="http://schemas.microsoft.com/office/drawing/2014/main" xmlns="" id="{0C8E9EA6-EE27-4AA5-9079-76DD6D21C4BF}"/>
                    </a:ext>
                  </a:extLst>
                </p:cNvPr>
                <p:cNvSpPr/>
                <p:nvPr/>
              </p:nvSpPr>
              <p:spPr>
                <a:xfrm>
                  <a:off x="5309330" y="357558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5" name="Freeform: Shape 644">
                  <a:extLst>
                    <a:ext uri="{FF2B5EF4-FFF2-40B4-BE49-F238E27FC236}">
                      <a16:creationId xmlns:a16="http://schemas.microsoft.com/office/drawing/2014/main" xmlns="" id="{AA03D151-E688-4EF1-80DA-482044A08452}"/>
                    </a:ext>
                  </a:extLst>
                </p:cNvPr>
                <p:cNvSpPr/>
                <p:nvPr/>
              </p:nvSpPr>
              <p:spPr>
                <a:xfrm>
                  <a:off x="5368004" y="357558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6" name="Freeform: Shape 645">
                  <a:extLst>
                    <a:ext uri="{FF2B5EF4-FFF2-40B4-BE49-F238E27FC236}">
                      <a16:creationId xmlns:a16="http://schemas.microsoft.com/office/drawing/2014/main" xmlns="" id="{0438E0ED-78FC-43A4-94DD-EDDE5A93C5BD}"/>
                    </a:ext>
                  </a:extLst>
                </p:cNvPr>
                <p:cNvSpPr/>
                <p:nvPr/>
              </p:nvSpPr>
              <p:spPr>
                <a:xfrm>
                  <a:off x="5426678" y="357558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7" name="Freeform: Shape 646">
                  <a:extLst>
                    <a:ext uri="{FF2B5EF4-FFF2-40B4-BE49-F238E27FC236}">
                      <a16:creationId xmlns:a16="http://schemas.microsoft.com/office/drawing/2014/main" xmlns="" id="{35C47034-B888-47E1-A24F-798212B01742}"/>
                    </a:ext>
                  </a:extLst>
                </p:cNvPr>
                <p:cNvSpPr/>
                <p:nvPr/>
              </p:nvSpPr>
              <p:spPr>
                <a:xfrm>
                  <a:off x="5485352" y="357558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8" name="Freeform: Shape 647">
                  <a:extLst>
                    <a:ext uri="{FF2B5EF4-FFF2-40B4-BE49-F238E27FC236}">
                      <a16:creationId xmlns:a16="http://schemas.microsoft.com/office/drawing/2014/main" xmlns="" id="{B0022DFB-AB96-49C6-B890-8CF09E3EEE42}"/>
                    </a:ext>
                  </a:extLst>
                </p:cNvPr>
                <p:cNvSpPr/>
                <p:nvPr/>
              </p:nvSpPr>
              <p:spPr>
                <a:xfrm>
                  <a:off x="5544026" y="357558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49" name="Freeform: Shape 648">
                  <a:extLst>
                    <a:ext uri="{FF2B5EF4-FFF2-40B4-BE49-F238E27FC236}">
                      <a16:creationId xmlns:a16="http://schemas.microsoft.com/office/drawing/2014/main" xmlns="" id="{7BBAF3AC-DC52-4DA3-915C-6A7FD2E408C2}"/>
                    </a:ext>
                  </a:extLst>
                </p:cNvPr>
                <p:cNvSpPr/>
                <p:nvPr/>
              </p:nvSpPr>
              <p:spPr>
                <a:xfrm>
                  <a:off x="5602700" y="357558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0" name="Freeform: Shape 649">
                  <a:extLst>
                    <a:ext uri="{FF2B5EF4-FFF2-40B4-BE49-F238E27FC236}">
                      <a16:creationId xmlns:a16="http://schemas.microsoft.com/office/drawing/2014/main" xmlns="" id="{E6E9B368-EF08-40B1-897A-218553AC9CDC}"/>
                    </a:ext>
                  </a:extLst>
                </p:cNvPr>
                <p:cNvSpPr/>
                <p:nvPr/>
              </p:nvSpPr>
              <p:spPr>
                <a:xfrm>
                  <a:off x="5661374" y="357558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1" name="Freeform: Shape 650">
                  <a:extLst>
                    <a:ext uri="{FF2B5EF4-FFF2-40B4-BE49-F238E27FC236}">
                      <a16:creationId xmlns:a16="http://schemas.microsoft.com/office/drawing/2014/main" xmlns="" id="{60C4880F-0CFA-41AA-A437-47EDFC84FA98}"/>
                    </a:ext>
                  </a:extLst>
                </p:cNvPr>
                <p:cNvSpPr/>
                <p:nvPr/>
              </p:nvSpPr>
              <p:spPr>
                <a:xfrm>
                  <a:off x="5720048" y="357558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2" name="Freeform: Shape 651">
                  <a:extLst>
                    <a:ext uri="{FF2B5EF4-FFF2-40B4-BE49-F238E27FC236}">
                      <a16:creationId xmlns:a16="http://schemas.microsoft.com/office/drawing/2014/main" xmlns="" id="{283A0CDD-3A80-42DB-9907-082C674059EF}"/>
                    </a:ext>
                  </a:extLst>
                </p:cNvPr>
                <p:cNvSpPr/>
                <p:nvPr/>
              </p:nvSpPr>
              <p:spPr>
                <a:xfrm>
                  <a:off x="5778722" y="357558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3" name="Freeform: Shape 652">
                  <a:extLst>
                    <a:ext uri="{FF2B5EF4-FFF2-40B4-BE49-F238E27FC236}">
                      <a16:creationId xmlns:a16="http://schemas.microsoft.com/office/drawing/2014/main" xmlns="" id="{67F0B14A-B162-4B8F-914B-0656035F4D83}"/>
                    </a:ext>
                  </a:extLst>
                </p:cNvPr>
                <p:cNvSpPr/>
                <p:nvPr/>
              </p:nvSpPr>
              <p:spPr>
                <a:xfrm>
                  <a:off x="5074539" y="3625214"/>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4" name="Freeform: Shape 653">
                  <a:extLst>
                    <a:ext uri="{FF2B5EF4-FFF2-40B4-BE49-F238E27FC236}">
                      <a16:creationId xmlns:a16="http://schemas.microsoft.com/office/drawing/2014/main" xmlns="" id="{30C341A4-8A5B-4E3A-BDBB-A98D3800756C}"/>
                    </a:ext>
                  </a:extLst>
                </p:cNvPr>
                <p:cNvSpPr/>
                <p:nvPr/>
              </p:nvSpPr>
              <p:spPr>
                <a:xfrm>
                  <a:off x="5133308" y="3625214"/>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5" name="Freeform: Shape 654">
                  <a:extLst>
                    <a:ext uri="{FF2B5EF4-FFF2-40B4-BE49-F238E27FC236}">
                      <a16:creationId xmlns:a16="http://schemas.microsoft.com/office/drawing/2014/main" xmlns="" id="{033496C2-D0BE-48C3-BEDC-9C75ABF6DE31}"/>
                    </a:ext>
                  </a:extLst>
                </p:cNvPr>
                <p:cNvSpPr/>
                <p:nvPr/>
              </p:nvSpPr>
              <p:spPr>
                <a:xfrm>
                  <a:off x="5191982" y="3625214"/>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6" name="Freeform: Shape 655">
                  <a:extLst>
                    <a:ext uri="{FF2B5EF4-FFF2-40B4-BE49-F238E27FC236}">
                      <a16:creationId xmlns:a16="http://schemas.microsoft.com/office/drawing/2014/main" xmlns="" id="{5D0895BB-3684-4312-993A-7BDE57D0FE89}"/>
                    </a:ext>
                  </a:extLst>
                </p:cNvPr>
                <p:cNvSpPr/>
                <p:nvPr/>
              </p:nvSpPr>
              <p:spPr>
                <a:xfrm>
                  <a:off x="5250656" y="3625214"/>
                  <a:ext cx="31623" cy="31622"/>
                </a:xfrm>
                <a:custGeom>
                  <a:avLst/>
                  <a:gdLst>
                    <a:gd name="connsiteX0" fmla="*/ 31623 w 31623"/>
                    <a:gd name="connsiteY0" fmla="*/ 15811 h 31622"/>
                    <a:gd name="connsiteX1" fmla="*/ 15811 w 31623"/>
                    <a:gd name="connsiteY1" fmla="*/ 31623 h 31622"/>
                    <a:gd name="connsiteX2" fmla="*/ 0 w 31623"/>
                    <a:gd name="connsiteY2" fmla="*/ 15811 h 31622"/>
                    <a:gd name="connsiteX3" fmla="*/ 15811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7" name="Freeform: Shape 656">
                  <a:extLst>
                    <a:ext uri="{FF2B5EF4-FFF2-40B4-BE49-F238E27FC236}">
                      <a16:creationId xmlns:a16="http://schemas.microsoft.com/office/drawing/2014/main" xmlns="" id="{43B8EE7D-1337-4FF2-935D-7DA20C3463F8}"/>
                    </a:ext>
                  </a:extLst>
                </p:cNvPr>
                <p:cNvSpPr/>
                <p:nvPr/>
              </p:nvSpPr>
              <p:spPr>
                <a:xfrm>
                  <a:off x="5309330" y="362521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8" name="Freeform: Shape 657">
                  <a:extLst>
                    <a:ext uri="{FF2B5EF4-FFF2-40B4-BE49-F238E27FC236}">
                      <a16:creationId xmlns:a16="http://schemas.microsoft.com/office/drawing/2014/main" xmlns="" id="{57DF6330-B9C0-491A-929B-3749484B8C0B}"/>
                    </a:ext>
                  </a:extLst>
                </p:cNvPr>
                <p:cNvSpPr/>
                <p:nvPr/>
              </p:nvSpPr>
              <p:spPr>
                <a:xfrm>
                  <a:off x="5368004" y="362521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59" name="Freeform: Shape 658">
                  <a:extLst>
                    <a:ext uri="{FF2B5EF4-FFF2-40B4-BE49-F238E27FC236}">
                      <a16:creationId xmlns:a16="http://schemas.microsoft.com/office/drawing/2014/main" xmlns="" id="{865CE957-10A1-45CE-A682-637FDFDF970C}"/>
                    </a:ext>
                  </a:extLst>
                </p:cNvPr>
                <p:cNvSpPr/>
                <p:nvPr/>
              </p:nvSpPr>
              <p:spPr>
                <a:xfrm>
                  <a:off x="5426678" y="362521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60" name="Freeform: Shape 659">
                  <a:extLst>
                    <a:ext uri="{FF2B5EF4-FFF2-40B4-BE49-F238E27FC236}">
                      <a16:creationId xmlns:a16="http://schemas.microsoft.com/office/drawing/2014/main" xmlns="" id="{D7863E27-4F36-4212-9130-002E6D2A960E}"/>
                    </a:ext>
                  </a:extLst>
                </p:cNvPr>
                <p:cNvSpPr/>
                <p:nvPr/>
              </p:nvSpPr>
              <p:spPr>
                <a:xfrm>
                  <a:off x="5485352" y="362521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61" name="Freeform: Shape 660">
                  <a:extLst>
                    <a:ext uri="{FF2B5EF4-FFF2-40B4-BE49-F238E27FC236}">
                      <a16:creationId xmlns:a16="http://schemas.microsoft.com/office/drawing/2014/main" xmlns="" id="{28E999C6-FAB0-4233-BE75-49EB13A8FA45}"/>
                    </a:ext>
                  </a:extLst>
                </p:cNvPr>
                <p:cNvSpPr/>
                <p:nvPr/>
              </p:nvSpPr>
              <p:spPr>
                <a:xfrm>
                  <a:off x="5544026" y="362521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62" name="Freeform: Shape 661">
                  <a:extLst>
                    <a:ext uri="{FF2B5EF4-FFF2-40B4-BE49-F238E27FC236}">
                      <a16:creationId xmlns:a16="http://schemas.microsoft.com/office/drawing/2014/main" xmlns="" id="{64EF4289-0169-42E7-9F7A-BC0D8295A324}"/>
                    </a:ext>
                  </a:extLst>
                </p:cNvPr>
                <p:cNvSpPr/>
                <p:nvPr/>
              </p:nvSpPr>
              <p:spPr>
                <a:xfrm>
                  <a:off x="5602700" y="362521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63" name="Freeform: Shape 662">
                  <a:extLst>
                    <a:ext uri="{FF2B5EF4-FFF2-40B4-BE49-F238E27FC236}">
                      <a16:creationId xmlns:a16="http://schemas.microsoft.com/office/drawing/2014/main" xmlns="" id="{E94668F2-0144-4C95-8894-72CC77D69C26}"/>
                    </a:ext>
                  </a:extLst>
                </p:cNvPr>
                <p:cNvSpPr/>
                <p:nvPr/>
              </p:nvSpPr>
              <p:spPr>
                <a:xfrm>
                  <a:off x="5661374" y="362521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64" name="Freeform: Shape 663">
                  <a:extLst>
                    <a:ext uri="{FF2B5EF4-FFF2-40B4-BE49-F238E27FC236}">
                      <a16:creationId xmlns:a16="http://schemas.microsoft.com/office/drawing/2014/main" xmlns="" id="{39454081-DCA5-4A13-8ED2-3DC07EFC1FD0}"/>
                    </a:ext>
                  </a:extLst>
                </p:cNvPr>
                <p:cNvSpPr/>
                <p:nvPr/>
              </p:nvSpPr>
              <p:spPr>
                <a:xfrm>
                  <a:off x="5720048" y="362521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65" name="Freeform: Shape 664">
                  <a:extLst>
                    <a:ext uri="{FF2B5EF4-FFF2-40B4-BE49-F238E27FC236}">
                      <a16:creationId xmlns:a16="http://schemas.microsoft.com/office/drawing/2014/main" xmlns="" id="{0A913E6D-9361-4699-9CF0-A33A06851C4D}"/>
                    </a:ext>
                  </a:extLst>
                </p:cNvPr>
                <p:cNvSpPr/>
                <p:nvPr/>
              </p:nvSpPr>
              <p:spPr>
                <a:xfrm>
                  <a:off x="5778722" y="362521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grpSp>
      <p:grpSp>
        <p:nvGrpSpPr>
          <p:cNvPr id="467" name="Graphic 21">
            <a:extLst>
              <a:ext uri="{FF2B5EF4-FFF2-40B4-BE49-F238E27FC236}">
                <a16:creationId xmlns:a16="http://schemas.microsoft.com/office/drawing/2014/main" xmlns="" id="{DB2BBB10-6ECF-479E-962C-788F252E0592}"/>
              </a:ext>
            </a:extLst>
          </p:cNvPr>
          <p:cNvGrpSpPr/>
          <p:nvPr/>
        </p:nvGrpSpPr>
        <p:grpSpPr>
          <a:xfrm>
            <a:off x="9189314" y="2028926"/>
            <a:ext cx="732732" cy="188944"/>
            <a:chOff x="4981575" y="2933223"/>
            <a:chExt cx="1514475" cy="390525"/>
          </a:xfrm>
          <a:solidFill>
            <a:srgbClr val="000000"/>
          </a:solidFill>
        </p:grpSpPr>
        <p:sp>
          <p:nvSpPr>
            <p:cNvPr id="538" name="Freeform: Shape 537">
              <a:extLst>
                <a:ext uri="{FF2B5EF4-FFF2-40B4-BE49-F238E27FC236}">
                  <a16:creationId xmlns:a16="http://schemas.microsoft.com/office/drawing/2014/main" xmlns="" id="{B1C0EE1C-3939-4B42-882F-585A598AFA24}"/>
                </a:ext>
              </a:extLst>
            </p:cNvPr>
            <p:cNvSpPr/>
            <p:nvPr/>
          </p:nvSpPr>
          <p:spPr>
            <a:xfrm>
              <a:off x="4981575" y="2933223"/>
              <a:ext cx="1514475" cy="390525"/>
            </a:xfrm>
            <a:custGeom>
              <a:avLst/>
              <a:gdLst>
                <a:gd name="connsiteX0" fmla="*/ 0 w 1514475"/>
                <a:gd name="connsiteY0" fmla="*/ 0 h 390525"/>
                <a:gd name="connsiteX1" fmla="*/ 1514475 w 1514475"/>
                <a:gd name="connsiteY1" fmla="*/ 0 h 390525"/>
                <a:gd name="connsiteX2" fmla="*/ 1514475 w 1514475"/>
                <a:gd name="connsiteY2" fmla="*/ 390525 h 390525"/>
                <a:gd name="connsiteX3" fmla="*/ 0 w 1514475"/>
                <a:gd name="connsiteY3" fmla="*/ 390525 h 390525"/>
              </a:gdLst>
              <a:ahLst/>
              <a:cxnLst>
                <a:cxn ang="0">
                  <a:pos x="connsiteX0" y="connsiteY0"/>
                </a:cxn>
                <a:cxn ang="0">
                  <a:pos x="connsiteX1" y="connsiteY1"/>
                </a:cxn>
                <a:cxn ang="0">
                  <a:pos x="connsiteX2" y="connsiteY2"/>
                </a:cxn>
                <a:cxn ang="0">
                  <a:pos x="connsiteX3" y="connsiteY3"/>
                </a:cxn>
              </a:cxnLst>
              <a:rect l="l" t="t" r="r" b="b"/>
              <a:pathLst>
                <a:path w="1514475" h="390525">
                  <a:moveTo>
                    <a:pt x="0" y="0"/>
                  </a:moveTo>
                  <a:lnTo>
                    <a:pt x="1514475" y="0"/>
                  </a:lnTo>
                  <a:lnTo>
                    <a:pt x="1514475" y="390525"/>
                  </a:lnTo>
                  <a:lnTo>
                    <a:pt x="0" y="390525"/>
                  </a:ln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39" name="Freeform: Shape 538">
              <a:extLst>
                <a:ext uri="{FF2B5EF4-FFF2-40B4-BE49-F238E27FC236}">
                  <a16:creationId xmlns:a16="http://schemas.microsoft.com/office/drawing/2014/main" xmlns="" id="{96DE92D4-E4F8-4A8A-AF58-D0D3CDBE47C5}"/>
                </a:ext>
              </a:extLst>
            </p:cNvPr>
            <p:cNvSpPr/>
            <p:nvPr/>
          </p:nvSpPr>
          <p:spPr>
            <a:xfrm>
              <a:off x="5942076" y="3020567"/>
              <a:ext cx="45338" cy="45338"/>
            </a:xfrm>
            <a:custGeom>
              <a:avLst/>
              <a:gdLst>
                <a:gd name="connsiteX0" fmla="*/ 45339 w 45338"/>
                <a:gd name="connsiteY0" fmla="*/ 22670 h 45338"/>
                <a:gd name="connsiteX1" fmla="*/ 22670 w 45338"/>
                <a:gd name="connsiteY1" fmla="*/ 45339 h 45338"/>
                <a:gd name="connsiteX2" fmla="*/ 0 w 45338"/>
                <a:gd name="connsiteY2" fmla="*/ 22670 h 45338"/>
                <a:gd name="connsiteX3" fmla="*/ 22670 w 45338"/>
                <a:gd name="connsiteY3" fmla="*/ 0 h 45338"/>
                <a:gd name="connsiteX4" fmla="*/ 45339 w 45338"/>
                <a:gd name="connsiteY4" fmla="*/ 22670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70"/>
                  </a:moveTo>
                  <a:cubicBezTo>
                    <a:pt x="45339" y="35190"/>
                    <a:pt x="35190" y="45339"/>
                    <a:pt x="22670" y="45339"/>
                  </a:cubicBezTo>
                  <a:cubicBezTo>
                    <a:pt x="10149" y="45339"/>
                    <a:pt x="0" y="35190"/>
                    <a:pt x="0" y="22670"/>
                  </a:cubicBezTo>
                  <a:cubicBezTo>
                    <a:pt x="0" y="10149"/>
                    <a:pt x="10149" y="0"/>
                    <a:pt x="22670" y="0"/>
                  </a:cubicBezTo>
                  <a:cubicBezTo>
                    <a:pt x="35190" y="0"/>
                    <a:pt x="45339" y="10149"/>
                    <a:pt x="45339" y="22670"/>
                  </a:cubicBezTo>
                  <a:close/>
                </a:path>
              </a:pathLst>
            </a:custGeom>
            <a:solidFill>
              <a:srgbClr val="4D4D4D"/>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40" name="Freeform: Shape 539">
              <a:extLst>
                <a:ext uri="{FF2B5EF4-FFF2-40B4-BE49-F238E27FC236}">
                  <a16:creationId xmlns:a16="http://schemas.microsoft.com/office/drawing/2014/main" xmlns="" id="{FF7635B3-AC29-4101-B21C-C3589B976139}"/>
                </a:ext>
              </a:extLst>
            </p:cNvPr>
            <p:cNvSpPr/>
            <p:nvPr/>
          </p:nvSpPr>
          <p:spPr>
            <a:xfrm>
              <a:off x="5942076" y="3105816"/>
              <a:ext cx="45338" cy="45338"/>
            </a:xfrm>
            <a:custGeom>
              <a:avLst/>
              <a:gdLst>
                <a:gd name="connsiteX0" fmla="*/ 45339 w 45338"/>
                <a:gd name="connsiteY0" fmla="*/ 22669 h 45338"/>
                <a:gd name="connsiteX1" fmla="*/ 22670 w 45338"/>
                <a:gd name="connsiteY1" fmla="*/ 45339 h 45338"/>
                <a:gd name="connsiteX2" fmla="*/ 0 w 45338"/>
                <a:gd name="connsiteY2" fmla="*/ 22669 h 45338"/>
                <a:gd name="connsiteX3" fmla="*/ 22670 w 45338"/>
                <a:gd name="connsiteY3" fmla="*/ 0 h 45338"/>
                <a:gd name="connsiteX4" fmla="*/ 45339 w 45338"/>
                <a:gd name="connsiteY4" fmla="*/ 22669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69"/>
                  </a:moveTo>
                  <a:cubicBezTo>
                    <a:pt x="45339" y="35189"/>
                    <a:pt x="35190" y="45339"/>
                    <a:pt x="22670" y="45339"/>
                  </a:cubicBezTo>
                  <a:cubicBezTo>
                    <a:pt x="10149" y="45339"/>
                    <a:pt x="0" y="35189"/>
                    <a:pt x="0" y="22669"/>
                  </a:cubicBezTo>
                  <a:cubicBezTo>
                    <a:pt x="0" y="10149"/>
                    <a:pt x="10149" y="0"/>
                    <a:pt x="22670" y="0"/>
                  </a:cubicBezTo>
                  <a:cubicBezTo>
                    <a:pt x="35190" y="0"/>
                    <a:pt x="45339" y="10149"/>
                    <a:pt x="45339" y="22669"/>
                  </a:cubicBezTo>
                  <a:close/>
                </a:path>
              </a:pathLst>
            </a:custGeom>
            <a:solidFill>
              <a:schemeClr val="accent4"/>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41" name="Freeform: Shape 540">
              <a:extLst>
                <a:ext uri="{FF2B5EF4-FFF2-40B4-BE49-F238E27FC236}">
                  <a16:creationId xmlns:a16="http://schemas.microsoft.com/office/drawing/2014/main" xmlns="" id="{02948EBA-BA0D-4EC6-B40A-24872266DD2E}"/>
                </a:ext>
              </a:extLst>
            </p:cNvPr>
            <p:cNvSpPr/>
            <p:nvPr/>
          </p:nvSpPr>
          <p:spPr>
            <a:xfrm>
              <a:off x="5942076" y="3191160"/>
              <a:ext cx="45338" cy="45338"/>
            </a:xfrm>
            <a:custGeom>
              <a:avLst/>
              <a:gdLst>
                <a:gd name="connsiteX0" fmla="*/ 45339 w 45338"/>
                <a:gd name="connsiteY0" fmla="*/ 22670 h 45338"/>
                <a:gd name="connsiteX1" fmla="*/ 22670 w 45338"/>
                <a:gd name="connsiteY1" fmla="*/ 45339 h 45338"/>
                <a:gd name="connsiteX2" fmla="*/ 0 w 45338"/>
                <a:gd name="connsiteY2" fmla="*/ 22670 h 45338"/>
                <a:gd name="connsiteX3" fmla="*/ 22670 w 45338"/>
                <a:gd name="connsiteY3" fmla="*/ 0 h 45338"/>
                <a:gd name="connsiteX4" fmla="*/ 45339 w 45338"/>
                <a:gd name="connsiteY4" fmla="*/ 22670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70"/>
                  </a:moveTo>
                  <a:cubicBezTo>
                    <a:pt x="45339" y="35190"/>
                    <a:pt x="35190" y="45339"/>
                    <a:pt x="22670" y="45339"/>
                  </a:cubicBezTo>
                  <a:cubicBezTo>
                    <a:pt x="10149" y="45339"/>
                    <a:pt x="0" y="35190"/>
                    <a:pt x="0" y="22670"/>
                  </a:cubicBezTo>
                  <a:cubicBezTo>
                    <a:pt x="0" y="10150"/>
                    <a:pt x="10149" y="0"/>
                    <a:pt x="22670" y="0"/>
                  </a:cubicBezTo>
                  <a:cubicBezTo>
                    <a:pt x="35190" y="0"/>
                    <a:pt x="45339" y="10150"/>
                    <a:pt x="45339" y="22670"/>
                  </a:cubicBezTo>
                  <a:close/>
                </a:path>
              </a:pathLst>
            </a:custGeom>
            <a:solidFill>
              <a:srgbClr val="4D4D4D"/>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42" name="Freeform: Shape 541">
              <a:extLst>
                <a:ext uri="{FF2B5EF4-FFF2-40B4-BE49-F238E27FC236}">
                  <a16:creationId xmlns:a16="http://schemas.microsoft.com/office/drawing/2014/main" xmlns="" id="{DCECD152-3BDF-451F-8A1C-8071C737A004}"/>
                </a:ext>
              </a:extLst>
            </p:cNvPr>
            <p:cNvSpPr/>
            <p:nvPr/>
          </p:nvSpPr>
          <p:spPr>
            <a:xfrm>
              <a:off x="6076950" y="3032664"/>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43" name="Freeform: Shape 542">
              <a:extLst>
                <a:ext uri="{FF2B5EF4-FFF2-40B4-BE49-F238E27FC236}">
                  <a16:creationId xmlns:a16="http://schemas.microsoft.com/office/drawing/2014/main" xmlns="" id="{6209D669-E209-42BA-B1B0-037B47803436}"/>
                </a:ext>
              </a:extLst>
            </p:cNvPr>
            <p:cNvSpPr/>
            <p:nvPr/>
          </p:nvSpPr>
          <p:spPr>
            <a:xfrm>
              <a:off x="6161722" y="3032664"/>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44" name="Freeform: Shape 543">
              <a:extLst>
                <a:ext uri="{FF2B5EF4-FFF2-40B4-BE49-F238E27FC236}">
                  <a16:creationId xmlns:a16="http://schemas.microsoft.com/office/drawing/2014/main" xmlns="" id="{79557F1C-E0EA-4371-8401-1A5A015D34C3}"/>
                </a:ext>
              </a:extLst>
            </p:cNvPr>
            <p:cNvSpPr/>
            <p:nvPr/>
          </p:nvSpPr>
          <p:spPr>
            <a:xfrm>
              <a:off x="6246590" y="3032664"/>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45" name="Freeform: Shape 544">
              <a:extLst>
                <a:ext uri="{FF2B5EF4-FFF2-40B4-BE49-F238E27FC236}">
                  <a16:creationId xmlns:a16="http://schemas.microsoft.com/office/drawing/2014/main" xmlns="" id="{69404B69-7C96-404A-8240-8A7D94544CFC}"/>
                </a:ext>
              </a:extLst>
            </p:cNvPr>
            <p:cNvSpPr/>
            <p:nvPr/>
          </p:nvSpPr>
          <p:spPr>
            <a:xfrm>
              <a:off x="6331362" y="3032664"/>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46" name="Freeform: Shape 545">
              <a:extLst>
                <a:ext uri="{FF2B5EF4-FFF2-40B4-BE49-F238E27FC236}">
                  <a16:creationId xmlns:a16="http://schemas.microsoft.com/office/drawing/2014/main" xmlns="" id="{3535799E-DDA3-439F-A4C7-FC53888CF5E6}"/>
                </a:ext>
              </a:extLst>
            </p:cNvPr>
            <p:cNvSpPr/>
            <p:nvPr/>
          </p:nvSpPr>
          <p:spPr>
            <a:xfrm>
              <a:off x="6416135" y="3032664"/>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547" name="Graphic 21">
              <a:extLst>
                <a:ext uri="{FF2B5EF4-FFF2-40B4-BE49-F238E27FC236}">
                  <a16:creationId xmlns:a16="http://schemas.microsoft.com/office/drawing/2014/main" xmlns="" id="{AE72D8C0-5758-4493-849C-D855CCFF18A4}"/>
                </a:ext>
              </a:extLst>
            </p:cNvPr>
            <p:cNvGrpSpPr/>
            <p:nvPr/>
          </p:nvGrpSpPr>
          <p:grpSpPr>
            <a:xfrm>
              <a:off x="5054250" y="3023044"/>
              <a:ext cx="774382" cy="209359"/>
              <a:chOff x="5054250" y="3023044"/>
              <a:chExt cx="774382" cy="209359"/>
            </a:xfrm>
            <a:solidFill>
              <a:srgbClr val="000000"/>
            </a:solidFill>
          </p:grpSpPr>
          <p:sp>
            <p:nvSpPr>
              <p:cNvPr id="548" name="Freeform: Shape 547">
                <a:extLst>
                  <a:ext uri="{FF2B5EF4-FFF2-40B4-BE49-F238E27FC236}">
                    <a16:creationId xmlns:a16="http://schemas.microsoft.com/office/drawing/2014/main" xmlns="" id="{E5357228-1CA4-4EEC-9B70-8B9E6995A9CD}"/>
                  </a:ext>
                </a:extLst>
              </p:cNvPr>
              <p:cNvSpPr/>
              <p:nvPr/>
            </p:nvSpPr>
            <p:spPr>
              <a:xfrm>
                <a:off x="5054250" y="3023044"/>
                <a:ext cx="774382" cy="209359"/>
              </a:xfrm>
              <a:custGeom>
                <a:avLst/>
                <a:gdLst>
                  <a:gd name="connsiteX0" fmla="*/ 0 w 774382"/>
                  <a:gd name="connsiteY0" fmla="*/ 0 h 209359"/>
                  <a:gd name="connsiteX1" fmla="*/ 774383 w 774382"/>
                  <a:gd name="connsiteY1" fmla="*/ 0 h 209359"/>
                  <a:gd name="connsiteX2" fmla="*/ 774383 w 774382"/>
                  <a:gd name="connsiteY2" fmla="*/ 209360 h 209359"/>
                  <a:gd name="connsiteX3" fmla="*/ 0 w 774382"/>
                  <a:gd name="connsiteY3" fmla="*/ 209360 h 209359"/>
                </a:gdLst>
                <a:ahLst/>
                <a:cxnLst>
                  <a:cxn ang="0">
                    <a:pos x="connsiteX0" y="connsiteY0"/>
                  </a:cxn>
                  <a:cxn ang="0">
                    <a:pos x="connsiteX1" y="connsiteY1"/>
                  </a:cxn>
                  <a:cxn ang="0">
                    <a:pos x="connsiteX2" y="connsiteY2"/>
                  </a:cxn>
                  <a:cxn ang="0">
                    <a:pos x="connsiteX3" y="connsiteY3"/>
                  </a:cxn>
                </a:cxnLst>
                <a:rect l="l" t="t" r="r" b="b"/>
                <a:pathLst>
                  <a:path w="774382" h="209359">
                    <a:moveTo>
                      <a:pt x="0" y="0"/>
                    </a:moveTo>
                    <a:lnTo>
                      <a:pt x="774383" y="0"/>
                    </a:lnTo>
                    <a:lnTo>
                      <a:pt x="774383" y="209360"/>
                    </a:lnTo>
                    <a:lnTo>
                      <a:pt x="0" y="209360"/>
                    </a:lnTo>
                    <a:close/>
                  </a:path>
                </a:pathLst>
              </a:custGeom>
              <a:solidFill>
                <a:schemeClr val="bg2"/>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549" name="Graphic 21">
                <a:extLst>
                  <a:ext uri="{FF2B5EF4-FFF2-40B4-BE49-F238E27FC236}">
                    <a16:creationId xmlns:a16="http://schemas.microsoft.com/office/drawing/2014/main" xmlns="" id="{DD9E4605-C119-45F6-90F0-7621842BA474}"/>
                  </a:ext>
                </a:extLst>
              </p:cNvPr>
              <p:cNvGrpSpPr/>
              <p:nvPr/>
            </p:nvGrpSpPr>
            <p:grpSpPr>
              <a:xfrm>
                <a:off x="5074539" y="3036474"/>
                <a:ext cx="735806" cy="180593"/>
                <a:chOff x="5074539" y="3036474"/>
                <a:chExt cx="735806" cy="180593"/>
              </a:xfrm>
              <a:solidFill>
                <a:srgbClr val="878787"/>
              </a:solidFill>
            </p:grpSpPr>
            <p:sp>
              <p:nvSpPr>
                <p:cNvPr id="550" name="Freeform: Shape 549">
                  <a:extLst>
                    <a:ext uri="{FF2B5EF4-FFF2-40B4-BE49-F238E27FC236}">
                      <a16:creationId xmlns:a16="http://schemas.microsoft.com/office/drawing/2014/main" xmlns="" id="{F0EC9893-E79D-4B1B-868A-33641F7A3F17}"/>
                    </a:ext>
                  </a:extLst>
                </p:cNvPr>
                <p:cNvSpPr/>
                <p:nvPr/>
              </p:nvSpPr>
              <p:spPr>
                <a:xfrm>
                  <a:off x="5074539" y="3036474"/>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51" name="Freeform: Shape 550">
                  <a:extLst>
                    <a:ext uri="{FF2B5EF4-FFF2-40B4-BE49-F238E27FC236}">
                      <a16:creationId xmlns:a16="http://schemas.microsoft.com/office/drawing/2014/main" xmlns="" id="{0F9716CE-0ED3-4F1D-98B1-8095C66F8997}"/>
                    </a:ext>
                  </a:extLst>
                </p:cNvPr>
                <p:cNvSpPr/>
                <p:nvPr/>
              </p:nvSpPr>
              <p:spPr>
                <a:xfrm>
                  <a:off x="5133308" y="3036474"/>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52" name="Freeform: Shape 551">
                  <a:extLst>
                    <a:ext uri="{FF2B5EF4-FFF2-40B4-BE49-F238E27FC236}">
                      <a16:creationId xmlns:a16="http://schemas.microsoft.com/office/drawing/2014/main" xmlns="" id="{B3321A0A-0941-487F-9339-970F32643231}"/>
                    </a:ext>
                  </a:extLst>
                </p:cNvPr>
                <p:cNvSpPr/>
                <p:nvPr/>
              </p:nvSpPr>
              <p:spPr>
                <a:xfrm>
                  <a:off x="5191982" y="3036474"/>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53" name="Freeform: Shape 552">
                  <a:extLst>
                    <a:ext uri="{FF2B5EF4-FFF2-40B4-BE49-F238E27FC236}">
                      <a16:creationId xmlns:a16="http://schemas.microsoft.com/office/drawing/2014/main" xmlns="" id="{7398ABCB-1E0C-4303-B888-9EA662634E12}"/>
                    </a:ext>
                  </a:extLst>
                </p:cNvPr>
                <p:cNvSpPr/>
                <p:nvPr/>
              </p:nvSpPr>
              <p:spPr>
                <a:xfrm>
                  <a:off x="5250656" y="3036474"/>
                  <a:ext cx="31623" cy="31622"/>
                </a:xfrm>
                <a:custGeom>
                  <a:avLst/>
                  <a:gdLst>
                    <a:gd name="connsiteX0" fmla="*/ 31623 w 31623"/>
                    <a:gd name="connsiteY0" fmla="*/ 15811 h 31622"/>
                    <a:gd name="connsiteX1" fmla="*/ 15811 w 31623"/>
                    <a:gd name="connsiteY1" fmla="*/ 31623 h 31622"/>
                    <a:gd name="connsiteX2" fmla="*/ 0 w 31623"/>
                    <a:gd name="connsiteY2" fmla="*/ 15811 h 31622"/>
                    <a:gd name="connsiteX3" fmla="*/ 15811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54" name="Freeform: Shape 553">
                  <a:extLst>
                    <a:ext uri="{FF2B5EF4-FFF2-40B4-BE49-F238E27FC236}">
                      <a16:creationId xmlns:a16="http://schemas.microsoft.com/office/drawing/2014/main" xmlns="" id="{06B5F2D4-B27D-4CDC-936E-1ACD1FBE2FAF}"/>
                    </a:ext>
                  </a:extLst>
                </p:cNvPr>
                <p:cNvSpPr/>
                <p:nvPr/>
              </p:nvSpPr>
              <p:spPr>
                <a:xfrm>
                  <a:off x="5309330" y="303647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55" name="Freeform: Shape 554">
                  <a:extLst>
                    <a:ext uri="{FF2B5EF4-FFF2-40B4-BE49-F238E27FC236}">
                      <a16:creationId xmlns:a16="http://schemas.microsoft.com/office/drawing/2014/main" xmlns="" id="{BF3004F4-02F5-49C6-9C73-00C35902BDF3}"/>
                    </a:ext>
                  </a:extLst>
                </p:cNvPr>
                <p:cNvSpPr/>
                <p:nvPr/>
              </p:nvSpPr>
              <p:spPr>
                <a:xfrm>
                  <a:off x="5368004" y="303647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56" name="Freeform: Shape 555">
                  <a:extLst>
                    <a:ext uri="{FF2B5EF4-FFF2-40B4-BE49-F238E27FC236}">
                      <a16:creationId xmlns:a16="http://schemas.microsoft.com/office/drawing/2014/main" xmlns="" id="{8DB9D047-9B6E-4B62-A116-FA75BC0B2211}"/>
                    </a:ext>
                  </a:extLst>
                </p:cNvPr>
                <p:cNvSpPr/>
                <p:nvPr/>
              </p:nvSpPr>
              <p:spPr>
                <a:xfrm>
                  <a:off x="5426678" y="303647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57" name="Freeform: Shape 556">
                  <a:extLst>
                    <a:ext uri="{FF2B5EF4-FFF2-40B4-BE49-F238E27FC236}">
                      <a16:creationId xmlns:a16="http://schemas.microsoft.com/office/drawing/2014/main" xmlns="" id="{2E2F4C2B-93C1-4A0D-A9F7-4B2DAFD9D2E9}"/>
                    </a:ext>
                  </a:extLst>
                </p:cNvPr>
                <p:cNvSpPr/>
                <p:nvPr/>
              </p:nvSpPr>
              <p:spPr>
                <a:xfrm>
                  <a:off x="5485352" y="303647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58" name="Freeform: Shape 557">
                  <a:extLst>
                    <a:ext uri="{FF2B5EF4-FFF2-40B4-BE49-F238E27FC236}">
                      <a16:creationId xmlns:a16="http://schemas.microsoft.com/office/drawing/2014/main" xmlns="" id="{A39737BB-0E51-41A2-BE4A-E298AC4305ED}"/>
                    </a:ext>
                  </a:extLst>
                </p:cNvPr>
                <p:cNvSpPr/>
                <p:nvPr/>
              </p:nvSpPr>
              <p:spPr>
                <a:xfrm>
                  <a:off x="5544026" y="303647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59" name="Freeform: Shape 558">
                  <a:extLst>
                    <a:ext uri="{FF2B5EF4-FFF2-40B4-BE49-F238E27FC236}">
                      <a16:creationId xmlns:a16="http://schemas.microsoft.com/office/drawing/2014/main" xmlns="" id="{AF5FC57B-E1EC-40A3-941F-A56FF15F1F15}"/>
                    </a:ext>
                  </a:extLst>
                </p:cNvPr>
                <p:cNvSpPr/>
                <p:nvPr/>
              </p:nvSpPr>
              <p:spPr>
                <a:xfrm>
                  <a:off x="5602700" y="303647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0" name="Freeform: Shape 559">
                  <a:extLst>
                    <a:ext uri="{FF2B5EF4-FFF2-40B4-BE49-F238E27FC236}">
                      <a16:creationId xmlns:a16="http://schemas.microsoft.com/office/drawing/2014/main" xmlns="" id="{B1A9CF8F-1B09-4802-93A8-5CB1912126E7}"/>
                    </a:ext>
                  </a:extLst>
                </p:cNvPr>
                <p:cNvSpPr/>
                <p:nvPr/>
              </p:nvSpPr>
              <p:spPr>
                <a:xfrm>
                  <a:off x="5661374" y="303647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1" name="Freeform: Shape 560">
                  <a:extLst>
                    <a:ext uri="{FF2B5EF4-FFF2-40B4-BE49-F238E27FC236}">
                      <a16:creationId xmlns:a16="http://schemas.microsoft.com/office/drawing/2014/main" xmlns="" id="{962A8F29-A4C8-42BC-836C-233860AB8526}"/>
                    </a:ext>
                  </a:extLst>
                </p:cNvPr>
                <p:cNvSpPr/>
                <p:nvPr/>
              </p:nvSpPr>
              <p:spPr>
                <a:xfrm>
                  <a:off x="5720048" y="303647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2" name="Freeform: Shape 561">
                  <a:extLst>
                    <a:ext uri="{FF2B5EF4-FFF2-40B4-BE49-F238E27FC236}">
                      <a16:creationId xmlns:a16="http://schemas.microsoft.com/office/drawing/2014/main" xmlns="" id="{07214CEA-3635-42F0-A52B-4164E704EF29}"/>
                    </a:ext>
                  </a:extLst>
                </p:cNvPr>
                <p:cNvSpPr/>
                <p:nvPr/>
              </p:nvSpPr>
              <p:spPr>
                <a:xfrm>
                  <a:off x="5778722" y="3036474"/>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3" name="Freeform: Shape 562">
                  <a:extLst>
                    <a:ext uri="{FF2B5EF4-FFF2-40B4-BE49-F238E27FC236}">
                      <a16:creationId xmlns:a16="http://schemas.microsoft.com/office/drawing/2014/main" xmlns="" id="{C4216436-4411-457B-8178-659BF3F9C929}"/>
                    </a:ext>
                  </a:extLst>
                </p:cNvPr>
                <p:cNvSpPr/>
                <p:nvPr/>
              </p:nvSpPr>
              <p:spPr>
                <a:xfrm>
                  <a:off x="5074539" y="3086099"/>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4" name="Freeform: Shape 563">
                  <a:extLst>
                    <a:ext uri="{FF2B5EF4-FFF2-40B4-BE49-F238E27FC236}">
                      <a16:creationId xmlns:a16="http://schemas.microsoft.com/office/drawing/2014/main" xmlns="" id="{E0641C8C-F502-4C7D-BA9D-12F70D28ECDA}"/>
                    </a:ext>
                  </a:extLst>
                </p:cNvPr>
                <p:cNvSpPr/>
                <p:nvPr/>
              </p:nvSpPr>
              <p:spPr>
                <a:xfrm>
                  <a:off x="5133308" y="3086099"/>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5" name="Freeform: Shape 564">
                  <a:extLst>
                    <a:ext uri="{FF2B5EF4-FFF2-40B4-BE49-F238E27FC236}">
                      <a16:creationId xmlns:a16="http://schemas.microsoft.com/office/drawing/2014/main" xmlns="" id="{7AC73A61-E1C5-4101-9B4C-D30A50833FA8}"/>
                    </a:ext>
                  </a:extLst>
                </p:cNvPr>
                <p:cNvSpPr/>
                <p:nvPr/>
              </p:nvSpPr>
              <p:spPr>
                <a:xfrm>
                  <a:off x="5191982" y="3086099"/>
                  <a:ext cx="31623" cy="31622"/>
                </a:xfrm>
                <a:custGeom>
                  <a:avLst/>
                  <a:gdLst>
                    <a:gd name="connsiteX0" fmla="*/ 31623 w 31623"/>
                    <a:gd name="connsiteY0" fmla="*/ 15812 h 31622"/>
                    <a:gd name="connsiteX1" fmla="*/ 15812 w 31623"/>
                    <a:gd name="connsiteY1" fmla="*/ 31623 h 31622"/>
                    <a:gd name="connsiteX2" fmla="*/ 0 w 31623"/>
                    <a:gd name="connsiteY2" fmla="*/ 15812 h 31622"/>
                    <a:gd name="connsiteX3" fmla="*/ 15812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6" name="Freeform: Shape 565">
                  <a:extLst>
                    <a:ext uri="{FF2B5EF4-FFF2-40B4-BE49-F238E27FC236}">
                      <a16:creationId xmlns:a16="http://schemas.microsoft.com/office/drawing/2014/main" xmlns="" id="{4219A62F-BBFD-4322-A619-38B26DB893FF}"/>
                    </a:ext>
                  </a:extLst>
                </p:cNvPr>
                <p:cNvSpPr/>
                <p:nvPr/>
              </p:nvSpPr>
              <p:spPr>
                <a:xfrm>
                  <a:off x="5250656" y="3086099"/>
                  <a:ext cx="31623" cy="31622"/>
                </a:xfrm>
                <a:custGeom>
                  <a:avLst/>
                  <a:gdLst>
                    <a:gd name="connsiteX0" fmla="*/ 31623 w 31623"/>
                    <a:gd name="connsiteY0" fmla="*/ 15812 h 31622"/>
                    <a:gd name="connsiteX1" fmla="*/ 15811 w 31623"/>
                    <a:gd name="connsiteY1" fmla="*/ 31623 h 31622"/>
                    <a:gd name="connsiteX2" fmla="*/ 0 w 31623"/>
                    <a:gd name="connsiteY2" fmla="*/ 15812 h 31622"/>
                    <a:gd name="connsiteX3" fmla="*/ 15811 w 31623"/>
                    <a:gd name="connsiteY3" fmla="*/ 0 h 31622"/>
                    <a:gd name="connsiteX4" fmla="*/ 31623 w 31623"/>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7" name="Freeform: Shape 566">
                  <a:extLst>
                    <a:ext uri="{FF2B5EF4-FFF2-40B4-BE49-F238E27FC236}">
                      <a16:creationId xmlns:a16="http://schemas.microsoft.com/office/drawing/2014/main" xmlns="" id="{1A0C7840-9228-432B-9F0C-3C3D8E534E5B}"/>
                    </a:ext>
                  </a:extLst>
                </p:cNvPr>
                <p:cNvSpPr/>
                <p:nvPr/>
              </p:nvSpPr>
              <p:spPr>
                <a:xfrm>
                  <a:off x="5309330" y="308609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8" name="Freeform: Shape 567">
                  <a:extLst>
                    <a:ext uri="{FF2B5EF4-FFF2-40B4-BE49-F238E27FC236}">
                      <a16:creationId xmlns:a16="http://schemas.microsoft.com/office/drawing/2014/main" xmlns="" id="{BFDD002E-D840-4A4D-92C7-BCFCA32F36B3}"/>
                    </a:ext>
                  </a:extLst>
                </p:cNvPr>
                <p:cNvSpPr/>
                <p:nvPr/>
              </p:nvSpPr>
              <p:spPr>
                <a:xfrm>
                  <a:off x="5368004" y="308609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69" name="Freeform: Shape 568">
                  <a:extLst>
                    <a:ext uri="{FF2B5EF4-FFF2-40B4-BE49-F238E27FC236}">
                      <a16:creationId xmlns:a16="http://schemas.microsoft.com/office/drawing/2014/main" xmlns="" id="{F1AEDD5F-0C4A-4C9C-89E5-5AEC89458357}"/>
                    </a:ext>
                  </a:extLst>
                </p:cNvPr>
                <p:cNvSpPr/>
                <p:nvPr/>
              </p:nvSpPr>
              <p:spPr>
                <a:xfrm>
                  <a:off x="5426678" y="308609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0" name="Freeform: Shape 569">
                  <a:extLst>
                    <a:ext uri="{FF2B5EF4-FFF2-40B4-BE49-F238E27FC236}">
                      <a16:creationId xmlns:a16="http://schemas.microsoft.com/office/drawing/2014/main" xmlns="" id="{CEC068A5-BBD7-4E80-9C49-0AC1A5186F75}"/>
                    </a:ext>
                  </a:extLst>
                </p:cNvPr>
                <p:cNvSpPr/>
                <p:nvPr/>
              </p:nvSpPr>
              <p:spPr>
                <a:xfrm>
                  <a:off x="5485352" y="308609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1" name="Freeform: Shape 570">
                  <a:extLst>
                    <a:ext uri="{FF2B5EF4-FFF2-40B4-BE49-F238E27FC236}">
                      <a16:creationId xmlns:a16="http://schemas.microsoft.com/office/drawing/2014/main" xmlns="" id="{55D7F405-9B04-499A-A7E3-71CA399055DE}"/>
                    </a:ext>
                  </a:extLst>
                </p:cNvPr>
                <p:cNvSpPr/>
                <p:nvPr/>
              </p:nvSpPr>
              <p:spPr>
                <a:xfrm>
                  <a:off x="5544026" y="308609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2" name="Freeform: Shape 571">
                  <a:extLst>
                    <a:ext uri="{FF2B5EF4-FFF2-40B4-BE49-F238E27FC236}">
                      <a16:creationId xmlns:a16="http://schemas.microsoft.com/office/drawing/2014/main" xmlns="" id="{003A26BF-8D12-4C23-B986-71DBED41A860}"/>
                    </a:ext>
                  </a:extLst>
                </p:cNvPr>
                <p:cNvSpPr/>
                <p:nvPr/>
              </p:nvSpPr>
              <p:spPr>
                <a:xfrm>
                  <a:off x="5602700" y="308609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3" name="Freeform: Shape 572">
                  <a:extLst>
                    <a:ext uri="{FF2B5EF4-FFF2-40B4-BE49-F238E27FC236}">
                      <a16:creationId xmlns:a16="http://schemas.microsoft.com/office/drawing/2014/main" xmlns="" id="{99494AC0-28EC-4C31-9C18-078639C98EB8}"/>
                    </a:ext>
                  </a:extLst>
                </p:cNvPr>
                <p:cNvSpPr/>
                <p:nvPr/>
              </p:nvSpPr>
              <p:spPr>
                <a:xfrm>
                  <a:off x="5661374" y="308609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4" name="Freeform: Shape 573">
                  <a:extLst>
                    <a:ext uri="{FF2B5EF4-FFF2-40B4-BE49-F238E27FC236}">
                      <a16:creationId xmlns:a16="http://schemas.microsoft.com/office/drawing/2014/main" xmlns="" id="{281ED620-32D8-4501-A0DB-EBAF5C540C58}"/>
                    </a:ext>
                  </a:extLst>
                </p:cNvPr>
                <p:cNvSpPr/>
                <p:nvPr/>
              </p:nvSpPr>
              <p:spPr>
                <a:xfrm>
                  <a:off x="5720048" y="308609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5" name="Freeform: Shape 574">
                  <a:extLst>
                    <a:ext uri="{FF2B5EF4-FFF2-40B4-BE49-F238E27FC236}">
                      <a16:creationId xmlns:a16="http://schemas.microsoft.com/office/drawing/2014/main" xmlns="" id="{5B8F1951-2E31-4157-9EEC-16EDD8B86197}"/>
                    </a:ext>
                  </a:extLst>
                </p:cNvPr>
                <p:cNvSpPr/>
                <p:nvPr/>
              </p:nvSpPr>
              <p:spPr>
                <a:xfrm>
                  <a:off x="5778722" y="3086099"/>
                  <a:ext cx="31622" cy="31622"/>
                </a:xfrm>
                <a:custGeom>
                  <a:avLst/>
                  <a:gdLst>
                    <a:gd name="connsiteX0" fmla="*/ 31623 w 31622"/>
                    <a:gd name="connsiteY0" fmla="*/ 15812 h 31622"/>
                    <a:gd name="connsiteX1" fmla="*/ 15811 w 31622"/>
                    <a:gd name="connsiteY1" fmla="*/ 31623 h 31622"/>
                    <a:gd name="connsiteX2" fmla="*/ 0 w 31622"/>
                    <a:gd name="connsiteY2" fmla="*/ 15812 h 31622"/>
                    <a:gd name="connsiteX3" fmla="*/ 15811 w 31622"/>
                    <a:gd name="connsiteY3" fmla="*/ 0 h 31622"/>
                    <a:gd name="connsiteX4" fmla="*/ 31623 w 31622"/>
                    <a:gd name="connsiteY4" fmla="*/ 15812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6" name="Freeform: Shape 575">
                  <a:extLst>
                    <a:ext uri="{FF2B5EF4-FFF2-40B4-BE49-F238E27FC236}">
                      <a16:creationId xmlns:a16="http://schemas.microsoft.com/office/drawing/2014/main" xmlns="" id="{581CE5BB-95B7-4352-8DC3-AC38DE79ABCB}"/>
                    </a:ext>
                  </a:extLst>
                </p:cNvPr>
                <p:cNvSpPr/>
                <p:nvPr/>
              </p:nvSpPr>
              <p:spPr>
                <a:xfrm>
                  <a:off x="5074539" y="3135820"/>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7" name="Freeform: Shape 576">
                  <a:extLst>
                    <a:ext uri="{FF2B5EF4-FFF2-40B4-BE49-F238E27FC236}">
                      <a16:creationId xmlns:a16="http://schemas.microsoft.com/office/drawing/2014/main" xmlns="" id="{675E6C8E-D75A-4A99-9283-05AE3218E1A3}"/>
                    </a:ext>
                  </a:extLst>
                </p:cNvPr>
                <p:cNvSpPr/>
                <p:nvPr/>
              </p:nvSpPr>
              <p:spPr>
                <a:xfrm>
                  <a:off x="5133308" y="3135820"/>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8" name="Freeform: Shape 577">
                  <a:extLst>
                    <a:ext uri="{FF2B5EF4-FFF2-40B4-BE49-F238E27FC236}">
                      <a16:creationId xmlns:a16="http://schemas.microsoft.com/office/drawing/2014/main" xmlns="" id="{5F04CFF0-4786-43BF-9015-97AF30C9A9AB}"/>
                    </a:ext>
                  </a:extLst>
                </p:cNvPr>
                <p:cNvSpPr/>
                <p:nvPr/>
              </p:nvSpPr>
              <p:spPr>
                <a:xfrm>
                  <a:off x="5191982" y="3135820"/>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79" name="Freeform: Shape 578">
                  <a:extLst>
                    <a:ext uri="{FF2B5EF4-FFF2-40B4-BE49-F238E27FC236}">
                      <a16:creationId xmlns:a16="http://schemas.microsoft.com/office/drawing/2014/main" xmlns="" id="{FBBFD338-56CF-46AD-B68D-4D55FCF6262D}"/>
                    </a:ext>
                  </a:extLst>
                </p:cNvPr>
                <p:cNvSpPr/>
                <p:nvPr/>
              </p:nvSpPr>
              <p:spPr>
                <a:xfrm>
                  <a:off x="5250656" y="3135820"/>
                  <a:ext cx="31623" cy="31622"/>
                </a:xfrm>
                <a:custGeom>
                  <a:avLst/>
                  <a:gdLst>
                    <a:gd name="connsiteX0" fmla="*/ 31623 w 31623"/>
                    <a:gd name="connsiteY0" fmla="*/ 15811 h 31622"/>
                    <a:gd name="connsiteX1" fmla="*/ 15811 w 31623"/>
                    <a:gd name="connsiteY1" fmla="*/ 31623 h 31622"/>
                    <a:gd name="connsiteX2" fmla="*/ 0 w 31623"/>
                    <a:gd name="connsiteY2" fmla="*/ 15811 h 31622"/>
                    <a:gd name="connsiteX3" fmla="*/ 15811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0" name="Freeform: Shape 579">
                  <a:extLst>
                    <a:ext uri="{FF2B5EF4-FFF2-40B4-BE49-F238E27FC236}">
                      <a16:creationId xmlns:a16="http://schemas.microsoft.com/office/drawing/2014/main" xmlns="" id="{7D01F86A-6FB3-47EA-A004-0F7CEE8698CD}"/>
                    </a:ext>
                  </a:extLst>
                </p:cNvPr>
                <p:cNvSpPr/>
                <p:nvPr/>
              </p:nvSpPr>
              <p:spPr>
                <a:xfrm>
                  <a:off x="5309330" y="3135820"/>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1" name="Freeform: Shape 580">
                  <a:extLst>
                    <a:ext uri="{FF2B5EF4-FFF2-40B4-BE49-F238E27FC236}">
                      <a16:creationId xmlns:a16="http://schemas.microsoft.com/office/drawing/2014/main" xmlns="" id="{7D73C424-F9B9-475F-B0B8-D359ABBAF926}"/>
                    </a:ext>
                  </a:extLst>
                </p:cNvPr>
                <p:cNvSpPr/>
                <p:nvPr/>
              </p:nvSpPr>
              <p:spPr>
                <a:xfrm>
                  <a:off x="5368004" y="3135820"/>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2" name="Freeform: Shape 581">
                  <a:extLst>
                    <a:ext uri="{FF2B5EF4-FFF2-40B4-BE49-F238E27FC236}">
                      <a16:creationId xmlns:a16="http://schemas.microsoft.com/office/drawing/2014/main" xmlns="" id="{4843D875-E8BF-4EC7-B832-F4024B11F8E3}"/>
                    </a:ext>
                  </a:extLst>
                </p:cNvPr>
                <p:cNvSpPr/>
                <p:nvPr/>
              </p:nvSpPr>
              <p:spPr>
                <a:xfrm>
                  <a:off x="5426678" y="3135820"/>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3" name="Freeform: Shape 582">
                  <a:extLst>
                    <a:ext uri="{FF2B5EF4-FFF2-40B4-BE49-F238E27FC236}">
                      <a16:creationId xmlns:a16="http://schemas.microsoft.com/office/drawing/2014/main" xmlns="" id="{1ED2DC40-5994-4950-A037-D3D1FF49C866}"/>
                    </a:ext>
                  </a:extLst>
                </p:cNvPr>
                <p:cNvSpPr/>
                <p:nvPr/>
              </p:nvSpPr>
              <p:spPr>
                <a:xfrm>
                  <a:off x="5485352" y="3135820"/>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4" name="Freeform: Shape 583">
                  <a:extLst>
                    <a:ext uri="{FF2B5EF4-FFF2-40B4-BE49-F238E27FC236}">
                      <a16:creationId xmlns:a16="http://schemas.microsoft.com/office/drawing/2014/main" xmlns="" id="{DF6CA46A-A5AB-4544-9F79-1045214CF138}"/>
                    </a:ext>
                  </a:extLst>
                </p:cNvPr>
                <p:cNvSpPr/>
                <p:nvPr/>
              </p:nvSpPr>
              <p:spPr>
                <a:xfrm>
                  <a:off x="5544026" y="3135820"/>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5" name="Freeform: Shape 584">
                  <a:extLst>
                    <a:ext uri="{FF2B5EF4-FFF2-40B4-BE49-F238E27FC236}">
                      <a16:creationId xmlns:a16="http://schemas.microsoft.com/office/drawing/2014/main" xmlns="" id="{BCEE7E17-9C86-4C68-8850-209477D7B6B2}"/>
                    </a:ext>
                  </a:extLst>
                </p:cNvPr>
                <p:cNvSpPr/>
                <p:nvPr/>
              </p:nvSpPr>
              <p:spPr>
                <a:xfrm>
                  <a:off x="5602700" y="3135820"/>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6" name="Freeform: Shape 585">
                  <a:extLst>
                    <a:ext uri="{FF2B5EF4-FFF2-40B4-BE49-F238E27FC236}">
                      <a16:creationId xmlns:a16="http://schemas.microsoft.com/office/drawing/2014/main" xmlns="" id="{3B7D2926-4E3E-4011-84C0-8727C232C0A9}"/>
                    </a:ext>
                  </a:extLst>
                </p:cNvPr>
                <p:cNvSpPr/>
                <p:nvPr/>
              </p:nvSpPr>
              <p:spPr>
                <a:xfrm>
                  <a:off x="5661374" y="3135820"/>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7" name="Freeform: Shape 586">
                  <a:extLst>
                    <a:ext uri="{FF2B5EF4-FFF2-40B4-BE49-F238E27FC236}">
                      <a16:creationId xmlns:a16="http://schemas.microsoft.com/office/drawing/2014/main" xmlns="" id="{A0BB99A6-E725-41E3-B357-10C913CC2935}"/>
                    </a:ext>
                  </a:extLst>
                </p:cNvPr>
                <p:cNvSpPr/>
                <p:nvPr/>
              </p:nvSpPr>
              <p:spPr>
                <a:xfrm>
                  <a:off x="5720048" y="3135820"/>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8" name="Freeform: Shape 587">
                  <a:extLst>
                    <a:ext uri="{FF2B5EF4-FFF2-40B4-BE49-F238E27FC236}">
                      <a16:creationId xmlns:a16="http://schemas.microsoft.com/office/drawing/2014/main" xmlns="" id="{F0E21096-CB7C-45FE-836C-0BFC5088AA4A}"/>
                    </a:ext>
                  </a:extLst>
                </p:cNvPr>
                <p:cNvSpPr/>
                <p:nvPr/>
              </p:nvSpPr>
              <p:spPr>
                <a:xfrm>
                  <a:off x="5778722" y="3135820"/>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89" name="Freeform: Shape 588">
                  <a:extLst>
                    <a:ext uri="{FF2B5EF4-FFF2-40B4-BE49-F238E27FC236}">
                      <a16:creationId xmlns:a16="http://schemas.microsoft.com/office/drawing/2014/main" xmlns="" id="{6F67EE3E-9B19-46E5-A9F5-137A68FA9852}"/>
                    </a:ext>
                  </a:extLst>
                </p:cNvPr>
                <p:cNvSpPr/>
                <p:nvPr/>
              </p:nvSpPr>
              <p:spPr>
                <a:xfrm>
                  <a:off x="5074539" y="3185445"/>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0" name="Freeform: Shape 589">
                  <a:extLst>
                    <a:ext uri="{FF2B5EF4-FFF2-40B4-BE49-F238E27FC236}">
                      <a16:creationId xmlns:a16="http://schemas.microsoft.com/office/drawing/2014/main" xmlns="" id="{EBD30466-929C-42FF-B803-FB687E9C0930}"/>
                    </a:ext>
                  </a:extLst>
                </p:cNvPr>
                <p:cNvSpPr/>
                <p:nvPr/>
              </p:nvSpPr>
              <p:spPr>
                <a:xfrm>
                  <a:off x="5133308" y="3185445"/>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1" name="Freeform: Shape 590">
                  <a:extLst>
                    <a:ext uri="{FF2B5EF4-FFF2-40B4-BE49-F238E27FC236}">
                      <a16:creationId xmlns:a16="http://schemas.microsoft.com/office/drawing/2014/main" xmlns="" id="{3659647F-FE8C-4AE8-B52D-319271F98BFB}"/>
                    </a:ext>
                  </a:extLst>
                </p:cNvPr>
                <p:cNvSpPr/>
                <p:nvPr/>
              </p:nvSpPr>
              <p:spPr>
                <a:xfrm>
                  <a:off x="5191982" y="3185445"/>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2" name="Freeform: Shape 591">
                  <a:extLst>
                    <a:ext uri="{FF2B5EF4-FFF2-40B4-BE49-F238E27FC236}">
                      <a16:creationId xmlns:a16="http://schemas.microsoft.com/office/drawing/2014/main" xmlns="" id="{17CD8ED4-5BD6-4CB9-B13D-10848D4D8D5E}"/>
                    </a:ext>
                  </a:extLst>
                </p:cNvPr>
                <p:cNvSpPr/>
                <p:nvPr/>
              </p:nvSpPr>
              <p:spPr>
                <a:xfrm>
                  <a:off x="5250656" y="3185445"/>
                  <a:ext cx="31623" cy="31622"/>
                </a:xfrm>
                <a:custGeom>
                  <a:avLst/>
                  <a:gdLst>
                    <a:gd name="connsiteX0" fmla="*/ 31623 w 31623"/>
                    <a:gd name="connsiteY0" fmla="*/ 15811 h 31622"/>
                    <a:gd name="connsiteX1" fmla="*/ 15811 w 31623"/>
                    <a:gd name="connsiteY1" fmla="*/ 31623 h 31622"/>
                    <a:gd name="connsiteX2" fmla="*/ 0 w 31623"/>
                    <a:gd name="connsiteY2" fmla="*/ 15811 h 31622"/>
                    <a:gd name="connsiteX3" fmla="*/ 15811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3" name="Freeform: Shape 592">
                  <a:extLst>
                    <a:ext uri="{FF2B5EF4-FFF2-40B4-BE49-F238E27FC236}">
                      <a16:creationId xmlns:a16="http://schemas.microsoft.com/office/drawing/2014/main" xmlns="" id="{D04B57A6-8C5B-4379-9E7B-6A99608837D8}"/>
                    </a:ext>
                  </a:extLst>
                </p:cNvPr>
                <p:cNvSpPr/>
                <p:nvPr/>
              </p:nvSpPr>
              <p:spPr>
                <a:xfrm>
                  <a:off x="5309330" y="3185445"/>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4" name="Freeform: Shape 593">
                  <a:extLst>
                    <a:ext uri="{FF2B5EF4-FFF2-40B4-BE49-F238E27FC236}">
                      <a16:creationId xmlns:a16="http://schemas.microsoft.com/office/drawing/2014/main" xmlns="" id="{C800FBB1-3AE3-403E-9EF6-82B68CAD1CD1}"/>
                    </a:ext>
                  </a:extLst>
                </p:cNvPr>
                <p:cNvSpPr/>
                <p:nvPr/>
              </p:nvSpPr>
              <p:spPr>
                <a:xfrm>
                  <a:off x="5368004" y="3185445"/>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5" name="Freeform: Shape 594">
                  <a:extLst>
                    <a:ext uri="{FF2B5EF4-FFF2-40B4-BE49-F238E27FC236}">
                      <a16:creationId xmlns:a16="http://schemas.microsoft.com/office/drawing/2014/main" xmlns="" id="{290F959A-3B52-470D-A3D7-450EEC77D5CC}"/>
                    </a:ext>
                  </a:extLst>
                </p:cNvPr>
                <p:cNvSpPr/>
                <p:nvPr/>
              </p:nvSpPr>
              <p:spPr>
                <a:xfrm>
                  <a:off x="5426678" y="3185445"/>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6" name="Freeform: Shape 595">
                  <a:extLst>
                    <a:ext uri="{FF2B5EF4-FFF2-40B4-BE49-F238E27FC236}">
                      <a16:creationId xmlns:a16="http://schemas.microsoft.com/office/drawing/2014/main" xmlns="" id="{0CDFD9EA-1741-45A7-B6BC-5E30415A414E}"/>
                    </a:ext>
                  </a:extLst>
                </p:cNvPr>
                <p:cNvSpPr/>
                <p:nvPr/>
              </p:nvSpPr>
              <p:spPr>
                <a:xfrm>
                  <a:off x="5485352" y="3185445"/>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7" name="Freeform: Shape 596">
                  <a:extLst>
                    <a:ext uri="{FF2B5EF4-FFF2-40B4-BE49-F238E27FC236}">
                      <a16:creationId xmlns:a16="http://schemas.microsoft.com/office/drawing/2014/main" xmlns="" id="{9A26B2F1-75A8-4E80-8E81-71A3A5E0B9E8}"/>
                    </a:ext>
                  </a:extLst>
                </p:cNvPr>
                <p:cNvSpPr/>
                <p:nvPr/>
              </p:nvSpPr>
              <p:spPr>
                <a:xfrm>
                  <a:off x="5544026" y="3185445"/>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8" name="Freeform: Shape 597">
                  <a:extLst>
                    <a:ext uri="{FF2B5EF4-FFF2-40B4-BE49-F238E27FC236}">
                      <a16:creationId xmlns:a16="http://schemas.microsoft.com/office/drawing/2014/main" xmlns="" id="{3221C185-B719-4E6B-AD16-D4C4AE661001}"/>
                    </a:ext>
                  </a:extLst>
                </p:cNvPr>
                <p:cNvSpPr/>
                <p:nvPr/>
              </p:nvSpPr>
              <p:spPr>
                <a:xfrm>
                  <a:off x="5602700" y="3185445"/>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99" name="Freeform: Shape 598">
                  <a:extLst>
                    <a:ext uri="{FF2B5EF4-FFF2-40B4-BE49-F238E27FC236}">
                      <a16:creationId xmlns:a16="http://schemas.microsoft.com/office/drawing/2014/main" xmlns="" id="{FCC6DCB4-ACD6-4433-AADB-7121BDDAF656}"/>
                    </a:ext>
                  </a:extLst>
                </p:cNvPr>
                <p:cNvSpPr/>
                <p:nvPr/>
              </p:nvSpPr>
              <p:spPr>
                <a:xfrm>
                  <a:off x="5661374" y="3185445"/>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00" name="Freeform: Shape 599">
                  <a:extLst>
                    <a:ext uri="{FF2B5EF4-FFF2-40B4-BE49-F238E27FC236}">
                      <a16:creationId xmlns:a16="http://schemas.microsoft.com/office/drawing/2014/main" xmlns="" id="{C9D35BEE-3915-4540-B044-A845792F0F36}"/>
                    </a:ext>
                  </a:extLst>
                </p:cNvPr>
                <p:cNvSpPr/>
                <p:nvPr/>
              </p:nvSpPr>
              <p:spPr>
                <a:xfrm>
                  <a:off x="5720048" y="3185445"/>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601" name="Freeform: Shape 600">
                  <a:extLst>
                    <a:ext uri="{FF2B5EF4-FFF2-40B4-BE49-F238E27FC236}">
                      <a16:creationId xmlns:a16="http://schemas.microsoft.com/office/drawing/2014/main" xmlns="" id="{2864BB3D-4EED-4769-A1BB-06F9BC2B2D6D}"/>
                    </a:ext>
                  </a:extLst>
                </p:cNvPr>
                <p:cNvSpPr/>
                <p:nvPr/>
              </p:nvSpPr>
              <p:spPr>
                <a:xfrm>
                  <a:off x="5778722" y="3185445"/>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grpSp>
      <p:grpSp>
        <p:nvGrpSpPr>
          <p:cNvPr id="468" name="Graphic 21">
            <a:extLst>
              <a:ext uri="{FF2B5EF4-FFF2-40B4-BE49-F238E27FC236}">
                <a16:creationId xmlns:a16="http://schemas.microsoft.com/office/drawing/2014/main" xmlns="" id="{86EBCC6E-E533-4400-9356-A064AAB74E58}"/>
              </a:ext>
            </a:extLst>
          </p:cNvPr>
          <p:cNvGrpSpPr/>
          <p:nvPr/>
        </p:nvGrpSpPr>
        <p:grpSpPr>
          <a:xfrm>
            <a:off x="9189314" y="1816157"/>
            <a:ext cx="732732" cy="188944"/>
            <a:chOff x="4981575" y="2493454"/>
            <a:chExt cx="1514475" cy="390525"/>
          </a:xfrm>
          <a:solidFill>
            <a:srgbClr val="000000"/>
          </a:solidFill>
        </p:grpSpPr>
        <p:sp>
          <p:nvSpPr>
            <p:cNvPr id="474" name="Freeform: Shape 473">
              <a:extLst>
                <a:ext uri="{FF2B5EF4-FFF2-40B4-BE49-F238E27FC236}">
                  <a16:creationId xmlns:a16="http://schemas.microsoft.com/office/drawing/2014/main" xmlns="" id="{8DF7C0AE-B83A-4335-84DB-4F7BFA33DE65}"/>
                </a:ext>
              </a:extLst>
            </p:cNvPr>
            <p:cNvSpPr/>
            <p:nvPr/>
          </p:nvSpPr>
          <p:spPr>
            <a:xfrm>
              <a:off x="4981575" y="2493454"/>
              <a:ext cx="1514475" cy="390525"/>
            </a:xfrm>
            <a:custGeom>
              <a:avLst/>
              <a:gdLst>
                <a:gd name="connsiteX0" fmla="*/ 0 w 1514475"/>
                <a:gd name="connsiteY0" fmla="*/ 0 h 390525"/>
                <a:gd name="connsiteX1" fmla="*/ 1514475 w 1514475"/>
                <a:gd name="connsiteY1" fmla="*/ 0 h 390525"/>
                <a:gd name="connsiteX2" fmla="*/ 1514475 w 1514475"/>
                <a:gd name="connsiteY2" fmla="*/ 390525 h 390525"/>
                <a:gd name="connsiteX3" fmla="*/ 0 w 1514475"/>
                <a:gd name="connsiteY3" fmla="*/ 390525 h 390525"/>
              </a:gdLst>
              <a:ahLst/>
              <a:cxnLst>
                <a:cxn ang="0">
                  <a:pos x="connsiteX0" y="connsiteY0"/>
                </a:cxn>
                <a:cxn ang="0">
                  <a:pos x="connsiteX1" y="connsiteY1"/>
                </a:cxn>
                <a:cxn ang="0">
                  <a:pos x="connsiteX2" y="connsiteY2"/>
                </a:cxn>
                <a:cxn ang="0">
                  <a:pos x="connsiteX3" y="connsiteY3"/>
                </a:cxn>
              </a:cxnLst>
              <a:rect l="l" t="t" r="r" b="b"/>
              <a:pathLst>
                <a:path w="1514475" h="390525">
                  <a:moveTo>
                    <a:pt x="0" y="0"/>
                  </a:moveTo>
                  <a:lnTo>
                    <a:pt x="1514475" y="0"/>
                  </a:lnTo>
                  <a:lnTo>
                    <a:pt x="1514475" y="390525"/>
                  </a:lnTo>
                  <a:lnTo>
                    <a:pt x="0" y="390525"/>
                  </a:ln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75" name="Freeform: Shape 474">
              <a:extLst>
                <a:ext uri="{FF2B5EF4-FFF2-40B4-BE49-F238E27FC236}">
                  <a16:creationId xmlns:a16="http://schemas.microsoft.com/office/drawing/2014/main" xmlns="" id="{F3DECCB7-C550-477B-9B50-EE597B9FD3B5}"/>
                </a:ext>
              </a:extLst>
            </p:cNvPr>
            <p:cNvSpPr/>
            <p:nvPr/>
          </p:nvSpPr>
          <p:spPr>
            <a:xfrm>
              <a:off x="5942076" y="2580798"/>
              <a:ext cx="45338" cy="45338"/>
            </a:xfrm>
            <a:custGeom>
              <a:avLst/>
              <a:gdLst>
                <a:gd name="connsiteX0" fmla="*/ 45339 w 45338"/>
                <a:gd name="connsiteY0" fmla="*/ 22670 h 45338"/>
                <a:gd name="connsiteX1" fmla="*/ 22670 w 45338"/>
                <a:gd name="connsiteY1" fmla="*/ 45339 h 45338"/>
                <a:gd name="connsiteX2" fmla="*/ 0 w 45338"/>
                <a:gd name="connsiteY2" fmla="*/ 22670 h 45338"/>
                <a:gd name="connsiteX3" fmla="*/ 22670 w 45338"/>
                <a:gd name="connsiteY3" fmla="*/ 0 h 45338"/>
                <a:gd name="connsiteX4" fmla="*/ 45339 w 45338"/>
                <a:gd name="connsiteY4" fmla="*/ 22670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70"/>
                  </a:moveTo>
                  <a:cubicBezTo>
                    <a:pt x="45339" y="35190"/>
                    <a:pt x="35190" y="45339"/>
                    <a:pt x="22670" y="45339"/>
                  </a:cubicBezTo>
                  <a:cubicBezTo>
                    <a:pt x="10149" y="45339"/>
                    <a:pt x="0" y="35190"/>
                    <a:pt x="0" y="22670"/>
                  </a:cubicBezTo>
                  <a:cubicBezTo>
                    <a:pt x="0" y="10149"/>
                    <a:pt x="10149" y="0"/>
                    <a:pt x="22670" y="0"/>
                  </a:cubicBezTo>
                  <a:cubicBezTo>
                    <a:pt x="35190" y="0"/>
                    <a:pt x="45339" y="10149"/>
                    <a:pt x="45339" y="22670"/>
                  </a:cubicBezTo>
                  <a:close/>
                </a:path>
              </a:pathLst>
            </a:custGeom>
            <a:solidFill>
              <a:srgbClr val="4D4D4D"/>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76" name="Freeform: Shape 475">
              <a:extLst>
                <a:ext uri="{FF2B5EF4-FFF2-40B4-BE49-F238E27FC236}">
                  <a16:creationId xmlns:a16="http://schemas.microsoft.com/office/drawing/2014/main" xmlns="" id="{2BA1159A-5522-449A-AF40-483F4A977153}"/>
                </a:ext>
              </a:extLst>
            </p:cNvPr>
            <p:cNvSpPr/>
            <p:nvPr/>
          </p:nvSpPr>
          <p:spPr>
            <a:xfrm>
              <a:off x="5942076" y="2666047"/>
              <a:ext cx="45338" cy="45338"/>
            </a:xfrm>
            <a:custGeom>
              <a:avLst/>
              <a:gdLst>
                <a:gd name="connsiteX0" fmla="*/ 45339 w 45338"/>
                <a:gd name="connsiteY0" fmla="*/ 22670 h 45338"/>
                <a:gd name="connsiteX1" fmla="*/ 22670 w 45338"/>
                <a:gd name="connsiteY1" fmla="*/ 45339 h 45338"/>
                <a:gd name="connsiteX2" fmla="*/ 0 w 45338"/>
                <a:gd name="connsiteY2" fmla="*/ 22670 h 45338"/>
                <a:gd name="connsiteX3" fmla="*/ 22670 w 45338"/>
                <a:gd name="connsiteY3" fmla="*/ 0 h 45338"/>
                <a:gd name="connsiteX4" fmla="*/ 45339 w 45338"/>
                <a:gd name="connsiteY4" fmla="*/ 22670 h 45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8">
                  <a:moveTo>
                    <a:pt x="45339" y="22670"/>
                  </a:moveTo>
                  <a:cubicBezTo>
                    <a:pt x="45339" y="35190"/>
                    <a:pt x="35190" y="45339"/>
                    <a:pt x="22670" y="45339"/>
                  </a:cubicBezTo>
                  <a:cubicBezTo>
                    <a:pt x="10149" y="45339"/>
                    <a:pt x="0" y="35190"/>
                    <a:pt x="0" y="22670"/>
                  </a:cubicBezTo>
                  <a:cubicBezTo>
                    <a:pt x="0" y="10149"/>
                    <a:pt x="10149" y="0"/>
                    <a:pt x="22670" y="0"/>
                  </a:cubicBezTo>
                  <a:cubicBezTo>
                    <a:pt x="35190" y="0"/>
                    <a:pt x="45339" y="10150"/>
                    <a:pt x="45339" y="22670"/>
                  </a:cubicBezTo>
                  <a:close/>
                </a:path>
              </a:pathLst>
            </a:custGeom>
            <a:solidFill>
              <a:schemeClr val="accent3"/>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77" name="Freeform: Shape 476">
              <a:extLst>
                <a:ext uri="{FF2B5EF4-FFF2-40B4-BE49-F238E27FC236}">
                  <a16:creationId xmlns:a16="http://schemas.microsoft.com/office/drawing/2014/main" xmlns="" id="{30C56653-E863-43BC-82E3-359D933C890A}"/>
                </a:ext>
              </a:extLst>
            </p:cNvPr>
            <p:cNvSpPr/>
            <p:nvPr/>
          </p:nvSpPr>
          <p:spPr>
            <a:xfrm>
              <a:off x="5942076" y="2751295"/>
              <a:ext cx="45338" cy="45339"/>
            </a:xfrm>
            <a:custGeom>
              <a:avLst/>
              <a:gdLst>
                <a:gd name="connsiteX0" fmla="*/ 45339 w 45338"/>
                <a:gd name="connsiteY0" fmla="*/ 22669 h 45339"/>
                <a:gd name="connsiteX1" fmla="*/ 22670 w 45338"/>
                <a:gd name="connsiteY1" fmla="*/ 45339 h 45339"/>
                <a:gd name="connsiteX2" fmla="*/ 0 w 45338"/>
                <a:gd name="connsiteY2" fmla="*/ 22669 h 45339"/>
                <a:gd name="connsiteX3" fmla="*/ 22670 w 45338"/>
                <a:gd name="connsiteY3" fmla="*/ 0 h 45339"/>
                <a:gd name="connsiteX4" fmla="*/ 45339 w 45338"/>
                <a:gd name="connsiteY4" fmla="*/ 22669 h 45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8" h="45339">
                  <a:moveTo>
                    <a:pt x="45339" y="22669"/>
                  </a:moveTo>
                  <a:cubicBezTo>
                    <a:pt x="45339" y="35190"/>
                    <a:pt x="35190" y="45339"/>
                    <a:pt x="22670" y="45339"/>
                  </a:cubicBezTo>
                  <a:cubicBezTo>
                    <a:pt x="10149" y="45339"/>
                    <a:pt x="0" y="35190"/>
                    <a:pt x="0" y="22669"/>
                  </a:cubicBezTo>
                  <a:cubicBezTo>
                    <a:pt x="0" y="10149"/>
                    <a:pt x="10149" y="0"/>
                    <a:pt x="22670" y="0"/>
                  </a:cubicBezTo>
                  <a:cubicBezTo>
                    <a:pt x="35190" y="0"/>
                    <a:pt x="45339" y="10149"/>
                    <a:pt x="45339" y="22669"/>
                  </a:cubicBezTo>
                  <a:close/>
                </a:path>
              </a:pathLst>
            </a:custGeom>
            <a:solidFill>
              <a:schemeClr val="accent1"/>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78" name="Freeform: Shape 477">
              <a:extLst>
                <a:ext uri="{FF2B5EF4-FFF2-40B4-BE49-F238E27FC236}">
                  <a16:creationId xmlns:a16="http://schemas.microsoft.com/office/drawing/2014/main" xmlns="" id="{D149384F-4757-4E6F-8BEE-CF1EF40D6799}"/>
                </a:ext>
              </a:extLst>
            </p:cNvPr>
            <p:cNvSpPr/>
            <p:nvPr/>
          </p:nvSpPr>
          <p:spPr>
            <a:xfrm>
              <a:off x="6076950" y="2592799"/>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79" name="Freeform: Shape 478">
              <a:extLst>
                <a:ext uri="{FF2B5EF4-FFF2-40B4-BE49-F238E27FC236}">
                  <a16:creationId xmlns:a16="http://schemas.microsoft.com/office/drawing/2014/main" xmlns="" id="{59548BEB-EE40-4E6D-8E88-A2D26F523868}"/>
                </a:ext>
              </a:extLst>
            </p:cNvPr>
            <p:cNvSpPr/>
            <p:nvPr/>
          </p:nvSpPr>
          <p:spPr>
            <a:xfrm>
              <a:off x="6161722" y="2592799"/>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80" name="Freeform: Shape 479">
              <a:extLst>
                <a:ext uri="{FF2B5EF4-FFF2-40B4-BE49-F238E27FC236}">
                  <a16:creationId xmlns:a16="http://schemas.microsoft.com/office/drawing/2014/main" xmlns="" id="{D34F508A-3E5C-4C47-B84D-0DBC955541B9}"/>
                </a:ext>
              </a:extLst>
            </p:cNvPr>
            <p:cNvSpPr/>
            <p:nvPr/>
          </p:nvSpPr>
          <p:spPr>
            <a:xfrm>
              <a:off x="6246590" y="2592799"/>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81" name="Freeform: Shape 480">
              <a:extLst>
                <a:ext uri="{FF2B5EF4-FFF2-40B4-BE49-F238E27FC236}">
                  <a16:creationId xmlns:a16="http://schemas.microsoft.com/office/drawing/2014/main" xmlns="" id="{5B29EE0C-2754-4D0A-9F0B-2596E255E5C7}"/>
                </a:ext>
              </a:extLst>
            </p:cNvPr>
            <p:cNvSpPr/>
            <p:nvPr/>
          </p:nvSpPr>
          <p:spPr>
            <a:xfrm>
              <a:off x="6331362" y="2592799"/>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82" name="Freeform: Shape 481">
              <a:extLst>
                <a:ext uri="{FF2B5EF4-FFF2-40B4-BE49-F238E27FC236}">
                  <a16:creationId xmlns:a16="http://schemas.microsoft.com/office/drawing/2014/main" xmlns="" id="{D4A6A12A-65A1-47C9-B179-D11280BA408C}"/>
                </a:ext>
              </a:extLst>
            </p:cNvPr>
            <p:cNvSpPr/>
            <p:nvPr/>
          </p:nvSpPr>
          <p:spPr>
            <a:xfrm>
              <a:off x="6416135" y="2592799"/>
              <a:ext cx="19050" cy="191738"/>
            </a:xfrm>
            <a:custGeom>
              <a:avLst/>
              <a:gdLst>
                <a:gd name="connsiteX0" fmla="*/ 0 w 19050"/>
                <a:gd name="connsiteY0" fmla="*/ 0 h 191738"/>
                <a:gd name="connsiteX1" fmla="*/ 19050 w 19050"/>
                <a:gd name="connsiteY1" fmla="*/ 0 h 191738"/>
                <a:gd name="connsiteX2" fmla="*/ 19050 w 19050"/>
                <a:gd name="connsiteY2" fmla="*/ 191738 h 191738"/>
                <a:gd name="connsiteX3" fmla="*/ 0 w 19050"/>
                <a:gd name="connsiteY3" fmla="*/ 191738 h 191738"/>
              </a:gdLst>
              <a:ahLst/>
              <a:cxnLst>
                <a:cxn ang="0">
                  <a:pos x="connsiteX0" y="connsiteY0"/>
                </a:cxn>
                <a:cxn ang="0">
                  <a:pos x="connsiteX1" y="connsiteY1"/>
                </a:cxn>
                <a:cxn ang="0">
                  <a:pos x="connsiteX2" y="connsiteY2"/>
                </a:cxn>
                <a:cxn ang="0">
                  <a:pos x="connsiteX3" y="connsiteY3"/>
                </a:cxn>
              </a:cxnLst>
              <a:rect l="l" t="t" r="r" b="b"/>
              <a:pathLst>
                <a:path w="19050" h="191738">
                  <a:moveTo>
                    <a:pt x="0" y="0"/>
                  </a:moveTo>
                  <a:lnTo>
                    <a:pt x="19050" y="0"/>
                  </a:lnTo>
                  <a:lnTo>
                    <a:pt x="19050" y="191738"/>
                  </a:lnTo>
                  <a:lnTo>
                    <a:pt x="0" y="191738"/>
                  </a:lnTo>
                  <a:close/>
                </a:path>
              </a:pathLst>
            </a:custGeom>
            <a:solidFill>
              <a:srgbClr val="B4B4CC"/>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483" name="Graphic 21">
              <a:extLst>
                <a:ext uri="{FF2B5EF4-FFF2-40B4-BE49-F238E27FC236}">
                  <a16:creationId xmlns:a16="http://schemas.microsoft.com/office/drawing/2014/main" xmlns="" id="{A184D9CF-5014-45D5-85B9-B401DC9275CD}"/>
                </a:ext>
              </a:extLst>
            </p:cNvPr>
            <p:cNvGrpSpPr/>
            <p:nvPr/>
          </p:nvGrpSpPr>
          <p:grpSpPr>
            <a:xfrm>
              <a:off x="5054250" y="2583274"/>
              <a:ext cx="774382" cy="209359"/>
              <a:chOff x="5054250" y="2583274"/>
              <a:chExt cx="774382" cy="209359"/>
            </a:xfrm>
            <a:solidFill>
              <a:srgbClr val="000000"/>
            </a:solidFill>
          </p:grpSpPr>
          <p:sp>
            <p:nvSpPr>
              <p:cNvPr id="484" name="Freeform: Shape 483">
                <a:extLst>
                  <a:ext uri="{FF2B5EF4-FFF2-40B4-BE49-F238E27FC236}">
                    <a16:creationId xmlns:a16="http://schemas.microsoft.com/office/drawing/2014/main" xmlns="" id="{4A7075D0-C8C1-4F38-ACA8-87FEFAF9B0E7}"/>
                  </a:ext>
                </a:extLst>
              </p:cNvPr>
              <p:cNvSpPr/>
              <p:nvPr/>
            </p:nvSpPr>
            <p:spPr>
              <a:xfrm>
                <a:off x="5054250" y="2583274"/>
                <a:ext cx="774382" cy="209359"/>
              </a:xfrm>
              <a:custGeom>
                <a:avLst/>
                <a:gdLst>
                  <a:gd name="connsiteX0" fmla="*/ 0 w 774382"/>
                  <a:gd name="connsiteY0" fmla="*/ 0 h 209359"/>
                  <a:gd name="connsiteX1" fmla="*/ 774383 w 774382"/>
                  <a:gd name="connsiteY1" fmla="*/ 0 h 209359"/>
                  <a:gd name="connsiteX2" fmla="*/ 774383 w 774382"/>
                  <a:gd name="connsiteY2" fmla="*/ 209359 h 209359"/>
                  <a:gd name="connsiteX3" fmla="*/ 0 w 774382"/>
                  <a:gd name="connsiteY3" fmla="*/ 209359 h 209359"/>
                </a:gdLst>
                <a:ahLst/>
                <a:cxnLst>
                  <a:cxn ang="0">
                    <a:pos x="connsiteX0" y="connsiteY0"/>
                  </a:cxn>
                  <a:cxn ang="0">
                    <a:pos x="connsiteX1" y="connsiteY1"/>
                  </a:cxn>
                  <a:cxn ang="0">
                    <a:pos x="connsiteX2" y="connsiteY2"/>
                  </a:cxn>
                  <a:cxn ang="0">
                    <a:pos x="connsiteX3" y="connsiteY3"/>
                  </a:cxn>
                </a:cxnLst>
                <a:rect l="l" t="t" r="r" b="b"/>
                <a:pathLst>
                  <a:path w="774382" h="209359">
                    <a:moveTo>
                      <a:pt x="0" y="0"/>
                    </a:moveTo>
                    <a:lnTo>
                      <a:pt x="774383" y="0"/>
                    </a:lnTo>
                    <a:lnTo>
                      <a:pt x="774383" y="209359"/>
                    </a:lnTo>
                    <a:lnTo>
                      <a:pt x="0" y="209359"/>
                    </a:lnTo>
                    <a:close/>
                  </a:path>
                </a:pathLst>
              </a:custGeom>
              <a:solidFill>
                <a:schemeClr val="bg2"/>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485" name="Graphic 21">
                <a:extLst>
                  <a:ext uri="{FF2B5EF4-FFF2-40B4-BE49-F238E27FC236}">
                    <a16:creationId xmlns:a16="http://schemas.microsoft.com/office/drawing/2014/main" xmlns="" id="{0225DC7C-1B7D-4CCD-9CE8-7BF2A2D7EE05}"/>
                  </a:ext>
                </a:extLst>
              </p:cNvPr>
              <p:cNvGrpSpPr/>
              <p:nvPr/>
            </p:nvGrpSpPr>
            <p:grpSpPr>
              <a:xfrm>
                <a:off x="5074539" y="2596609"/>
                <a:ext cx="735806" cy="180689"/>
                <a:chOff x="5074539" y="2596609"/>
                <a:chExt cx="735806" cy="180689"/>
              </a:xfrm>
              <a:solidFill>
                <a:srgbClr val="878787"/>
              </a:solidFill>
            </p:grpSpPr>
            <p:sp>
              <p:nvSpPr>
                <p:cNvPr id="486" name="Freeform: Shape 485">
                  <a:extLst>
                    <a:ext uri="{FF2B5EF4-FFF2-40B4-BE49-F238E27FC236}">
                      <a16:creationId xmlns:a16="http://schemas.microsoft.com/office/drawing/2014/main" xmlns="" id="{491DB173-32CC-4AEA-8576-8825F2AB77C2}"/>
                    </a:ext>
                  </a:extLst>
                </p:cNvPr>
                <p:cNvSpPr/>
                <p:nvPr/>
              </p:nvSpPr>
              <p:spPr>
                <a:xfrm>
                  <a:off x="5074539" y="2596609"/>
                  <a:ext cx="31623" cy="31623"/>
                </a:xfrm>
                <a:custGeom>
                  <a:avLst/>
                  <a:gdLst>
                    <a:gd name="connsiteX0" fmla="*/ 31623 w 31623"/>
                    <a:gd name="connsiteY0" fmla="*/ 15812 h 31623"/>
                    <a:gd name="connsiteX1" fmla="*/ 15812 w 31623"/>
                    <a:gd name="connsiteY1" fmla="*/ 31623 h 31623"/>
                    <a:gd name="connsiteX2" fmla="*/ 0 w 31623"/>
                    <a:gd name="connsiteY2" fmla="*/ 15812 h 31623"/>
                    <a:gd name="connsiteX3" fmla="*/ 15812 w 31623"/>
                    <a:gd name="connsiteY3" fmla="*/ 0 h 31623"/>
                    <a:gd name="connsiteX4" fmla="*/ 31623 w 31623"/>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87" name="Freeform: Shape 486">
                  <a:extLst>
                    <a:ext uri="{FF2B5EF4-FFF2-40B4-BE49-F238E27FC236}">
                      <a16:creationId xmlns:a16="http://schemas.microsoft.com/office/drawing/2014/main" xmlns="" id="{CDB3AA31-D212-4FBE-A7EF-E1C6B663E538}"/>
                    </a:ext>
                  </a:extLst>
                </p:cNvPr>
                <p:cNvSpPr/>
                <p:nvPr/>
              </p:nvSpPr>
              <p:spPr>
                <a:xfrm>
                  <a:off x="5133308" y="2596609"/>
                  <a:ext cx="31623" cy="31623"/>
                </a:xfrm>
                <a:custGeom>
                  <a:avLst/>
                  <a:gdLst>
                    <a:gd name="connsiteX0" fmla="*/ 31623 w 31623"/>
                    <a:gd name="connsiteY0" fmla="*/ 15812 h 31623"/>
                    <a:gd name="connsiteX1" fmla="*/ 15812 w 31623"/>
                    <a:gd name="connsiteY1" fmla="*/ 31623 h 31623"/>
                    <a:gd name="connsiteX2" fmla="*/ 0 w 31623"/>
                    <a:gd name="connsiteY2" fmla="*/ 15812 h 31623"/>
                    <a:gd name="connsiteX3" fmla="*/ 15812 w 31623"/>
                    <a:gd name="connsiteY3" fmla="*/ 0 h 31623"/>
                    <a:gd name="connsiteX4" fmla="*/ 31623 w 31623"/>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88" name="Freeform: Shape 487">
                  <a:extLst>
                    <a:ext uri="{FF2B5EF4-FFF2-40B4-BE49-F238E27FC236}">
                      <a16:creationId xmlns:a16="http://schemas.microsoft.com/office/drawing/2014/main" xmlns="" id="{AC7C1517-DB09-4B15-AE60-98EB0A40E393}"/>
                    </a:ext>
                  </a:extLst>
                </p:cNvPr>
                <p:cNvSpPr/>
                <p:nvPr/>
              </p:nvSpPr>
              <p:spPr>
                <a:xfrm>
                  <a:off x="5191982" y="2596609"/>
                  <a:ext cx="31623" cy="31623"/>
                </a:xfrm>
                <a:custGeom>
                  <a:avLst/>
                  <a:gdLst>
                    <a:gd name="connsiteX0" fmla="*/ 31623 w 31623"/>
                    <a:gd name="connsiteY0" fmla="*/ 15812 h 31623"/>
                    <a:gd name="connsiteX1" fmla="*/ 15812 w 31623"/>
                    <a:gd name="connsiteY1" fmla="*/ 31623 h 31623"/>
                    <a:gd name="connsiteX2" fmla="*/ 0 w 31623"/>
                    <a:gd name="connsiteY2" fmla="*/ 15812 h 31623"/>
                    <a:gd name="connsiteX3" fmla="*/ 15812 w 31623"/>
                    <a:gd name="connsiteY3" fmla="*/ 0 h 31623"/>
                    <a:gd name="connsiteX4" fmla="*/ 31623 w 31623"/>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89" name="Freeform: Shape 488">
                  <a:extLst>
                    <a:ext uri="{FF2B5EF4-FFF2-40B4-BE49-F238E27FC236}">
                      <a16:creationId xmlns:a16="http://schemas.microsoft.com/office/drawing/2014/main" xmlns="" id="{DFB5FA06-3A01-4F61-B002-6AC68CC63064}"/>
                    </a:ext>
                  </a:extLst>
                </p:cNvPr>
                <p:cNvSpPr/>
                <p:nvPr/>
              </p:nvSpPr>
              <p:spPr>
                <a:xfrm>
                  <a:off x="5250656" y="2596609"/>
                  <a:ext cx="31623" cy="31623"/>
                </a:xfrm>
                <a:custGeom>
                  <a:avLst/>
                  <a:gdLst>
                    <a:gd name="connsiteX0" fmla="*/ 31623 w 31623"/>
                    <a:gd name="connsiteY0" fmla="*/ 15812 h 31623"/>
                    <a:gd name="connsiteX1" fmla="*/ 15811 w 31623"/>
                    <a:gd name="connsiteY1" fmla="*/ 31623 h 31623"/>
                    <a:gd name="connsiteX2" fmla="*/ 0 w 31623"/>
                    <a:gd name="connsiteY2" fmla="*/ 15812 h 31623"/>
                    <a:gd name="connsiteX3" fmla="*/ 15811 w 31623"/>
                    <a:gd name="connsiteY3" fmla="*/ 0 h 31623"/>
                    <a:gd name="connsiteX4" fmla="*/ 31623 w 31623"/>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0" name="Freeform: Shape 489">
                  <a:extLst>
                    <a:ext uri="{FF2B5EF4-FFF2-40B4-BE49-F238E27FC236}">
                      <a16:creationId xmlns:a16="http://schemas.microsoft.com/office/drawing/2014/main" xmlns="" id="{A99DBD21-613F-4BAB-9A26-B998D7BFE33C}"/>
                    </a:ext>
                  </a:extLst>
                </p:cNvPr>
                <p:cNvSpPr/>
                <p:nvPr/>
              </p:nvSpPr>
              <p:spPr>
                <a:xfrm>
                  <a:off x="5309330" y="2596609"/>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1" name="Freeform: Shape 490">
                  <a:extLst>
                    <a:ext uri="{FF2B5EF4-FFF2-40B4-BE49-F238E27FC236}">
                      <a16:creationId xmlns:a16="http://schemas.microsoft.com/office/drawing/2014/main" xmlns="" id="{3EEFD02E-9655-4103-8248-3C2FB4288B51}"/>
                    </a:ext>
                  </a:extLst>
                </p:cNvPr>
                <p:cNvSpPr/>
                <p:nvPr/>
              </p:nvSpPr>
              <p:spPr>
                <a:xfrm>
                  <a:off x="5368004" y="2596609"/>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2" name="Freeform: Shape 491">
                  <a:extLst>
                    <a:ext uri="{FF2B5EF4-FFF2-40B4-BE49-F238E27FC236}">
                      <a16:creationId xmlns:a16="http://schemas.microsoft.com/office/drawing/2014/main" xmlns="" id="{47ED470D-170C-4B4A-8C2D-6515970513E9}"/>
                    </a:ext>
                  </a:extLst>
                </p:cNvPr>
                <p:cNvSpPr/>
                <p:nvPr/>
              </p:nvSpPr>
              <p:spPr>
                <a:xfrm>
                  <a:off x="5426678" y="2596609"/>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3" name="Freeform: Shape 492">
                  <a:extLst>
                    <a:ext uri="{FF2B5EF4-FFF2-40B4-BE49-F238E27FC236}">
                      <a16:creationId xmlns:a16="http://schemas.microsoft.com/office/drawing/2014/main" xmlns="" id="{FD5AFE1A-1669-4055-A649-CA3CA90A428E}"/>
                    </a:ext>
                  </a:extLst>
                </p:cNvPr>
                <p:cNvSpPr/>
                <p:nvPr/>
              </p:nvSpPr>
              <p:spPr>
                <a:xfrm>
                  <a:off x="5485352" y="2596609"/>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4" name="Freeform: Shape 493">
                  <a:extLst>
                    <a:ext uri="{FF2B5EF4-FFF2-40B4-BE49-F238E27FC236}">
                      <a16:creationId xmlns:a16="http://schemas.microsoft.com/office/drawing/2014/main" xmlns="" id="{1C075036-FD6D-4C4D-AF1C-497B29F61215}"/>
                    </a:ext>
                  </a:extLst>
                </p:cNvPr>
                <p:cNvSpPr/>
                <p:nvPr/>
              </p:nvSpPr>
              <p:spPr>
                <a:xfrm>
                  <a:off x="5544026" y="2596609"/>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5" name="Freeform: Shape 494">
                  <a:extLst>
                    <a:ext uri="{FF2B5EF4-FFF2-40B4-BE49-F238E27FC236}">
                      <a16:creationId xmlns:a16="http://schemas.microsoft.com/office/drawing/2014/main" xmlns="" id="{74F5D414-FEF0-4571-BE2C-7EDDC5419DC3}"/>
                    </a:ext>
                  </a:extLst>
                </p:cNvPr>
                <p:cNvSpPr/>
                <p:nvPr/>
              </p:nvSpPr>
              <p:spPr>
                <a:xfrm>
                  <a:off x="5602700" y="2596609"/>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6" name="Freeform: Shape 495">
                  <a:extLst>
                    <a:ext uri="{FF2B5EF4-FFF2-40B4-BE49-F238E27FC236}">
                      <a16:creationId xmlns:a16="http://schemas.microsoft.com/office/drawing/2014/main" xmlns="" id="{B7F98C16-BEFF-4A78-B8CF-40DA717D4A9A}"/>
                    </a:ext>
                  </a:extLst>
                </p:cNvPr>
                <p:cNvSpPr/>
                <p:nvPr/>
              </p:nvSpPr>
              <p:spPr>
                <a:xfrm>
                  <a:off x="5661374" y="2596609"/>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7" name="Freeform: Shape 496">
                  <a:extLst>
                    <a:ext uri="{FF2B5EF4-FFF2-40B4-BE49-F238E27FC236}">
                      <a16:creationId xmlns:a16="http://schemas.microsoft.com/office/drawing/2014/main" xmlns="" id="{788BDFA8-1BD3-49A4-8642-67054D041696}"/>
                    </a:ext>
                  </a:extLst>
                </p:cNvPr>
                <p:cNvSpPr/>
                <p:nvPr/>
              </p:nvSpPr>
              <p:spPr>
                <a:xfrm>
                  <a:off x="5720048" y="2596609"/>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8" name="Freeform: Shape 497">
                  <a:extLst>
                    <a:ext uri="{FF2B5EF4-FFF2-40B4-BE49-F238E27FC236}">
                      <a16:creationId xmlns:a16="http://schemas.microsoft.com/office/drawing/2014/main" xmlns="" id="{23C490B7-CE2C-49C9-B155-A2C0DFCECDF9}"/>
                    </a:ext>
                  </a:extLst>
                </p:cNvPr>
                <p:cNvSpPr/>
                <p:nvPr/>
              </p:nvSpPr>
              <p:spPr>
                <a:xfrm>
                  <a:off x="5778722" y="2596609"/>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99" name="Freeform: Shape 498">
                  <a:extLst>
                    <a:ext uri="{FF2B5EF4-FFF2-40B4-BE49-F238E27FC236}">
                      <a16:creationId xmlns:a16="http://schemas.microsoft.com/office/drawing/2014/main" xmlns="" id="{3277AC10-DF5C-4037-9703-299310E917A1}"/>
                    </a:ext>
                  </a:extLst>
                </p:cNvPr>
                <p:cNvSpPr/>
                <p:nvPr/>
              </p:nvSpPr>
              <p:spPr>
                <a:xfrm>
                  <a:off x="5074539" y="2646330"/>
                  <a:ext cx="31623" cy="31623"/>
                </a:xfrm>
                <a:custGeom>
                  <a:avLst/>
                  <a:gdLst>
                    <a:gd name="connsiteX0" fmla="*/ 31623 w 31623"/>
                    <a:gd name="connsiteY0" fmla="*/ 15811 h 31623"/>
                    <a:gd name="connsiteX1" fmla="*/ 15812 w 31623"/>
                    <a:gd name="connsiteY1" fmla="*/ 31623 h 31623"/>
                    <a:gd name="connsiteX2" fmla="*/ 0 w 31623"/>
                    <a:gd name="connsiteY2" fmla="*/ 15811 h 31623"/>
                    <a:gd name="connsiteX3" fmla="*/ 15812 w 31623"/>
                    <a:gd name="connsiteY3" fmla="*/ 0 h 31623"/>
                    <a:gd name="connsiteX4" fmla="*/ 31623 w 31623"/>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0" name="Freeform: Shape 499">
                  <a:extLst>
                    <a:ext uri="{FF2B5EF4-FFF2-40B4-BE49-F238E27FC236}">
                      <a16:creationId xmlns:a16="http://schemas.microsoft.com/office/drawing/2014/main" xmlns="" id="{3CD7250E-C285-4736-B579-7B42361B5EAF}"/>
                    </a:ext>
                  </a:extLst>
                </p:cNvPr>
                <p:cNvSpPr/>
                <p:nvPr/>
              </p:nvSpPr>
              <p:spPr>
                <a:xfrm>
                  <a:off x="5133308" y="2646330"/>
                  <a:ext cx="31623" cy="31623"/>
                </a:xfrm>
                <a:custGeom>
                  <a:avLst/>
                  <a:gdLst>
                    <a:gd name="connsiteX0" fmla="*/ 31623 w 31623"/>
                    <a:gd name="connsiteY0" fmla="*/ 15811 h 31623"/>
                    <a:gd name="connsiteX1" fmla="*/ 15812 w 31623"/>
                    <a:gd name="connsiteY1" fmla="*/ 31623 h 31623"/>
                    <a:gd name="connsiteX2" fmla="*/ 0 w 31623"/>
                    <a:gd name="connsiteY2" fmla="*/ 15811 h 31623"/>
                    <a:gd name="connsiteX3" fmla="*/ 15812 w 31623"/>
                    <a:gd name="connsiteY3" fmla="*/ 0 h 31623"/>
                    <a:gd name="connsiteX4" fmla="*/ 31623 w 31623"/>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1" name="Freeform: Shape 500">
                  <a:extLst>
                    <a:ext uri="{FF2B5EF4-FFF2-40B4-BE49-F238E27FC236}">
                      <a16:creationId xmlns:a16="http://schemas.microsoft.com/office/drawing/2014/main" xmlns="" id="{A8A14991-CD4E-40BF-80D2-7C25B4833DAB}"/>
                    </a:ext>
                  </a:extLst>
                </p:cNvPr>
                <p:cNvSpPr/>
                <p:nvPr/>
              </p:nvSpPr>
              <p:spPr>
                <a:xfrm>
                  <a:off x="5191982" y="2646330"/>
                  <a:ext cx="31623" cy="31623"/>
                </a:xfrm>
                <a:custGeom>
                  <a:avLst/>
                  <a:gdLst>
                    <a:gd name="connsiteX0" fmla="*/ 31623 w 31623"/>
                    <a:gd name="connsiteY0" fmla="*/ 15811 h 31623"/>
                    <a:gd name="connsiteX1" fmla="*/ 15812 w 31623"/>
                    <a:gd name="connsiteY1" fmla="*/ 31623 h 31623"/>
                    <a:gd name="connsiteX2" fmla="*/ 0 w 31623"/>
                    <a:gd name="connsiteY2" fmla="*/ 15811 h 31623"/>
                    <a:gd name="connsiteX3" fmla="*/ 15812 w 31623"/>
                    <a:gd name="connsiteY3" fmla="*/ 0 h 31623"/>
                    <a:gd name="connsiteX4" fmla="*/ 31623 w 31623"/>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2" name="Freeform: Shape 501">
                  <a:extLst>
                    <a:ext uri="{FF2B5EF4-FFF2-40B4-BE49-F238E27FC236}">
                      <a16:creationId xmlns:a16="http://schemas.microsoft.com/office/drawing/2014/main" xmlns="" id="{6AAC5973-E016-43EE-A630-80DFE8647598}"/>
                    </a:ext>
                  </a:extLst>
                </p:cNvPr>
                <p:cNvSpPr/>
                <p:nvPr/>
              </p:nvSpPr>
              <p:spPr>
                <a:xfrm>
                  <a:off x="5250656" y="2646330"/>
                  <a:ext cx="31623" cy="31623"/>
                </a:xfrm>
                <a:custGeom>
                  <a:avLst/>
                  <a:gdLst>
                    <a:gd name="connsiteX0" fmla="*/ 31623 w 31623"/>
                    <a:gd name="connsiteY0" fmla="*/ 15811 h 31623"/>
                    <a:gd name="connsiteX1" fmla="*/ 15811 w 31623"/>
                    <a:gd name="connsiteY1" fmla="*/ 31623 h 31623"/>
                    <a:gd name="connsiteX2" fmla="*/ 0 w 31623"/>
                    <a:gd name="connsiteY2" fmla="*/ 15811 h 31623"/>
                    <a:gd name="connsiteX3" fmla="*/ 15811 w 31623"/>
                    <a:gd name="connsiteY3" fmla="*/ 0 h 31623"/>
                    <a:gd name="connsiteX4" fmla="*/ 31623 w 31623"/>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3" name="Freeform: Shape 502">
                  <a:extLst>
                    <a:ext uri="{FF2B5EF4-FFF2-40B4-BE49-F238E27FC236}">
                      <a16:creationId xmlns:a16="http://schemas.microsoft.com/office/drawing/2014/main" xmlns="" id="{EEC9A20A-DDE7-4C7D-90EA-66A43EEDBF74}"/>
                    </a:ext>
                  </a:extLst>
                </p:cNvPr>
                <p:cNvSpPr/>
                <p:nvPr/>
              </p:nvSpPr>
              <p:spPr>
                <a:xfrm>
                  <a:off x="5309330" y="2646330"/>
                  <a:ext cx="31622" cy="31623"/>
                </a:xfrm>
                <a:custGeom>
                  <a:avLst/>
                  <a:gdLst>
                    <a:gd name="connsiteX0" fmla="*/ 31623 w 31622"/>
                    <a:gd name="connsiteY0" fmla="*/ 15811 h 31623"/>
                    <a:gd name="connsiteX1" fmla="*/ 15811 w 31622"/>
                    <a:gd name="connsiteY1" fmla="*/ 31623 h 31623"/>
                    <a:gd name="connsiteX2" fmla="*/ 0 w 31622"/>
                    <a:gd name="connsiteY2" fmla="*/ 15811 h 31623"/>
                    <a:gd name="connsiteX3" fmla="*/ 15811 w 31622"/>
                    <a:gd name="connsiteY3" fmla="*/ 0 h 31623"/>
                    <a:gd name="connsiteX4" fmla="*/ 31623 w 31622"/>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4" name="Freeform: Shape 503">
                  <a:extLst>
                    <a:ext uri="{FF2B5EF4-FFF2-40B4-BE49-F238E27FC236}">
                      <a16:creationId xmlns:a16="http://schemas.microsoft.com/office/drawing/2014/main" xmlns="" id="{7AD669CC-9CDC-4650-8A73-F6DB4C3341AE}"/>
                    </a:ext>
                  </a:extLst>
                </p:cNvPr>
                <p:cNvSpPr/>
                <p:nvPr/>
              </p:nvSpPr>
              <p:spPr>
                <a:xfrm>
                  <a:off x="5368004" y="2646330"/>
                  <a:ext cx="31622" cy="31623"/>
                </a:xfrm>
                <a:custGeom>
                  <a:avLst/>
                  <a:gdLst>
                    <a:gd name="connsiteX0" fmla="*/ 31623 w 31622"/>
                    <a:gd name="connsiteY0" fmla="*/ 15811 h 31623"/>
                    <a:gd name="connsiteX1" fmla="*/ 15811 w 31622"/>
                    <a:gd name="connsiteY1" fmla="*/ 31623 h 31623"/>
                    <a:gd name="connsiteX2" fmla="*/ 0 w 31622"/>
                    <a:gd name="connsiteY2" fmla="*/ 15811 h 31623"/>
                    <a:gd name="connsiteX3" fmla="*/ 15811 w 31622"/>
                    <a:gd name="connsiteY3" fmla="*/ 0 h 31623"/>
                    <a:gd name="connsiteX4" fmla="*/ 31623 w 31622"/>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5" name="Freeform: Shape 504">
                  <a:extLst>
                    <a:ext uri="{FF2B5EF4-FFF2-40B4-BE49-F238E27FC236}">
                      <a16:creationId xmlns:a16="http://schemas.microsoft.com/office/drawing/2014/main" xmlns="" id="{C795FB33-2F92-466B-B275-4EE98C401CA7}"/>
                    </a:ext>
                  </a:extLst>
                </p:cNvPr>
                <p:cNvSpPr/>
                <p:nvPr/>
              </p:nvSpPr>
              <p:spPr>
                <a:xfrm>
                  <a:off x="5426678" y="2646330"/>
                  <a:ext cx="31622" cy="31623"/>
                </a:xfrm>
                <a:custGeom>
                  <a:avLst/>
                  <a:gdLst>
                    <a:gd name="connsiteX0" fmla="*/ 31623 w 31622"/>
                    <a:gd name="connsiteY0" fmla="*/ 15811 h 31623"/>
                    <a:gd name="connsiteX1" fmla="*/ 15811 w 31622"/>
                    <a:gd name="connsiteY1" fmla="*/ 31623 h 31623"/>
                    <a:gd name="connsiteX2" fmla="*/ 0 w 31622"/>
                    <a:gd name="connsiteY2" fmla="*/ 15811 h 31623"/>
                    <a:gd name="connsiteX3" fmla="*/ 15811 w 31622"/>
                    <a:gd name="connsiteY3" fmla="*/ 0 h 31623"/>
                    <a:gd name="connsiteX4" fmla="*/ 31623 w 31622"/>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6" name="Freeform: Shape 505">
                  <a:extLst>
                    <a:ext uri="{FF2B5EF4-FFF2-40B4-BE49-F238E27FC236}">
                      <a16:creationId xmlns:a16="http://schemas.microsoft.com/office/drawing/2014/main" xmlns="" id="{8358A9A4-DEE7-4F94-BF12-83CCCD8482B7}"/>
                    </a:ext>
                  </a:extLst>
                </p:cNvPr>
                <p:cNvSpPr/>
                <p:nvPr/>
              </p:nvSpPr>
              <p:spPr>
                <a:xfrm>
                  <a:off x="5485352" y="2646330"/>
                  <a:ext cx="31622" cy="31623"/>
                </a:xfrm>
                <a:custGeom>
                  <a:avLst/>
                  <a:gdLst>
                    <a:gd name="connsiteX0" fmla="*/ 31623 w 31622"/>
                    <a:gd name="connsiteY0" fmla="*/ 15811 h 31623"/>
                    <a:gd name="connsiteX1" fmla="*/ 15811 w 31622"/>
                    <a:gd name="connsiteY1" fmla="*/ 31623 h 31623"/>
                    <a:gd name="connsiteX2" fmla="*/ 0 w 31622"/>
                    <a:gd name="connsiteY2" fmla="*/ 15811 h 31623"/>
                    <a:gd name="connsiteX3" fmla="*/ 15811 w 31622"/>
                    <a:gd name="connsiteY3" fmla="*/ 0 h 31623"/>
                    <a:gd name="connsiteX4" fmla="*/ 31623 w 31622"/>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7" name="Freeform: Shape 506">
                  <a:extLst>
                    <a:ext uri="{FF2B5EF4-FFF2-40B4-BE49-F238E27FC236}">
                      <a16:creationId xmlns:a16="http://schemas.microsoft.com/office/drawing/2014/main" xmlns="" id="{1674B9F9-CE69-44B0-B48B-1A0E583F417F}"/>
                    </a:ext>
                  </a:extLst>
                </p:cNvPr>
                <p:cNvSpPr/>
                <p:nvPr/>
              </p:nvSpPr>
              <p:spPr>
                <a:xfrm>
                  <a:off x="5544026" y="2646330"/>
                  <a:ext cx="31622" cy="31623"/>
                </a:xfrm>
                <a:custGeom>
                  <a:avLst/>
                  <a:gdLst>
                    <a:gd name="connsiteX0" fmla="*/ 31623 w 31622"/>
                    <a:gd name="connsiteY0" fmla="*/ 15811 h 31623"/>
                    <a:gd name="connsiteX1" fmla="*/ 15811 w 31622"/>
                    <a:gd name="connsiteY1" fmla="*/ 31623 h 31623"/>
                    <a:gd name="connsiteX2" fmla="*/ 0 w 31622"/>
                    <a:gd name="connsiteY2" fmla="*/ 15811 h 31623"/>
                    <a:gd name="connsiteX3" fmla="*/ 15811 w 31622"/>
                    <a:gd name="connsiteY3" fmla="*/ 0 h 31623"/>
                    <a:gd name="connsiteX4" fmla="*/ 31623 w 31622"/>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8" name="Freeform: Shape 507">
                  <a:extLst>
                    <a:ext uri="{FF2B5EF4-FFF2-40B4-BE49-F238E27FC236}">
                      <a16:creationId xmlns:a16="http://schemas.microsoft.com/office/drawing/2014/main" xmlns="" id="{CD9F82E1-430F-406F-8A33-3BC3C673BFF4}"/>
                    </a:ext>
                  </a:extLst>
                </p:cNvPr>
                <p:cNvSpPr/>
                <p:nvPr/>
              </p:nvSpPr>
              <p:spPr>
                <a:xfrm>
                  <a:off x="5602700" y="2646330"/>
                  <a:ext cx="31622" cy="31623"/>
                </a:xfrm>
                <a:custGeom>
                  <a:avLst/>
                  <a:gdLst>
                    <a:gd name="connsiteX0" fmla="*/ 31623 w 31622"/>
                    <a:gd name="connsiteY0" fmla="*/ 15811 h 31623"/>
                    <a:gd name="connsiteX1" fmla="*/ 15811 w 31622"/>
                    <a:gd name="connsiteY1" fmla="*/ 31623 h 31623"/>
                    <a:gd name="connsiteX2" fmla="*/ 0 w 31622"/>
                    <a:gd name="connsiteY2" fmla="*/ 15811 h 31623"/>
                    <a:gd name="connsiteX3" fmla="*/ 15811 w 31622"/>
                    <a:gd name="connsiteY3" fmla="*/ 0 h 31623"/>
                    <a:gd name="connsiteX4" fmla="*/ 31623 w 31622"/>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09" name="Freeform: Shape 508">
                  <a:extLst>
                    <a:ext uri="{FF2B5EF4-FFF2-40B4-BE49-F238E27FC236}">
                      <a16:creationId xmlns:a16="http://schemas.microsoft.com/office/drawing/2014/main" xmlns="" id="{132DE7E7-9002-45FF-9C75-E74BC178983E}"/>
                    </a:ext>
                  </a:extLst>
                </p:cNvPr>
                <p:cNvSpPr/>
                <p:nvPr/>
              </p:nvSpPr>
              <p:spPr>
                <a:xfrm>
                  <a:off x="5661374" y="2646330"/>
                  <a:ext cx="31622" cy="31623"/>
                </a:xfrm>
                <a:custGeom>
                  <a:avLst/>
                  <a:gdLst>
                    <a:gd name="connsiteX0" fmla="*/ 31623 w 31622"/>
                    <a:gd name="connsiteY0" fmla="*/ 15811 h 31623"/>
                    <a:gd name="connsiteX1" fmla="*/ 15811 w 31622"/>
                    <a:gd name="connsiteY1" fmla="*/ 31623 h 31623"/>
                    <a:gd name="connsiteX2" fmla="*/ 0 w 31622"/>
                    <a:gd name="connsiteY2" fmla="*/ 15811 h 31623"/>
                    <a:gd name="connsiteX3" fmla="*/ 15811 w 31622"/>
                    <a:gd name="connsiteY3" fmla="*/ 0 h 31623"/>
                    <a:gd name="connsiteX4" fmla="*/ 31623 w 31622"/>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0" name="Freeform: Shape 509">
                  <a:extLst>
                    <a:ext uri="{FF2B5EF4-FFF2-40B4-BE49-F238E27FC236}">
                      <a16:creationId xmlns:a16="http://schemas.microsoft.com/office/drawing/2014/main" xmlns="" id="{4BE56A17-2724-43E1-9F02-0D225773E120}"/>
                    </a:ext>
                  </a:extLst>
                </p:cNvPr>
                <p:cNvSpPr/>
                <p:nvPr/>
              </p:nvSpPr>
              <p:spPr>
                <a:xfrm>
                  <a:off x="5720048" y="2646330"/>
                  <a:ext cx="31622" cy="31623"/>
                </a:xfrm>
                <a:custGeom>
                  <a:avLst/>
                  <a:gdLst>
                    <a:gd name="connsiteX0" fmla="*/ 31623 w 31622"/>
                    <a:gd name="connsiteY0" fmla="*/ 15811 h 31623"/>
                    <a:gd name="connsiteX1" fmla="*/ 15811 w 31622"/>
                    <a:gd name="connsiteY1" fmla="*/ 31623 h 31623"/>
                    <a:gd name="connsiteX2" fmla="*/ 0 w 31622"/>
                    <a:gd name="connsiteY2" fmla="*/ 15811 h 31623"/>
                    <a:gd name="connsiteX3" fmla="*/ 15811 w 31622"/>
                    <a:gd name="connsiteY3" fmla="*/ 0 h 31623"/>
                    <a:gd name="connsiteX4" fmla="*/ 31623 w 31622"/>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1" name="Freeform: Shape 510">
                  <a:extLst>
                    <a:ext uri="{FF2B5EF4-FFF2-40B4-BE49-F238E27FC236}">
                      <a16:creationId xmlns:a16="http://schemas.microsoft.com/office/drawing/2014/main" xmlns="" id="{899EB863-9C86-43F5-B254-F94006F97AC4}"/>
                    </a:ext>
                  </a:extLst>
                </p:cNvPr>
                <p:cNvSpPr/>
                <p:nvPr/>
              </p:nvSpPr>
              <p:spPr>
                <a:xfrm>
                  <a:off x="5778722" y="2646330"/>
                  <a:ext cx="31622" cy="31623"/>
                </a:xfrm>
                <a:custGeom>
                  <a:avLst/>
                  <a:gdLst>
                    <a:gd name="connsiteX0" fmla="*/ 31623 w 31622"/>
                    <a:gd name="connsiteY0" fmla="*/ 15811 h 31623"/>
                    <a:gd name="connsiteX1" fmla="*/ 15811 w 31622"/>
                    <a:gd name="connsiteY1" fmla="*/ 31623 h 31623"/>
                    <a:gd name="connsiteX2" fmla="*/ 0 w 31622"/>
                    <a:gd name="connsiteY2" fmla="*/ 15811 h 31623"/>
                    <a:gd name="connsiteX3" fmla="*/ 15811 w 31622"/>
                    <a:gd name="connsiteY3" fmla="*/ 0 h 31623"/>
                    <a:gd name="connsiteX4" fmla="*/ 31623 w 31622"/>
                    <a:gd name="connsiteY4" fmla="*/ 15811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2" name="Freeform: Shape 511">
                  <a:extLst>
                    <a:ext uri="{FF2B5EF4-FFF2-40B4-BE49-F238E27FC236}">
                      <a16:creationId xmlns:a16="http://schemas.microsoft.com/office/drawing/2014/main" xmlns="" id="{AE7FDBB3-3FAD-48A1-8F8B-2BC76D6AE6FA}"/>
                    </a:ext>
                  </a:extLst>
                </p:cNvPr>
                <p:cNvSpPr/>
                <p:nvPr/>
              </p:nvSpPr>
              <p:spPr>
                <a:xfrm>
                  <a:off x="5074539" y="2695955"/>
                  <a:ext cx="31623" cy="31623"/>
                </a:xfrm>
                <a:custGeom>
                  <a:avLst/>
                  <a:gdLst>
                    <a:gd name="connsiteX0" fmla="*/ 31623 w 31623"/>
                    <a:gd name="connsiteY0" fmla="*/ 15812 h 31623"/>
                    <a:gd name="connsiteX1" fmla="*/ 15812 w 31623"/>
                    <a:gd name="connsiteY1" fmla="*/ 31623 h 31623"/>
                    <a:gd name="connsiteX2" fmla="*/ 0 w 31623"/>
                    <a:gd name="connsiteY2" fmla="*/ 15812 h 31623"/>
                    <a:gd name="connsiteX3" fmla="*/ 15812 w 31623"/>
                    <a:gd name="connsiteY3" fmla="*/ 0 h 31623"/>
                    <a:gd name="connsiteX4" fmla="*/ 31623 w 31623"/>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3" name="Freeform: Shape 512">
                  <a:extLst>
                    <a:ext uri="{FF2B5EF4-FFF2-40B4-BE49-F238E27FC236}">
                      <a16:creationId xmlns:a16="http://schemas.microsoft.com/office/drawing/2014/main" xmlns="" id="{602D2C32-A24E-4210-8C53-2E34B39D807E}"/>
                    </a:ext>
                  </a:extLst>
                </p:cNvPr>
                <p:cNvSpPr/>
                <p:nvPr/>
              </p:nvSpPr>
              <p:spPr>
                <a:xfrm>
                  <a:off x="5133308" y="2695955"/>
                  <a:ext cx="31623" cy="31623"/>
                </a:xfrm>
                <a:custGeom>
                  <a:avLst/>
                  <a:gdLst>
                    <a:gd name="connsiteX0" fmla="*/ 31623 w 31623"/>
                    <a:gd name="connsiteY0" fmla="*/ 15812 h 31623"/>
                    <a:gd name="connsiteX1" fmla="*/ 15812 w 31623"/>
                    <a:gd name="connsiteY1" fmla="*/ 31623 h 31623"/>
                    <a:gd name="connsiteX2" fmla="*/ 0 w 31623"/>
                    <a:gd name="connsiteY2" fmla="*/ 15812 h 31623"/>
                    <a:gd name="connsiteX3" fmla="*/ 15812 w 31623"/>
                    <a:gd name="connsiteY3" fmla="*/ 0 h 31623"/>
                    <a:gd name="connsiteX4" fmla="*/ 31623 w 31623"/>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4" name="Freeform: Shape 513">
                  <a:extLst>
                    <a:ext uri="{FF2B5EF4-FFF2-40B4-BE49-F238E27FC236}">
                      <a16:creationId xmlns:a16="http://schemas.microsoft.com/office/drawing/2014/main" xmlns="" id="{E4B8A8D4-6666-4151-8953-5E10756AE981}"/>
                    </a:ext>
                  </a:extLst>
                </p:cNvPr>
                <p:cNvSpPr/>
                <p:nvPr/>
              </p:nvSpPr>
              <p:spPr>
                <a:xfrm>
                  <a:off x="5191982" y="2695955"/>
                  <a:ext cx="31623" cy="31623"/>
                </a:xfrm>
                <a:custGeom>
                  <a:avLst/>
                  <a:gdLst>
                    <a:gd name="connsiteX0" fmla="*/ 31623 w 31623"/>
                    <a:gd name="connsiteY0" fmla="*/ 15812 h 31623"/>
                    <a:gd name="connsiteX1" fmla="*/ 15812 w 31623"/>
                    <a:gd name="connsiteY1" fmla="*/ 31623 h 31623"/>
                    <a:gd name="connsiteX2" fmla="*/ 0 w 31623"/>
                    <a:gd name="connsiteY2" fmla="*/ 15812 h 31623"/>
                    <a:gd name="connsiteX3" fmla="*/ 15812 w 31623"/>
                    <a:gd name="connsiteY3" fmla="*/ 0 h 31623"/>
                    <a:gd name="connsiteX4" fmla="*/ 31623 w 31623"/>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2"/>
                      </a:moveTo>
                      <a:cubicBezTo>
                        <a:pt x="31623" y="24544"/>
                        <a:pt x="24544" y="31623"/>
                        <a:pt x="15812" y="31623"/>
                      </a:cubicBezTo>
                      <a:cubicBezTo>
                        <a:pt x="7079" y="31623"/>
                        <a:pt x="0" y="24544"/>
                        <a:pt x="0" y="15812"/>
                      </a:cubicBezTo>
                      <a:cubicBezTo>
                        <a:pt x="0" y="7079"/>
                        <a:pt x="7079" y="0"/>
                        <a:pt x="15812"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5" name="Freeform: Shape 514">
                  <a:extLst>
                    <a:ext uri="{FF2B5EF4-FFF2-40B4-BE49-F238E27FC236}">
                      <a16:creationId xmlns:a16="http://schemas.microsoft.com/office/drawing/2014/main" xmlns="" id="{24518714-CDFC-41CF-9536-917384FDF16A}"/>
                    </a:ext>
                  </a:extLst>
                </p:cNvPr>
                <p:cNvSpPr/>
                <p:nvPr/>
              </p:nvSpPr>
              <p:spPr>
                <a:xfrm>
                  <a:off x="5250656" y="2695955"/>
                  <a:ext cx="31623" cy="31623"/>
                </a:xfrm>
                <a:custGeom>
                  <a:avLst/>
                  <a:gdLst>
                    <a:gd name="connsiteX0" fmla="*/ 31623 w 31623"/>
                    <a:gd name="connsiteY0" fmla="*/ 15812 h 31623"/>
                    <a:gd name="connsiteX1" fmla="*/ 15811 w 31623"/>
                    <a:gd name="connsiteY1" fmla="*/ 31623 h 31623"/>
                    <a:gd name="connsiteX2" fmla="*/ 0 w 31623"/>
                    <a:gd name="connsiteY2" fmla="*/ 15812 h 31623"/>
                    <a:gd name="connsiteX3" fmla="*/ 15811 w 31623"/>
                    <a:gd name="connsiteY3" fmla="*/ 0 h 31623"/>
                    <a:gd name="connsiteX4" fmla="*/ 31623 w 31623"/>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6" name="Freeform: Shape 515">
                  <a:extLst>
                    <a:ext uri="{FF2B5EF4-FFF2-40B4-BE49-F238E27FC236}">
                      <a16:creationId xmlns:a16="http://schemas.microsoft.com/office/drawing/2014/main" xmlns="" id="{48720A80-7370-4BD1-83C3-9BA091DEB2D3}"/>
                    </a:ext>
                  </a:extLst>
                </p:cNvPr>
                <p:cNvSpPr/>
                <p:nvPr/>
              </p:nvSpPr>
              <p:spPr>
                <a:xfrm>
                  <a:off x="5309330" y="2695955"/>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7" name="Freeform: Shape 516">
                  <a:extLst>
                    <a:ext uri="{FF2B5EF4-FFF2-40B4-BE49-F238E27FC236}">
                      <a16:creationId xmlns:a16="http://schemas.microsoft.com/office/drawing/2014/main" xmlns="" id="{7C98099E-9966-444C-874A-5140A7EDBCC7}"/>
                    </a:ext>
                  </a:extLst>
                </p:cNvPr>
                <p:cNvSpPr/>
                <p:nvPr/>
              </p:nvSpPr>
              <p:spPr>
                <a:xfrm>
                  <a:off x="5368004" y="2695955"/>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8" name="Freeform: Shape 517">
                  <a:extLst>
                    <a:ext uri="{FF2B5EF4-FFF2-40B4-BE49-F238E27FC236}">
                      <a16:creationId xmlns:a16="http://schemas.microsoft.com/office/drawing/2014/main" xmlns="" id="{E302301F-BA9E-430C-9BAB-9E531C678FD5}"/>
                    </a:ext>
                  </a:extLst>
                </p:cNvPr>
                <p:cNvSpPr/>
                <p:nvPr/>
              </p:nvSpPr>
              <p:spPr>
                <a:xfrm>
                  <a:off x="5426678" y="2695955"/>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19" name="Freeform: Shape 518">
                  <a:extLst>
                    <a:ext uri="{FF2B5EF4-FFF2-40B4-BE49-F238E27FC236}">
                      <a16:creationId xmlns:a16="http://schemas.microsoft.com/office/drawing/2014/main" xmlns="" id="{78CD5940-04BF-4523-B241-E0B073B1C80D}"/>
                    </a:ext>
                  </a:extLst>
                </p:cNvPr>
                <p:cNvSpPr/>
                <p:nvPr/>
              </p:nvSpPr>
              <p:spPr>
                <a:xfrm>
                  <a:off x="5485352" y="2695955"/>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0" name="Freeform: Shape 519">
                  <a:extLst>
                    <a:ext uri="{FF2B5EF4-FFF2-40B4-BE49-F238E27FC236}">
                      <a16:creationId xmlns:a16="http://schemas.microsoft.com/office/drawing/2014/main" xmlns="" id="{964566FD-B5FF-419A-AFDF-A04D16E1E867}"/>
                    </a:ext>
                  </a:extLst>
                </p:cNvPr>
                <p:cNvSpPr/>
                <p:nvPr/>
              </p:nvSpPr>
              <p:spPr>
                <a:xfrm>
                  <a:off x="5544026" y="2695955"/>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1" name="Freeform: Shape 520">
                  <a:extLst>
                    <a:ext uri="{FF2B5EF4-FFF2-40B4-BE49-F238E27FC236}">
                      <a16:creationId xmlns:a16="http://schemas.microsoft.com/office/drawing/2014/main" xmlns="" id="{8D3D12F3-B567-44F2-A21E-B0EBB5156846}"/>
                    </a:ext>
                  </a:extLst>
                </p:cNvPr>
                <p:cNvSpPr/>
                <p:nvPr/>
              </p:nvSpPr>
              <p:spPr>
                <a:xfrm>
                  <a:off x="5602700" y="2695955"/>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2" name="Freeform: Shape 521">
                  <a:extLst>
                    <a:ext uri="{FF2B5EF4-FFF2-40B4-BE49-F238E27FC236}">
                      <a16:creationId xmlns:a16="http://schemas.microsoft.com/office/drawing/2014/main" xmlns="" id="{C8E903BB-33CD-4F3C-8509-85458E9F71E2}"/>
                    </a:ext>
                  </a:extLst>
                </p:cNvPr>
                <p:cNvSpPr/>
                <p:nvPr/>
              </p:nvSpPr>
              <p:spPr>
                <a:xfrm>
                  <a:off x="5661374" y="2695955"/>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3" name="Freeform: Shape 522">
                  <a:extLst>
                    <a:ext uri="{FF2B5EF4-FFF2-40B4-BE49-F238E27FC236}">
                      <a16:creationId xmlns:a16="http://schemas.microsoft.com/office/drawing/2014/main" xmlns="" id="{378F82E2-D5A6-45CC-9570-6C98B20BF4B9}"/>
                    </a:ext>
                  </a:extLst>
                </p:cNvPr>
                <p:cNvSpPr/>
                <p:nvPr/>
              </p:nvSpPr>
              <p:spPr>
                <a:xfrm>
                  <a:off x="5720048" y="2695955"/>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4" name="Freeform: Shape 523">
                  <a:extLst>
                    <a:ext uri="{FF2B5EF4-FFF2-40B4-BE49-F238E27FC236}">
                      <a16:creationId xmlns:a16="http://schemas.microsoft.com/office/drawing/2014/main" xmlns="" id="{84E8AA57-90B0-4F84-808C-0A111F1D078E}"/>
                    </a:ext>
                  </a:extLst>
                </p:cNvPr>
                <p:cNvSpPr/>
                <p:nvPr/>
              </p:nvSpPr>
              <p:spPr>
                <a:xfrm>
                  <a:off x="5778722" y="2695955"/>
                  <a:ext cx="31622" cy="31623"/>
                </a:xfrm>
                <a:custGeom>
                  <a:avLst/>
                  <a:gdLst>
                    <a:gd name="connsiteX0" fmla="*/ 31623 w 31622"/>
                    <a:gd name="connsiteY0" fmla="*/ 15812 h 31623"/>
                    <a:gd name="connsiteX1" fmla="*/ 15811 w 31622"/>
                    <a:gd name="connsiteY1" fmla="*/ 31623 h 31623"/>
                    <a:gd name="connsiteX2" fmla="*/ 0 w 31622"/>
                    <a:gd name="connsiteY2" fmla="*/ 15812 h 31623"/>
                    <a:gd name="connsiteX3" fmla="*/ 15811 w 31622"/>
                    <a:gd name="connsiteY3" fmla="*/ 0 h 31623"/>
                    <a:gd name="connsiteX4" fmla="*/ 31623 w 31622"/>
                    <a:gd name="connsiteY4" fmla="*/ 15812 h 31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3">
                      <a:moveTo>
                        <a:pt x="31623" y="15812"/>
                      </a:moveTo>
                      <a:cubicBezTo>
                        <a:pt x="31623" y="24544"/>
                        <a:pt x="24544" y="31623"/>
                        <a:pt x="15811" y="31623"/>
                      </a:cubicBezTo>
                      <a:cubicBezTo>
                        <a:pt x="7079" y="31623"/>
                        <a:pt x="0" y="24544"/>
                        <a:pt x="0" y="15812"/>
                      </a:cubicBezTo>
                      <a:cubicBezTo>
                        <a:pt x="0" y="7079"/>
                        <a:pt x="7079" y="0"/>
                        <a:pt x="15811" y="0"/>
                      </a:cubicBezTo>
                      <a:cubicBezTo>
                        <a:pt x="24544" y="0"/>
                        <a:pt x="31623" y="7079"/>
                        <a:pt x="31623" y="15812"/>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5" name="Freeform: Shape 524">
                  <a:extLst>
                    <a:ext uri="{FF2B5EF4-FFF2-40B4-BE49-F238E27FC236}">
                      <a16:creationId xmlns:a16="http://schemas.microsoft.com/office/drawing/2014/main" xmlns="" id="{C210F0FB-1C0C-4E77-9A64-E8456251C58C}"/>
                    </a:ext>
                  </a:extLst>
                </p:cNvPr>
                <p:cNvSpPr/>
                <p:nvPr/>
              </p:nvSpPr>
              <p:spPr>
                <a:xfrm>
                  <a:off x="5074539" y="2745676"/>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6" name="Freeform: Shape 525">
                  <a:extLst>
                    <a:ext uri="{FF2B5EF4-FFF2-40B4-BE49-F238E27FC236}">
                      <a16:creationId xmlns:a16="http://schemas.microsoft.com/office/drawing/2014/main" xmlns="" id="{B8A73F89-E6AA-4D42-9E37-8826733E8A81}"/>
                    </a:ext>
                  </a:extLst>
                </p:cNvPr>
                <p:cNvSpPr/>
                <p:nvPr/>
              </p:nvSpPr>
              <p:spPr>
                <a:xfrm>
                  <a:off x="5133308" y="2745676"/>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7" name="Freeform: Shape 526">
                  <a:extLst>
                    <a:ext uri="{FF2B5EF4-FFF2-40B4-BE49-F238E27FC236}">
                      <a16:creationId xmlns:a16="http://schemas.microsoft.com/office/drawing/2014/main" xmlns="" id="{DC371EC4-0D2A-4A6B-BE91-96B9EC09B229}"/>
                    </a:ext>
                  </a:extLst>
                </p:cNvPr>
                <p:cNvSpPr/>
                <p:nvPr/>
              </p:nvSpPr>
              <p:spPr>
                <a:xfrm>
                  <a:off x="5191982" y="2745676"/>
                  <a:ext cx="31623" cy="31622"/>
                </a:xfrm>
                <a:custGeom>
                  <a:avLst/>
                  <a:gdLst>
                    <a:gd name="connsiteX0" fmla="*/ 31623 w 31623"/>
                    <a:gd name="connsiteY0" fmla="*/ 15811 h 31622"/>
                    <a:gd name="connsiteX1" fmla="*/ 15812 w 31623"/>
                    <a:gd name="connsiteY1" fmla="*/ 31623 h 31622"/>
                    <a:gd name="connsiteX2" fmla="*/ 0 w 31623"/>
                    <a:gd name="connsiteY2" fmla="*/ 15811 h 31622"/>
                    <a:gd name="connsiteX3" fmla="*/ 15812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2" y="31623"/>
                      </a:cubicBezTo>
                      <a:cubicBezTo>
                        <a:pt x="7079" y="31623"/>
                        <a:pt x="0" y="24544"/>
                        <a:pt x="0" y="15811"/>
                      </a:cubicBezTo>
                      <a:cubicBezTo>
                        <a:pt x="0" y="7079"/>
                        <a:pt x="7079" y="0"/>
                        <a:pt x="15812"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8" name="Freeform: Shape 527">
                  <a:extLst>
                    <a:ext uri="{FF2B5EF4-FFF2-40B4-BE49-F238E27FC236}">
                      <a16:creationId xmlns:a16="http://schemas.microsoft.com/office/drawing/2014/main" xmlns="" id="{2F4B0CF5-59FE-45E9-B776-C27E2E0815A2}"/>
                    </a:ext>
                  </a:extLst>
                </p:cNvPr>
                <p:cNvSpPr/>
                <p:nvPr/>
              </p:nvSpPr>
              <p:spPr>
                <a:xfrm>
                  <a:off x="5250656" y="2745676"/>
                  <a:ext cx="31623" cy="31622"/>
                </a:xfrm>
                <a:custGeom>
                  <a:avLst/>
                  <a:gdLst>
                    <a:gd name="connsiteX0" fmla="*/ 31623 w 31623"/>
                    <a:gd name="connsiteY0" fmla="*/ 15811 h 31622"/>
                    <a:gd name="connsiteX1" fmla="*/ 15811 w 31623"/>
                    <a:gd name="connsiteY1" fmla="*/ 31623 h 31622"/>
                    <a:gd name="connsiteX2" fmla="*/ 0 w 31623"/>
                    <a:gd name="connsiteY2" fmla="*/ 15811 h 31622"/>
                    <a:gd name="connsiteX3" fmla="*/ 15811 w 31623"/>
                    <a:gd name="connsiteY3" fmla="*/ 0 h 31622"/>
                    <a:gd name="connsiteX4" fmla="*/ 31623 w 31623"/>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29" name="Freeform: Shape 528">
                  <a:extLst>
                    <a:ext uri="{FF2B5EF4-FFF2-40B4-BE49-F238E27FC236}">
                      <a16:creationId xmlns:a16="http://schemas.microsoft.com/office/drawing/2014/main" xmlns="" id="{80A047E6-20A0-429E-9F6F-98F58683F196}"/>
                    </a:ext>
                  </a:extLst>
                </p:cNvPr>
                <p:cNvSpPr/>
                <p:nvPr/>
              </p:nvSpPr>
              <p:spPr>
                <a:xfrm>
                  <a:off x="5309330" y="2745676"/>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30" name="Freeform: Shape 529">
                  <a:extLst>
                    <a:ext uri="{FF2B5EF4-FFF2-40B4-BE49-F238E27FC236}">
                      <a16:creationId xmlns:a16="http://schemas.microsoft.com/office/drawing/2014/main" xmlns="" id="{41E8454D-8038-4920-8401-2D4D8862D7E4}"/>
                    </a:ext>
                  </a:extLst>
                </p:cNvPr>
                <p:cNvSpPr/>
                <p:nvPr/>
              </p:nvSpPr>
              <p:spPr>
                <a:xfrm>
                  <a:off x="5368004" y="2745676"/>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31" name="Freeform: Shape 530">
                  <a:extLst>
                    <a:ext uri="{FF2B5EF4-FFF2-40B4-BE49-F238E27FC236}">
                      <a16:creationId xmlns:a16="http://schemas.microsoft.com/office/drawing/2014/main" xmlns="" id="{5CD8A928-7856-43BE-8BC1-A86CAA31D310}"/>
                    </a:ext>
                  </a:extLst>
                </p:cNvPr>
                <p:cNvSpPr/>
                <p:nvPr/>
              </p:nvSpPr>
              <p:spPr>
                <a:xfrm>
                  <a:off x="5426678" y="2745676"/>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32" name="Freeform: Shape 531">
                  <a:extLst>
                    <a:ext uri="{FF2B5EF4-FFF2-40B4-BE49-F238E27FC236}">
                      <a16:creationId xmlns:a16="http://schemas.microsoft.com/office/drawing/2014/main" xmlns="" id="{2C4685A7-49F1-461E-A85D-C2E0A95FE77B}"/>
                    </a:ext>
                  </a:extLst>
                </p:cNvPr>
                <p:cNvSpPr/>
                <p:nvPr/>
              </p:nvSpPr>
              <p:spPr>
                <a:xfrm>
                  <a:off x="5485352" y="2745676"/>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33" name="Freeform: Shape 532">
                  <a:extLst>
                    <a:ext uri="{FF2B5EF4-FFF2-40B4-BE49-F238E27FC236}">
                      <a16:creationId xmlns:a16="http://schemas.microsoft.com/office/drawing/2014/main" xmlns="" id="{D3F0DB76-CB52-4CCC-804C-8F9899848366}"/>
                    </a:ext>
                  </a:extLst>
                </p:cNvPr>
                <p:cNvSpPr/>
                <p:nvPr/>
              </p:nvSpPr>
              <p:spPr>
                <a:xfrm>
                  <a:off x="5544026" y="2745676"/>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34" name="Freeform: Shape 533">
                  <a:extLst>
                    <a:ext uri="{FF2B5EF4-FFF2-40B4-BE49-F238E27FC236}">
                      <a16:creationId xmlns:a16="http://schemas.microsoft.com/office/drawing/2014/main" xmlns="" id="{7A01ECB9-8561-460A-B09B-92DF3FC153DE}"/>
                    </a:ext>
                  </a:extLst>
                </p:cNvPr>
                <p:cNvSpPr/>
                <p:nvPr/>
              </p:nvSpPr>
              <p:spPr>
                <a:xfrm>
                  <a:off x="5602700" y="2745676"/>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35" name="Freeform: Shape 534">
                  <a:extLst>
                    <a:ext uri="{FF2B5EF4-FFF2-40B4-BE49-F238E27FC236}">
                      <a16:creationId xmlns:a16="http://schemas.microsoft.com/office/drawing/2014/main" xmlns="" id="{32EDB49C-67C4-4EC6-A2FB-1F2988DAB293}"/>
                    </a:ext>
                  </a:extLst>
                </p:cNvPr>
                <p:cNvSpPr/>
                <p:nvPr/>
              </p:nvSpPr>
              <p:spPr>
                <a:xfrm>
                  <a:off x="5661374" y="2745676"/>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36" name="Freeform: Shape 535">
                  <a:extLst>
                    <a:ext uri="{FF2B5EF4-FFF2-40B4-BE49-F238E27FC236}">
                      <a16:creationId xmlns:a16="http://schemas.microsoft.com/office/drawing/2014/main" xmlns="" id="{E4AC558F-6728-47D0-8670-447835C64290}"/>
                    </a:ext>
                  </a:extLst>
                </p:cNvPr>
                <p:cNvSpPr/>
                <p:nvPr/>
              </p:nvSpPr>
              <p:spPr>
                <a:xfrm>
                  <a:off x="5720048" y="2745676"/>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537" name="Freeform: Shape 536">
                  <a:extLst>
                    <a:ext uri="{FF2B5EF4-FFF2-40B4-BE49-F238E27FC236}">
                      <a16:creationId xmlns:a16="http://schemas.microsoft.com/office/drawing/2014/main" xmlns="" id="{A1F5EBA7-B0DF-41C0-991D-F3F3B93BDDBE}"/>
                    </a:ext>
                  </a:extLst>
                </p:cNvPr>
                <p:cNvSpPr/>
                <p:nvPr/>
              </p:nvSpPr>
              <p:spPr>
                <a:xfrm>
                  <a:off x="5778722" y="2745676"/>
                  <a:ext cx="31622" cy="31622"/>
                </a:xfrm>
                <a:custGeom>
                  <a:avLst/>
                  <a:gdLst>
                    <a:gd name="connsiteX0" fmla="*/ 31623 w 31622"/>
                    <a:gd name="connsiteY0" fmla="*/ 15811 h 31622"/>
                    <a:gd name="connsiteX1" fmla="*/ 15811 w 31622"/>
                    <a:gd name="connsiteY1" fmla="*/ 31623 h 31622"/>
                    <a:gd name="connsiteX2" fmla="*/ 0 w 31622"/>
                    <a:gd name="connsiteY2" fmla="*/ 15811 h 31622"/>
                    <a:gd name="connsiteX3" fmla="*/ 15811 w 31622"/>
                    <a:gd name="connsiteY3" fmla="*/ 0 h 31622"/>
                    <a:gd name="connsiteX4" fmla="*/ 31623 w 31622"/>
                    <a:gd name="connsiteY4" fmla="*/ 15811 h 3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 h="31622">
                      <a:moveTo>
                        <a:pt x="31623" y="15811"/>
                      </a:moveTo>
                      <a:cubicBezTo>
                        <a:pt x="31623" y="24544"/>
                        <a:pt x="24544" y="31623"/>
                        <a:pt x="15811" y="31623"/>
                      </a:cubicBezTo>
                      <a:cubicBezTo>
                        <a:pt x="7079" y="31623"/>
                        <a:pt x="0" y="24544"/>
                        <a:pt x="0" y="15811"/>
                      </a:cubicBezTo>
                      <a:cubicBezTo>
                        <a:pt x="0" y="7079"/>
                        <a:pt x="7079" y="0"/>
                        <a:pt x="15811" y="0"/>
                      </a:cubicBezTo>
                      <a:cubicBezTo>
                        <a:pt x="24544" y="0"/>
                        <a:pt x="31623" y="7079"/>
                        <a:pt x="31623" y="15811"/>
                      </a:cubicBezTo>
                      <a:close/>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grpSp>
      <p:grpSp>
        <p:nvGrpSpPr>
          <p:cNvPr id="469" name="Graphic 21">
            <a:extLst>
              <a:ext uri="{FF2B5EF4-FFF2-40B4-BE49-F238E27FC236}">
                <a16:creationId xmlns:a16="http://schemas.microsoft.com/office/drawing/2014/main" xmlns="" id="{85BB9800-A9E0-427F-99F8-1AE848752AB6}"/>
              </a:ext>
            </a:extLst>
          </p:cNvPr>
          <p:cNvGrpSpPr/>
          <p:nvPr/>
        </p:nvGrpSpPr>
        <p:grpSpPr>
          <a:xfrm>
            <a:off x="8841980" y="2278885"/>
            <a:ext cx="267332" cy="478811"/>
            <a:chOff x="6661404" y="3449859"/>
            <a:chExt cx="552545" cy="989647"/>
          </a:xfrm>
          <a:solidFill>
            <a:srgbClr val="000000"/>
          </a:solidFill>
        </p:grpSpPr>
        <p:sp>
          <p:nvSpPr>
            <p:cNvPr id="470" name="Freeform: Shape 469">
              <a:extLst>
                <a:ext uri="{FF2B5EF4-FFF2-40B4-BE49-F238E27FC236}">
                  <a16:creationId xmlns:a16="http://schemas.microsoft.com/office/drawing/2014/main" xmlns="" id="{E49DB7D2-72E6-4DE9-9400-BDA579EA48BE}"/>
                </a:ext>
              </a:extLst>
            </p:cNvPr>
            <p:cNvSpPr/>
            <p:nvPr/>
          </p:nvSpPr>
          <p:spPr>
            <a:xfrm>
              <a:off x="6661404" y="3449859"/>
              <a:ext cx="552545" cy="989647"/>
            </a:xfrm>
            <a:custGeom>
              <a:avLst/>
              <a:gdLst>
                <a:gd name="connsiteX0" fmla="*/ 0 w 552545"/>
                <a:gd name="connsiteY0" fmla="*/ 0 h 989647"/>
                <a:gd name="connsiteX1" fmla="*/ 552545 w 552545"/>
                <a:gd name="connsiteY1" fmla="*/ 0 h 989647"/>
                <a:gd name="connsiteX2" fmla="*/ 552545 w 552545"/>
                <a:gd name="connsiteY2" fmla="*/ 989647 h 989647"/>
                <a:gd name="connsiteX3" fmla="*/ 0 w 552545"/>
                <a:gd name="connsiteY3" fmla="*/ 989647 h 989647"/>
              </a:gdLst>
              <a:ahLst/>
              <a:cxnLst>
                <a:cxn ang="0">
                  <a:pos x="connsiteX0" y="connsiteY0"/>
                </a:cxn>
                <a:cxn ang="0">
                  <a:pos x="connsiteX1" y="connsiteY1"/>
                </a:cxn>
                <a:cxn ang="0">
                  <a:pos x="connsiteX2" y="connsiteY2"/>
                </a:cxn>
                <a:cxn ang="0">
                  <a:pos x="connsiteX3" y="connsiteY3"/>
                </a:cxn>
              </a:cxnLst>
              <a:rect l="l" t="t" r="r" b="b"/>
              <a:pathLst>
                <a:path w="552545" h="989647">
                  <a:moveTo>
                    <a:pt x="0" y="0"/>
                  </a:moveTo>
                  <a:lnTo>
                    <a:pt x="552545" y="0"/>
                  </a:lnTo>
                  <a:lnTo>
                    <a:pt x="552545" y="989647"/>
                  </a:lnTo>
                  <a:lnTo>
                    <a:pt x="0" y="989647"/>
                  </a:lnTo>
                  <a:close/>
                </a:path>
              </a:pathLst>
            </a:custGeom>
            <a:solidFill>
              <a:srgbClr val="4D4D4D"/>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71" name="Freeform: Shape 470">
              <a:extLst>
                <a:ext uri="{FF2B5EF4-FFF2-40B4-BE49-F238E27FC236}">
                  <a16:creationId xmlns:a16="http://schemas.microsoft.com/office/drawing/2014/main" xmlns="" id="{F5255AC5-83E6-4B5F-99D6-74955B56EAF0}"/>
                </a:ext>
              </a:extLst>
            </p:cNvPr>
            <p:cNvSpPr/>
            <p:nvPr/>
          </p:nvSpPr>
          <p:spPr>
            <a:xfrm>
              <a:off x="6734556" y="3520249"/>
              <a:ext cx="430815" cy="739425"/>
            </a:xfrm>
            <a:custGeom>
              <a:avLst/>
              <a:gdLst>
                <a:gd name="connsiteX0" fmla="*/ 0 w 430815"/>
                <a:gd name="connsiteY0" fmla="*/ 0 h 739425"/>
                <a:gd name="connsiteX1" fmla="*/ 430816 w 430815"/>
                <a:gd name="connsiteY1" fmla="*/ 0 h 739425"/>
                <a:gd name="connsiteX2" fmla="*/ 430816 w 430815"/>
                <a:gd name="connsiteY2" fmla="*/ 739426 h 739425"/>
                <a:gd name="connsiteX3" fmla="*/ 0 w 430815"/>
                <a:gd name="connsiteY3" fmla="*/ 739426 h 739425"/>
              </a:gdLst>
              <a:ahLst/>
              <a:cxnLst>
                <a:cxn ang="0">
                  <a:pos x="connsiteX0" y="connsiteY0"/>
                </a:cxn>
                <a:cxn ang="0">
                  <a:pos x="connsiteX1" y="connsiteY1"/>
                </a:cxn>
                <a:cxn ang="0">
                  <a:pos x="connsiteX2" y="connsiteY2"/>
                </a:cxn>
                <a:cxn ang="0">
                  <a:pos x="connsiteX3" y="connsiteY3"/>
                </a:cxn>
              </a:cxnLst>
              <a:rect l="l" t="t" r="r" b="b"/>
              <a:pathLst>
                <a:path w="430815" h="739425">
                  <a:moveTo>
                    <a:pt x="0" y="0"/>
                  </a:moveTo>
                  <a:lnTo>
                    <a:pt x="430816" y="0"/>
                  </a:lnTo>
                  <a:lnTo>
                    <a:pt x="430816" y="739426"/>
                  </a:lnTo>
                  <a:lnTo>
                    <a:pt x="0" y="739426"/>
                  </a:lnTo>
                  <a:close/>
                </a:path>
              </a:pathLst>
            </a:custGeom>
            <a:solidFill>
              <a:schemeClr val="accent3"/>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72" name="Freeform: Shape 471">
              <a:extLst>
                <a:ext uri="{FF2B5EF4-FFF2-40B4-BE49-F238E27FC236}">
                  <a16:creationId xmlns:a16="http://schemas.microsoft.com/office/drawing/2014/main" xmlns="" id="{684306E3-5800-450C-8F92-46E9857127F8}"/>
                </a:ext>
              </a:extLst>
            </p:cNvPr>
            <p:cNvSpPr/>
            <p:nvPr/>
          </p:nvSpPr>
          <p:spPr>
            <a:xfrm>
              <a:off x="6904291" y="4337970"/>
              <a:ext cx="66865" cy="66865"/>
            </a:xfrm>
            <a:custGeom>
              <a:avLst/>
              <a:gdLst>
                <a:gd name="connsiteX0" fmla="*/ 66866 w 66865"/>
                <a:gd name="connsiteY0" fmla="*/ 33433 h 66865"/>
                <a:gd name="connsiteX1" fmla="*/ 33433 w 66865"/>
                <a:gd name="connsiteY1" fmla="*/ 66865 h 66865"/>
                <a:gd name="connsiteX2" fmla="*/ 0 w 66865"/>
                <a:gd name="connsiteY2" fmla="*/ 33433 h 66865"/>
                <a:gd name="connsiteX3" fmla="*/ 33433 w 66865"/>
                <a:gd name="connsiteY3" fmla="*/ 0 h 66865"/>
                <a:gd name="connsiteX4" fmla="*/ 66866 w 66865"/>
                <a:gd name="connsiteY4" fmla="*/ 33433 h 6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65" h="66865">
                  <a:moveTo>
                    <a:pt x="66866" y="33433"/>
                  </a:moveTo>
                  <a:cubicBezTo>
                    <a:pt x="66866" y="51897"/>
                    <a:pt x="51897" y="66865"/>
                    <a:pt x="33433" y="66865"/>
                  </a:cubicBezTo>
                  <a:cubicBezTo>
                    <a:pt x="14968" y="66865"/>
                    <a:pt x="0" y="51897"/>
                    <a:pt x="0" y="33433"/>
                  </a:cubicBezTo>
                  <a:cubicBezTo>
                    <a:pt x="0" y="14968"/>
                    <a:pt x="14969" y="0"/>
                    <a:pt x="33433" y="0"/>
                  </a:cubicBezTo>
                  <a:cubicBezTo>
                    <a:pt x="51897" y="0"/>
                    <a:pt x="66866" y="14968"/>
                    <a:pt x="66866" y="33433"/>
                  </a:cubicBezTo>
                  <a:close/>
                </a:path>
              </a:pathLst>
            </a:custGeom>
            <a:solidFill>
              <a:schemeClr val="accent3"/>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473" name="Freeform: Shape 472">
              <a:extLst>
                <a:ext uri="{FF2B5EF4-FFF2-40B4-BE49-F238E27FC236}">
                  <a16:creationId xmlns:a16="http://schemas.microsoft.com/office/drawing/2014/main" xmlns="" id="{73CE6BF2-C17D-48B0-8B4B-3B982F8F4DAB}"/>
                </a:ext>
              </a:extLst>
            </p:cNvPr>
            <p:cNvSpPr/>
            <p:nvPr/>
          </p:nvSpPr>
          <p:spPr>
            <a:xfrm>
              <a:off x="6734555" y="3520249"/>
              <a:ext cx="430815" cy="739425"/>
            </a:xfrm>
            <a:custGeom>
              <a:avLst/>
              <a:gdLst>
                <a:gd name="connsiteX0" fmla="*/ 430816 w 430815"/>
                <a:gd name="connsiteY0" fmla="*/ 0 h 739425"/>
                <a:gd name="connsiteX1" fmla="*/ 0 w 430815"/>
                <a:gd name="connsiteY1" fmla="*/ 739426 h 739425"/>
                <a:gd name="connsiteX2" fmla="*/ 0 w 430815"/>
                <a:gd name="connsiteY2" fmla="*/ 0 h 739425"/>
                <a:gd name="connsiteX3" fmla="*/ 430816 w 430815"/>
                <a:gd name="connsiteY3" fmla="*/ 0 h 739425"/>
              </a:gdLst>
              <a:ahLst/>
              <a:cxnLst>
                <a:cxn ang="0">
                  <a:pos x="connsiteX0" y="connsiteY0"/>
                </a:cxn>
                <a:cxn ang="0">
                  <a:pos x="connsiteX1" y="connsiteY1"/>
                </a:cxn>
                <a:cxn ang="0">
                  <a:pos x="connsiteX2" y="connsiteY2"/>
                </a:cxn>
                <a:cxn ang="0">
                  <a:pos x="connsiteX3" y="connsiteY3"/>
                </a:cxn>
              </a:cxnLst>
              <a:rect l="l" t="t" r="r" b="b"/>
              <a:pathLst>
                <a:path w="430815" h="739425">
                  <a:moveTo>
                    <a:pt x="430816" y="0"/>
                  </a:moveTo>
                  <a:lnTo>
                    <a:pt x="0" y="739426"/>
                  </a:lnTo>
                  <a:lnTo>
                    <a:pt x="0" y="0"/>
                  </a:lnTo>
                  <a:lnTo>
                    <a:pt x="430816" y="0"/>
                  </a:lnTo>
                </a:path>
              </a:pathLst>
            </a:custGeom>
            <a:solidFill>
              <a:srgbClr val="878787"/>
            </a:solid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sp>
        <p:nvSpPr>
          <p:cNvPr id="732" name="Rounded Rectangle 60">
            <a:extLst>
              <a:ext uri="{FF2B5EF4-FFF2-40B4-BE49-F238E27FC236}">
                <a16:creationId xmlns:a16="http://schemas.microsoft.com/office/drawing/2014/main" xmlns="" id="{0A805232-13FF-418C-A0DE-C606280FC6AA}"/>
              </a:ext>
            </a:extLst>
          </p:cNvPr>
          <p:cNvSpPr/>
          <p:nvPr/>
        </p:nvSpPr>
        <p:spPr>
          <a:xfrm flipH="1">
            <a:off x="8004763" y="3573058"/>
            <a:ext cx="1413285" cy="664119"/>
          </a:xfrm>
          <a:prstGeom prst="roundRect">
            <a:avLst>
              <a:gd name="adj" fmla="val 6368"/>
            </a:avLst>
          </a:prstGeom>
          <a:solidFill>
            <a:schemeClr val="accent4"/>
          </a:solidFill>
          <a:ln w="10795" cap="flat" cmpd="sng" algn="ctr">
            <a:noFill/>
            <a:prstDash val="solid"/>
          </a:ln>
          <a:effectLst/>
        </p:spPr>
        <p:txBody>
          <a:bodyPr rtlCol="1" anchor="ctr">
            <a:noAutofit/>
          </a:bodyPr>
          <a:lstStyle/>
          <a:p>
            <a:pPr algn="ctr" rtl="1">
              <a:defRPr/>
            </a:pPr>
            <a:r>
              <a:rPr lang="ar-SA" sz="1200" b="1" kern="0" dirty="0">
                <a:solidFill>
                  <a:schemeClr val="bg1"/>
                </a:solidFill>
                <a:latin typeface="Arial" panose="020B0604020202020204" pitchFamily="34" charset="0"/>
                <a:cs typeface="Arial" panose="020B0604020202020204" pitchFamily="34" charset="0"/>
                <a:rtl val="0"/>
              </a:rPr>
              <a:t>REST</a:t>
            </a:r>
            <a:r>
              <a:rPr b="1">
                <a:latin typeface="Arial" panose="020B0604020202020204" pitchFamily="34" charset="0"/>
                <a:cs typeface="Arial" panose="020B0604020202020204" pitchFamily="34" charset="0"/>
              </a:rPr>
              <a:t/>
            </a:r>
            <a:br>
              <a:rPr b="1">
                <a:latin typeface="Arial" panose="020B0604020202020204" pitchFamily="34" charset="0"/>
                <a:cs typeface="Arial" panose="020B0604020202020204" pitchFamily="34" charset="0"/>
              </a:rPr>
            </a:br>
            <a:r>
              <a:rPr lang="ar-SA" sz="1050" b="1" kern="0" dirty="0">
                <a:solidFill>
                  <a:schemeClr val="bg1"/>
                </a:solidFill>
                <a:latin typeface="Arial" panose="020B0604020202020204" pitchFamily="34" charset="0"/>
                <a:cs typeface="Arial" panose="020B0604020202020204" pitchFamily="34" charset="0"/>
                <a:rtl/>
              </a:rPr>
              <a:t>‏</a:t>
            </a:r>
            <a:r>
              <a:rPr lang="ar-SA" sz="1050" b="1" kern="0" dirty="0">
                <a:solidFill>
                  <a:schemeClr val="bg1"/>
                </a:solidFill>
                <a:latin typeface="Arial" panose="020B0604020202020204" pitchFamily="34" charset="0"/>
                <a:cs typeface="Arial" panose="020B0604020202020204" pitchFamily="34" charset="0"/>
                <a:rtl val="0"/>
              </a:rPr>
              <a:t>(HTTPS/JSON)</a:t>
            </a:r>
          </a:p>
        </p:txBody>
      </p:sp>
      <p:sp>
        <p:nvSpPr>
          <p:cNvPr id="733" name="Rounded Rectangle 60">
            <a:extLst>
              <a:ext uri="{FF2B5EF4-FFF2-40B4-BE49-F238E27FC236}">
                <a16:creationId xmlns:a16="http://schemas.microsoft.com/office/drawing/2014/main" xmlns="" id="{DF50A6AC-1D5E-4DA8-BD6D-BD8D0D92205E}"/>
              </a:ext>
            </a:extLst>
          </p:cNvPr>
          <p:cNvSpPr/>
          <p:nvPr/>
        </p:nvSpPr>
        <p:spPr>
          <a:xfrm flipH="1">
            <a:off x="9451565" y="3573058"/>
            <a:ext cx="1413285" cy="664119"/>
          </a:xfrm>
          <a:prstGeom prst="roundRect">
            <a:avLst>
              <a:gd name="adj" fmla="val 8029"/>
            </a:avLst>
          </a:prstGeom>
          <a:solidFill>
            <a:schemeClr val="accent4"/>
          </a:solidFill>
          <a:ln w="10795" cap="flat" cmpd="sng" algn="ctr">
            <a:noFill/>
            <a:prstDash val="solid"/>
          </a:ln>
          <a:effectLst/>
        </p:spPr>
        <p:txBody>
          <a:bodyPr rtlCol="1" anchor="ctr">
            <a:noAutofit/>
          </a:bodyPr>
          <a:lstStyle/>
          <a:p>
            <a:pPr algn="ctr" rtl="1">
              <a:defRPr/>
            </a:pPr>
            <a:r>
              <a:rPr lang="ar-SA" sz="1200" b="1" kern="0" dirty="0">
                <a:solidFill>
                  <a:schemeClr val="bg1"/>
                </a:solidFill>
                <a:latin typeface="Arial" panose="020B0604020202020204" pitchFamily="34" charset="0"/>
                <a:cs typeface="Arial" panose="020B0604020202020204" pitchFamily="34" charset="0"/>
                <a:rtl val="0"/>
              </a:rPr>
              <a:t>SOAP</a:t>
            </a:r>
            <a:r>
              <a:rPr b="1">
                <a:latin typeface="Arial" panose="020B0604020202020204" pitchFamily="34" charset="0"/>
                <a:cs typeface="Arial" panose="020B0604020202020204" pitchFamily="34" charset="0"/>
              </a:rPr>
              <a:t/>
            </a:r>
            <a:br>
              <a:rPr b="1">
                <a:latin typeface="Arial" panose="020B0604020202020204" pitchFamily="34" charset="0"/>
                <a:cs typeface="Arial" panose="020B0604020202020204" pitchFamily="34" charset="0"/>
              </a:rPr>
            </a:br>
            <a:r>
              <a:rPr lang="ar-SA" sz="1050" b="1" kern="0" dirty="0">
                <a:solidFill>
                  <a:schemeClr val="bg1"/>
                </a:solidFill>
                <a:latin typeface="Arial" panose="020B0604020202020204" pitchFamily="34" charset="0"/>
                <a:cs typeface="Arial" panose="020B0604020202020204" pitchFamily="34" charset="0"/>
                <a:rtl/>
              </a:rPr>
              <a:t>‏</a:t>
            </a:r>
            <a:r>
              <a:rPr lang="ar-SA" sz="1050" b="1" kern="0" dirty="0">
                <a:solidFill>
                  <a:schemeClr val="bg1"/>
                </a:solidFill>
                <a:latin typeface="Arial" panose="020B0604020202020204" pitchFamily="34" charset="0"/>
                <a:cs typeface="Arial" panose="020B0604020202020204" pitchFamily="34" charset="0"/>
                <a:rtl val="0"/>
              </a:rPr>
              <a:t>(HTTPS/XML)</a:t>
            </a:r>
          </a:p>
        </p:txBody>
      </p:sp>
      <p:sp>
        <p:nvSpPr>
          <p:cNvPr id="734" name="Freeform: Shape 733">
            <a:extLst>
              <a:ext uri="{FF2B5EF4-FFF2-40B4-BE49-F238E27FC236}">
                <a16:creationId xmlns:a16="http://schemas.microsoft.com/office/drawing/2014/main" xmlns="" id="{1E0001D3-CBA4-400D-8E68-7DAB1CC616A0}"/>
              </a:ext>
            </a:extLst>
          </p:cNvPr>
          <p:cNvSpPr/>
          <p:nvPr/>
        </p:nvSpPr>
        <p:spPr>
          <a:xfrm flipH="1">
            <a:off x="9577848" y="2792827"/>
            <a:ext cx="590089" cy="598549"/>
          </a:xfrm>
          <a:custGeom>
            <a:avLst/>
            <a:gdLst>
              <a:gd name="connsiteX0" fmla="*/ 984885 w 984884"/>
              <a:gd name="connsiteY0" fmla="*/ 0 h 262699"/>
              <a:gd name="connsiteX1" fmla="*/ 984885 w 984884"/>
              <a:gd name="connsiteY1" fmla="*/ 87535 h 262699"/>
              <a:gd name="connsiteX2" fmla="*/ 0 w 984884"/>
              <a:gd name="connsiteY2" fmla="*/ 87535 h 262699"/>
              <a:gd name="connsiteX3" fmla="*/ 0 w 984884"/>
              <a:gd name="connsiteY3" fmla="*/ 262700 h 262699"/>
            </a:gdLst>
            <a:ahLst/>
            <a:cxnLst>
              <a:cxn ang="0">
                <a:pos x="connsiteX0" y="connsiteY0"/>
              </a:cxn>
              <a:cxn ang="0">
                <a:pos x="connsiteX1" y="connsiteY1"/>
              </a:cxn>
              <a:cxn ang="0">
                <a:pos x="connsiteX2" y="connsiteY2"/>
              </a:cxn>
              <a:cxn ang="0">
                <a:pos x="connsiteX3" y="connsiteY3"/>
              </a:cxn>
            </a:cxnLst>
            <a:rect l="l" t="t" r="r" b="b"/>
            <a:pathLst>
              <a:path w="984884" h="262699">
                <a:moveTo>
                  <a:pt x="984885" y="0"/>
                </a:moveTo>
                <a:lnTo>
                  <a:pt x="984885" y="87535"/>
                </a:lnTo>
                <a:lnTo>
                  <a:pt x="0" y="87535"/>
                </a:lnTo>
                <a:lnTo>
                  <a:pt x="0" y="262700"/>
                </a:ln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tlCol="1" anchor="ctr">
            <a:noAutofit/>
          </a:bodyPr>
          <a:lstStyle/>
          <a:p>
            <a:pPr algn="r" rtl="1"/>
            <a:endParaRPr lang="en-US">
              <a:latin typeface="Arial" panose="020B0604020202020204" pitchFamily="34" charset="0"/>
              <a:cs typeface="Arial" panose="020B0604020202020204" pitchFamily="34" charset="0"/>
            </a:endParaRPr>
          </a:p>
        </p:txBody>
      </p:sp>
      <p:cxnSp>
        <p:nvCxnSpPr>
          <p:cNvPr id="735" name="Straight Arrow Connector 734">
            <a:extLst>
              <a:ext uri="{FF2B5EF4-FFF2-40B4-BE49-F238E27FC236}">
                <a16:creationId xmlns:a16="http://schemas.microsoft.com/office/drawing/2014/main" xmlns="" id="{5A3D12AF-BEF3-4515-BC5C-D7F35C96E900}"/>
              </a:ext>
            </a:extLst>
          </p:cNvPr>
          <p:cNvCxnSpPr>
            <a:cxnSpLocks/>
            <a:stCxn id="737" idx="0"/>
          </p:cNvCxnSpPr>
          <p:nvPr/>
        </p:nvCxnSpPr>
        <p:spPr>
          <a:xfrm flipH="1" flipV="1">
            <a:off x="10961890" y="2797970"/>
            <a:ext cx="0" cy="2163030"/>
          </a:xfrm>
          <a:prstGeom prst="straightConnector1">
            <a:avLst/>
          </a:prstGeom>
          <a:ln w="6350">
            <a:solidFill>
              <a:schemeClr val="bg1">
                <a:lumMod val="65000"/>
              </a:schemeClr>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86" name="Group 385">
            <a:extLst>
              <a:ext uri="{FF2B5EF4-FFF2-40B4-BE49-F238E27FC236}">
                <a16:creationId xmlns:a16="http://schemas.microsoft.com/office/drawing/2014/main" xmlns="" id="{6CC7F19F-B960-47D5-8E03-FD33D97FEB7D}"/>
              </a:ext>
            </a:extLst>
          </p:cNvPr>
          <p:cNvGrpSpPr/>
          <p:nvPr/>
        </p:nvGrpSpPr>
        <p:grpSpPr>
          <a:xfrm flipH="1">
            <a:off x="9152443" y="4961000"/>
            <a:ext cx="2400128" cy="602945"/>
            <a:chOff x="639429" y="4840350"/>
            <a:chExt cx="2400128" cy="602945"/>
          </a:xfrm>
        </p:grpSpPr>
        <p:sp>
          <p:nvSpPr>
            <p:cNvPr id="736" name="Snip Diagonal Corner Rectangle 71">
              <a:extLst>
                <a:ext uri="{FF2B5EF4-FFF2-40B4-BE49-F238E27FC236}">
                  <a16:creationId xmlns:a16="http://schemas.microsoft.com/office/drawing/2014/main" xmlns="" id="{BF8C681B-8593-4868-8F85-51E97C176AB7}"/>
                </a:ext>
              </a:extLst>
            </p:cNvPr>
            <p:cNvSpPr/>
            <p:nvPr/>
          </p:nvSpPr>
          <p:spPr>
            <a:xfrm>
              <a:off x="1858195" y="4840350"/>
              <a:ext cx="1181362" cy="602945"/>
            </a:xfrm>
            <a:prstGeom prst="roundRect">
              <a:avLst>
                <a:gd name="adj" fmla="val 0"/>
              </a:avLst>
            </a:prstGeom>
            <a:noFill/>
            <a:ln w="6350" cap="flat" cmpd="sng" algn="ctr">
              <a:solidFill>
                <a:schemeClr val="bg1">
                  <a:lumMod val="85000"/>
                </a:schemeClr>
              </a:solidFill>
              <a:prstDash val="solid"/>
            </a:ln>
            <a:effectLst/>
          </p:spPr>
          <p:txBody>
            <a:bodyPr rtlCol="1" anchor="ctr">
              <a:noAutofit/>
            </a:bodyPr>
            <a:lstStyle/>
            <a:p>
              <a:pPr algn="ctr" rtl="1">
                <a:defRPr/>
              </a:pPr>
              <a:r>
                <a:rPr lang="ar-SA" sz="1200" kern="0" dirty="0">
                  <a:latin typeface="Arial" panose="020B0604020202020204" pitchFamily="34" charset="0"/>
                  <a:cs typeface="Arial" panose="020B0604020202020204" pitchFamily="34" charset="0"/>
                  <a:rtl/>
                </a:rPr>
                <a:t>فئة </a:t>
              </a:r>
              <a:r>
                <a:rPr lang="ar-SA" sz="1200" kern="0" dirty="0">
                  <a:latin typeface="Arial" panose="020B0604020202020204" pitchFamily="34" charset="0"/>
                  <a:cs typeface="Arial" panose="020B0604020202020204" pitchFamily="34" charset="0"/>
                  <a:rtl val="0"/>
                </a:rPr>
                <a:t>X++</a:t>
              </a:r>
            </a:p>
          </p:txBody>
        </p:sp>
        <p:sp>
          <p:nvSpPr>
            <p:cNvPr id="737" name="Snip Diagonal Corner Rectangle 71">
              <a:extLst>
                <a:ext uri="{FF2B5EF4-FFF2-40B4-BE49-F238E27FC236}">
                  <a16:creationId xmlns:a16="http://schemas.microsoft.com/office/drawing/2014/main" xmlns="" id="{E7DC1091-E7E0-4306-A9C0-FBEDC8526ECD}"/>
                </a:ext>
              </a:extLst>
            </p:cNvPr>
            <p:cNvSpPr/>
            <p:nvPr/>
          </p:nvSpPr>
          <p:spPr>
            <a:xfrm>
              <a:off x="639429" y="4840350"/>
              <a:ext cx="1181362" cy="602945"/>
            </a:xfrm>
            <a:prstGeom prst="roundRect">
              <a:avLst>
                <a:gd name="adj" fmla="val 0"/>
              </a:avLst>
            </a:prstGeom>
            <a:noFill/>
            <a:ln w="6350" cap="flat" cmpd="sng" algn="ctr">
              <a:solidFill>
                <a:schemeClr val="bg1">
                  <a:lumMod val="85000"/>
                </a:schemeClr>
              </a:solidFill>
              <a:prstDash val="solid"/>
            </a:ln>
            <a:effectLst/>
          </p:spPr>
          <p:txBody>
            <a:bodyPr rtlCol="1" anchor="ctr">
              <a:noAutofit/>
            </a:bodyPr>
            <a:lstStyle/>
            <a:p>
              <a:pPr algn="ctr" rtl="1">
                <a:defRPr/>
              </a:pPr>
              <a:r>
                <a:rPr lang="ar-SA" sz="1200" kern="0" dirty="0">
                  <a:latin typeface="Arial" panose="020B0604020202020204" pitchFamily="34" charset="0"/>
                  <a:cs typeface="Arial" panose="020B0604020202020204" pitchFamily="34" charset="0"/>
                  <a:rtl/>
                </a:rPr>
                <a:t>أحداث الأعمال</a:t>
              </a:r>
            </a:p>
            <a:p>
              <a:pPr algn="ctr" rtl="1">
                <a:defRPr/>
              </a:pPr>
              <a:r>
                <a:rPr lang="ar-SA" sz="1200" kern="0" dirty="0">
                  <a:latin typeface="Arial" panose="020B0604020202020204" pitchFamily="34" charset="0"/>
                  <a:cs typeface="Arial" panose="020B0604020202020204" pitchFamily="34" charset="0"/>
                  <a:rtl/>
                </a:rPr>
                <a:t>فئة </a:t>
              </a:r>
              <a:r>
                <a:rPr lang="ar-SA" sz="1200" kern="0" dirty="0">
                  <a:latin typeface="Arial" panose="020B0604020202020204" pitchFamily="34" charset="0"/>
                  <a:cs typeface="Arial" panose="020B0604020202020204" pitchFamily="34" charset="0"/>
                  <a:rtl val="0"/>
                </a:rPr>
                <a:t>X++</a:t>
              </a:r>
            </a:p>
          </p:txBody>
        </p:sp>
      </p:grpSp>
      <p:grpSp>
        <p:nvGrpSpPr>
          <p:cNvPr id="762" name="Group 761">
            <a:extLst>
              <a:ext uri="{FF2B5EF4-FFF2-40B4-BE49-F238E27FC236}">
                <a16:creationId xmlns:a16="http://schemas.microsoft.com/office/drawing/2014/main" xmlns="" id="{89BF8DEC-30A8-4318-9A0E-EF519B48BA8B}"/>
              </a:ext>
            </a:extLst>
          </p:cNvPr>
          <p:cNvGrpSpPr/>
          <p:nvPr/>
        </p:nvGrpSpPr>
        <p:grpSpPr>
          <a:xfrm flipH="1">
            <a:off x="8766175" y="4282439"/>
            <a:ext cx="1400175" cy="602945"/>
            <a:chOff x="2025650" y="4012040"/>
            <a:chExt cx="1400175" cy="833010"/>
          </a:xfrm>
        </p:grpSpPr>
        <p:sp>
          <p:nvSpPr>
            <p:cNvPr id="112" name="Freeform: Shape 111">
              <a:extLst>
                <a:ext uri="{FF2B5EF4-FFF2-40B4-BE49-F238E27FC236}">
                  <a16:creationId xmlns:a16="http://schemas.microsoft.com/office/drawing/2014/main" xmlns="" id="{CE094483-841B-4F27-A32E-AC39AF98FA5E}"/>
                </a:ext>
              </a:extLst>
            </p:cNvPr>
            <p:cNvSpPr/>
            <p:nvPr/>
          </p:nvSpPr>
          <p:spPr bwMode="auto">
            <a:xfrm>
              <a:off x="2025650" y="4014788"/>
              <a:ext cx="389789" cy="830262"/>
            </a:xfrm>
            <a:custGeom>
              <a:avLst/>
              <a:gdLst>
                <a:gd name="connsiteX0" fmla="*/ 0 w 469900"/>
                <a:gd name="connsiteY0" fmla="*/ 0 h 914400"/>
                <a:gd name="connsiteX1" fmla="*/ 0 w 469900"/>
                <a:gd name="connsiteY1" fmla="*/ 336550 h 914400"/>
                <a:gd name="connsiteX2" fmla="*/ 469900 w 469900"/>
                <a:gd name="connsiteY2" fmla="*/ 336550 h 914400"/>
                <a:gd name="connsiteX3" fmla="*/ 469900 w 4699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69900" h="914400">
                  <a:moveTo>
                    <a:pt x="0" y="0"/>
                  </a:moveTo>
                  <a:lnTo>
                    <a:pt x="0" y="336550"/>
                  </a:lnTo>
                  <a:lnTo>
                    <a:pt x="469900" y="336550"/>
                  </a:lnTo>
                  <a:lnTo>
                    <a:pt x="469900" y="914400"/>
                  </a:ln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tlCol="1" anchor="ctr">
              <a:noAutofit/>
            </a:bodyPr>
            <a:lstStyle/>
            <a:p>
              <a:pPr algn="r" rtl="1"/>
              <a:endParaRPr lang="en-US">
                <a:solidFill>
                  <a:schemeClr val="tx1"/>
                </a:solidFill>
                <a:latin typeface="Arial" panose="020B0604020202020204" pitchFamily="34" charset="0"/>
                <a:cs typeface="Arial" panose="020B0604020202020204" pitchFamily="34" charset="0"/>
              </a:endParaRPr>
            </a:p>
          </p:txBody>
        </p:sp>
        <p:sp>
          <p:nvSpPr>
            <p:cNvPr id="113" name="Freeform: Shape 112">
              <a:extLst>
                <a:ext uri="{FF2B5EF4-FFF2-40B4-BE49-F238E27FC236}">
                  <a16:creationId xmlns:a16="http://schemas.microsoft.com/office/drawing/2014/main" xmlns="" id="{7E56107E-8432-452E-A4C4-37B539CCF7E6}"/>
                </a:ext>
              </a:extLst>
            </p:cNvPr>
            <p:cNvSpPr/>
            <p:nvPr/>
          </p:nvSpPr>
          <p:spPr bwMode="auto">
            <a:xfrm>
              <a:off x="2416175" y="4012040"/>
              <a:ext cx="1009650" cy="309134"/>
            </a:xfrm>
            <a:custGeom>
              <a:avLst/>
              <a:gdLst>
                <a:gd name="connsiteX0" fmla="*/ 1003300 w 1003300"/>
                <a:gd name="connsiteY0" fmla="*/ 0 h 355600"/>
                <a:gd name="connsiteX1" fmla="*/ 1003300 w 1003300"/>
                <a:gd name="connsiteY1" fmla="*/ 355600 h 355600"/>
                <a:gd name="connsiteX2" fmla="*/ 0 w 1003300"/>
                <a:gd name="connsiteY2" fmla="*/ 355600 h 355600"/>
              </a:gdLst>
              <a:ahLst/>
              <a:cxnLst>
                <a:cxn ang="0">
                  <a:pos x="connsiteX0" y="connsiteY0"/>
                </a:cxn>
                <a:cxn ang="0">
                  <a:pos x="connsiteX1" y="connsiteY1"/>
                </a:cxn>
                <a:cxn ang="0">
                  <a:pos x="connsiteX2" y="connsiteY2"/>
                </a:cxn>
              </a:cxnLst>
              <a:rect l="l" t="t" r="r" b="b"/>
              <a:pathLst>
                <a:path w="1003300" h="355600">
                  <a:moveTo>
                    <a:pt x="1003300" y="0"/>
                  </a:moveTo>
                  <a:lnTo>
                    <a:pt x="1003300" y="355600"/>
                  </a:lnTo>
                  <a:lnTo>
                    <a:pt x="0" y="355600"/>
                  </a:lnTo>
                </a:path>
              </a:pathLst>
            </a:custGeom>
            <a:ln w="6350">
              <a:solidFill>
                <a:schemeClr val="bg1">
                  <a:lumMod val="65000"/>
                </a:schemeClr>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1" anchor="ctr">
              <a:noAutofit/>
            </a:bodyPr>
            <a:lstStyle/>
            <a:p>
              <a:pPr algn="r" rtl="1"/>
              <a:endParaRPr lang="en-US">
                <a:solidFill>
                  <a:schemeClr val="tx1"/>
                </a:solidFill>
                <a:latin typeface="Arial" panose="020B0604020202020204" pitchFamily="34" charset="0"/>
                <a:cs typeface="Arial" panose="020B0604020202020204" pitchFamily="34" charset="0"/>
              </a:endParaRPr>
            </a:p>
          </p:txBody>
        </p:sp>
      </p:grpSp>
      <p:cxnSp>
        <p:nvCxnSpPr>
          <p:cNvPr id="738" name="Straight Connector 737">
            <a:extLst>
              <a:ext uri="{FF2B5EF4-FFF2-40B4-BE49-F238E27FC236}">
                <a16:creationId xmlns:a16="http://schemas.microsoft.com/office/drawing/2014/main" xmlns="" id="{F0ACA060-3CD9-46A2-AC0F-8E93FDB26EE4}"/>
              </a:ext>
            </a:extLst>
          </p:cNvPr>
          <p:cNvCxnSpPr>
            <a:cxnSpLocks/>
          </p:cNvCxnSpPr>
          <p:nvPr/>
        </p:nvCxnSpPr>
        <p:spPr>
          <a:xfrm flipH="1">
            <a:off x="10158207" y="3466624"/>
            <a:ext cx="8596" cy="106434"/>
          </a:xfrm>
          <a:prstGeom prst="line">
            <a:avLst/>
          </a:prstGeom>
          <a:ln w="6350" cap="rnd">
            <a:solidFill>
              <a:schemeClr val="accent4"/>
            </a:solidFill>
            <a:headEnd type="oval"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740" name="Straight Connector 739">
            <a:extLst>
              <a:ext uri="{FF2B5EF4-FFF2-40B4-BE49-F238E27FC236}">
                <a16:creationId xmlns:a16="http://schemas.microsoft.com/office/drawing/2014/main" xmlns="" id="{807339D8-63A6-4577-BF11-3CF4CB5B3114}"/>
              </a:ext>
            </a:extLst>
          </p:cNvPr>
          <p:cNvCxnSpPr>
            <a:cxnSpLocks/>
          </p:cNvCxnSpPr>
          <p:nvPr/>
        </p:nvCxnSpPr>
        <p:spPr>
          <a:xfrm flipH="1">
            <a:off x="8711406" y="3466624"/>
            <a:ext cx="0" cy="106434"/>
          </a:xfrm>
          <a:prstGeom prst="line">
            <a:avLst/>
          </a:prstGeom>
          <a:ln w="6350" cap="rnd">
            <a:solidFill>
              <a:schemeClr val="accent4"/>
            </a:solidFill>
            <a:headEnd type="oval" w="med" len="med"/>
            <a:tailEnd type="none" w="lg" len="med"/>
          </a:ln>
        </p:spPr>
        <p:style>
          <a:lnRef idx="1">
            <a:schemeClr val="accent1"/>
          </a:lnRef>
          <a:fillRef idx="0">
            <a:schemeClr val="accent1"/>
          </a:fillRef>
          <a:effectRef idx="0">
            <a:schemeClr val="accent1"/>
          </a:effectRef>
          <a:fontRef idx="minor">
            <a:schemeClr val="tx1"/>
          </a:fontRef>
        </p:style>
      </p:cxnSp>
      <p:sp>
        <p:nvSpPr>
          <p:cNvPr id="731" name="Rounded Rectangle 60">
            <a:extLst>
              <a:ext uri="{FF2B5EF4-FFF2-40B4-BE49-F238E27FC236}">
                <a16:creationId xmlns:a16="http://schemas.microsoft.com/office/drawing/2014/main" xmlns="" id="{6D1D4C5A-440E-4488-BC50-00CB4EF88B14}"/>
              </a:ext>
            </a:extLst>
          </p:cNvPr>
          <p:cNvSpPr/>
          <p:nvPr/>
        </p:nvSpPr>
        <p:spPr>
          <a:xfrm flipH="1">
            <a:off x="6500449" y="3573058"/>
            <a:ext cx="1470798" cy="664119"/>
          </a:xfrm>
          <a:prstGeom prst="roundRect">
            <a:avLst>
              <a:gd name="adj" fmla="val 8029"/>
            </a:avLst>
          </a:prstGeom>
          <a:solidFill>
            <a:schemeClr val="accent4"/>
          </a:solidFill>
          <a:ln w="10795" cap="flat" cmpd="sng" algn="ctr">
            <a:noFill/>
            <a:prstDash val="solid"/>
          </a:ln>
          <a:effectLst/>
        </p:spPr>
        <p:txBody>
          <a:bodyPr rtlCol="1" anchor="ctr">
            <a:noAutofit/>
          </a:bodyPr>
          <a:lstStyle/>
          <a:p>
            <a:pPr algn="ctr" rtl="1">
              <a:defRPr/>
            </a:pPr>
            <a:r>
              <a:rPr lang="ar-SA" sz="1200" b="1" kern="0" dirty="0">
                <a:solidFill>
                  <a:schemeClr val="bg1"/>
                </a:solidFill>
                <a:latin typeface="Arial" panose="020B0604020202020204" pitchFamily="34" charset="0"/>
                <a:cs typeface="Arial" panose="020B0604020202020204" pitchFamily="34" charset="0"/>
                <a:rtl val="0"/>
              </a:rPr>
              <a:t>OData</a:t>
            </a:r>
          </a:p>
          <a:p>
            <a:pPr algn="ctr" rtl="1">
              <a:defRPr/>
            </a:pPr>
            <a:r>
              <a:rPr lang="ar-SA" sz="1050" b="1" kern="0" dirty="0">
                <a:solidFill>
                  <a:schemeClr val="bg1"/>
                </a:solidFill>
                <a:latin typeface="Arial" panose="020B0604020202020204" pitchFamily="34" charset="0"/>
                <a:cs typeface="Arial" panose="020B0604020202020204" pitchFamily="34" charset="0"/>
                <a:rtl/>
              </a:rPr>
              <a:t>(‏</a:t>
            </a:r>
            <a:r>
              <a:rPr lang="ar-SA" sz="1050" b="1" kern="0" dirty="0">
                <a:solidFill>
                  <a:schemeClr val="bg1"/>
                </a:solidFill>
                <a:latin typeface="Arial" panose="020B0604020202020204" pitchFamily="34" charset="0"/>
                <a:cs typeface="Arial" panose="020B0604020202020204" pitchFamily="34" charset="0"/>
                <a:rtl val="0"/>
              </a:rPr>
              <a:t>HTTPS/JSON/XML</a:t>
            </a:r>
            <a:r>
              <a:rPr lang="ar-SA" sz="1050" b="1" kern="0" dirty="0">
                <a:solidFill>
                  <a:schemeClr val="bg1"/>
                </a:solidFill>
                <a:latin typeface="Arial" panose="020B0604020202020204" pitchFamily="34" charset="0"/>
                <a:cs typeface="Arial" panose="020B0604020202020204" pitchFamily="34" charset="0"/>
                <a:rtl/>
              </a:rPr>
              <a:t>)</a:t>
            </a:r>
            <a:endParaRPr lang="en-US" sz="1400" b="1" kern="0" dirty="0">
              <a:solidFill>
                <a:schemeClr val="bg1"/>
              </a:solidFill>
              <a:latin typeface="Arial" panose="020B0604020202020204" pitchFamily="34" charset="0"/>
              <a:cs typeface="Arial" panose="020B0604020202020204" pitchFamily="34" charset="0"/>
            </a:endParaRPr>
          </a:p>
        </p:txBody>
      </p:sp>
      <p:cxnSp>
        <p:nvCxnSpPr>
          <p:cNvPr id="741" name="Straight Connector 740">
            <a:extLst>
              <a:ext uri="{FF2B5EF4-FFF2-40B4-BE49-F238E27FC236}">
                <a16:creationId xmlns:a16="http://schemas.microsoft.com/office/drawing/2014/main" xmlns="" id="{11D605F9-5501-428D-9900-876027B41DAC}"/>
              </a:ext>
            </a:extLst>
          </p:cNvPr>
          <p:cNvCxnSpPr>
            <a:cxnSpLocks/>
          </p:cNvCxnSpPr>
          <p:nvPr/>
        </p:nvCxnSpPr>
        <p:spPr>
          <a:xfrm flipH="1">
            <a:off x="7264605" y="3466624"/>
            <a:ext cx="0" cy="106434"/>
          </a:xfrm>
          <a:prstGeom prst="line">
            <a:avLst/>
          </a:prstGeom>
          <a:ln w="6350" cap="rnd">
            <a:solidFill>
              <a:schemeClr val="accent4"/>
            </a:solidFill>
            <a:headEnd type="oval" w="med" len="med"/>
            <a:tailEnd type="none" w="lg" len="med"/>
          </a:ln>
        </p:spPr>
        <p:style>
          <a:lnRef idx="1">
            <a:schemeClr val="accent1"/>
          </a:lnRef>
          <a:fillRef idx="0">
            <a:schemeClr val="accent1"/>
          </a:fillRef>
          <a:effectRef idx="0">
            <a:schemeClr val="accent1"/>
          </a:effectRef>
          <a:fontRef idx="minor">
            <a:schemeClr val="tx1"/>
          </a:fontRef>
        </p:style>
      </p:cxnSp>
      <p:sp>
        <p:nvSpPr>
          <p:cNvPr id="742" name="TextBox 741">
            <a:extLst>
              <a:ext uri="{FF2B5EF4-FFF2-40B4-BE49-F238E27FC236}">
                <a16:creationId xmlns:a16="http://schemas.microsoft.com/office/drawing/2014/main" xmlns="" id="{B398B30C-1EA3-46AA-9E92-74AF8056FDF1}"/>
              </a:ext>
            </a:extLst>
          </p:cNvPr>
          <p:cNvSpPr txBox="1"/>
          <p:nvPr/>
        </p:nvSpPr>
        <p:spPr>
          <a:xfrm flipH="1">
            <a:off x="6993052" y="1781812"/>
            <a:ext cx="1731243" cy="339882"/>
          </a:xfrm>
          <a:prstGeom prst="rect">
            <a:avLst/>
          </a:prstGeom>
          <a:noFill/>
        </p:spPr>
        <p:txBody>
          <a:bodyPr wrap="square" lIns="0" tIns="0" rIns="0" bIns="0" rtlCol="1">
            <a:noAutofit/>
          </a:bodyPr>
          <a:lstStyle/>
          <a:p>
            <a:pPr algn="ctr" rtl="1">
              <a:defRPr/>
            </a:pPr>
            <a:r>
              <a:rPr lang="ar-SA" sz="1200" kern="0" dirty="0">
                <a:solidFill>
                  <a:srgbClr val="000000"/>
                </a:solidFill>
                <a:latin typeface="Arial" panose="020B0604020202020204" pitchFamily="34" charset="0"/>
                <a:cs typeface="Arial" panose="020B0604020202020204" pitchFamily="34" charset="0"/>
                <a:rtl/>
              </a:rPr>
              <a:t>خدمات تطبيق </a:t>
            </a:r>
            <a:r>
              <a:rPr lang="ar-SA" sz="1200" kern="0" dirty="0">
                <a:solidFill>
                  <a:srgbClr val="000000"/>
                </a:solidFill>
                <a:latin typeface="Arial" panose="020B0604020202020204" pitchFamily="34" charset="0"/>
                <a:cs typeface="Arial" panose="020B0604020202020204" pitchFamily="34" charset="0"/>
                <a:rtl val="0"/>
              </a:rPr>
              <a:t>Azure</a:t>
            </a:r>
          </a:p>
          <a:p>
            <a:pPr algn="ctr" rtl="1">
              <a:defRPr/>
            </a:pPr>
            <a:r>
              <a:rPr lang="ar-SA" sz="1200" i="1" kern="0" dirty="0">
                <a:solidFill>
                  <a:srgbClr val="000000"/>
                </a:solidFill>
                <a:latin typeface="Arial" panose="020B0604020202020204" pitchFamily="34" charset="0"/>
                <a:cs typeface="Arial" panose="020B0604020202020204" pitchFamily="34" charset="0"/>
                <a:rtl/>
              </a:rPr>
              <a:t>(</a:t>
            </a:r>
            <a:r>
              <a:rPr lang="ar-SA" sz="1200" i="1" kern="0" dirty="0">
                <a:solidFill>
                  <a:srgbClr val="000000"/>
                </a:solidFill>
                <a:latin typeface="Arial" panose="020B0604020202020204" pitchFamily="34" charset="0"/>
                <a:cs typeface="Arial" panose="020B0604020202020204" pitchFamily="34" charset="0"/>
                <a:rtl val="0"/>
              </a:rPr>
              <a:t>BizTalk</a:t>
            </a:r>
            <a:r>
              <a:rPr lang="ar-SA" sz="1200" i="1" kern="0" dirty="0">
                <a:solidFill>
                  <a:srgbClr val="000000"/>
                </a:solidFill>
                <a:latin typeface="Arial" panose="020B0604020202020204" pitchFamily="34" charset="0"/>
                <a:cs typeface="Arial" panose="020B0604020202020204" pitchFamily="34" charset="0"/>
                <a:rtl/>
              </a:rPr>
              <a:t> أو تطبيق منطقي)</a:t>
            </a:r>
            <a:endParaRPr lang="en-US" sz="1400" i="1" kern="0" dirty="0">
              <a:solidFill>
                <a:srgbClr val="000000"/>
              </a:solidFill>
              <a:latin typeface="Arial" panose="020B0604020202020204" pitchFamily="34" charset="0"/>
              <a:cs typeface="Arial" panose="020B0604020202020204" pitchFamily="34" charset="0"/>
            </a:endParaRPr>
          </a:p>
        </p:txBody>
      </p:sp>
      <p:grpSp>
        <p:nvGrpSpPr>
          <p:cNvPr id="743" name="Graphic 364">
            <a:extLst>
              <a:ext uri="{FF2B5EF4-FFF2-40B4-BE49-F238E27FC236}">
                <a16:creationId xmlns:a16="http://schemas.microsoft.com/office/drawing/2014/main" xmlns="" id="{6E409D7B-5370-4506-8571-19DBBB103752}"/>
              </a:ext>
            </a:extLst>
          </p:cNvPr>
          <p:cNvGrpSpPr/>
          <p:nvPr/>
        </p:nvGrpSpPr>
        <p:grpSpPr>
          <a:xfrm>
            <a:off x="7680219" y="2195513"/>
            <a:ext cx="511734" cy="498184"/>
            <a:chOff x="5891212" y="3228975"/>
            <a:chExt cx="410146" cy="399287"/>
          </a:xfrm>
          <a:solidFill>
            <a:schemeClr val="accent1"/>
          </a:solidFill>
        </p:grpSpPr>
        <p:sp>
          <p:nvSpPr>
            <p:cNvPr id="744" name="Freeform: Shape 743">
              <a:extLst>
                <a:ext uri="{FF2B5EF4-FFF2-40B4-BE49-F238E27FC236}">
                  <a16:creationId xmlns:a16="http://schemas.microsoft.com/office/drawing/2014/main" xmlns="" id="{4EE108E7-D2A4-4780-B441-FA32CA224E55}"/>
                </a:ext>
              </a:extLst>
            </p:cNvPr>
            <p:cNvSpPr/>
            <p:nvPr/>
          </p:nvSpPr>
          <p:spPr>
            <a:xfrm>
              <a:off x="6073425" y="3517487"/>
              <a:ext cx="64579" cy="110775"/>
            </a:xfrm>
            <a:custGeom>
              <a:avLst/>
              <a:gdLst>
                <a:gd name="connsiteX0" fmla="*/ 64580 w 64579"/>
                <a:gd name="connsiteY0" fmla="*/ 78581 h 110775"/>
                <a:gd name="connsiteX1" fmla="*/ 32290 w 64579"/>
                <a:gd name="connsiteY1" fmla="*/ 110776 h 110775"/>
                <a:gd name="connsiteX2" fmla="*/ 0 w 64579"/>
                <a:gd name="connsiteY2" fmla="*/ 78581 h 110775"/>
                <a:gd name="connsiteX3" fmla="*/ 25908 w 64579"/>
                <a:gd name="connsiteY3" fmla="*/ 46958 h 110775"/>
                <a:gd name="connsiteX4" fmla="*/ 25908 w 64579"/>
                <a:gd name="connsiteY4" fmla="*/ 0 h 110775"/>
                <a:gd name="connsiteX5" fmla="*/ 41434 w 64579"/>
                <a:gd name="connsiteY5" fmla="*/ 0 h 110775"/>
                <a:gd name="connsiteX6" fmla="*/ 41434 w 64579"/>
                <a:gd name="connsiteY6" fmla="*/ 47720 h 110775"/>
                <a:gd name="connsiteX7" fmla="*/ 64580 w 64579"/>
                <a:gd name="connsiteY7" fmla="*/ 78581 h 11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79" h="110775">
                  <a:moveTo>
                    <a:pt x="64580" y="78581"/>
                  </a:moveTo>
                  <a:cubicBezTo>
                    <a:pt x="64580" y="96298"/>
                    <a:pt x="50102" y="110776"/>
                    <a:pt x="32290" y="110776"/>
                  </a:cubicBezTo>
                  <a:cubicBezTo>
                    <a:pt x="14478" y="110776"/>
                    <a:pt x="0" y="96298"/>
                    <a:pt x="0" y="78581"/>
                  </a:cubicBezTo>
                  <a:cubicBezTo>
                    <a:pt x="0" y="62960"/>
                    <a:pt x="11144" y="49911"/>
                    <a:pt x="25908" y="46958"/>
                  </a:cubicBezTo>
                  <a:lnTo>
                    <a:pt x="25908" y="0"/>
                  </a:lnTo>
                  <a:lnTo>
                    <a:pt x="41434" y="0"/>
                  </a:lnTo>
                  <a:lnTo>
                    <a:pt x="41434" y="47720"/>
                  </a:lnTo>
                  <a:cubicBezTo>
                    <a:pt x="54769" y="51721"/>
                    <a:pt x="64580" y="63913"/>
                    <a:pt x="64580" y="78581"/>
                  </a:cubicBezTo>
                  <a:close/>
                </a:path>
              </a:pathLst>
            </a:custGeom>
            <a:grp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nvGrpSpPr>
            <p:cNvPr id="745" name="Graphic 364">
              <a:extLst>
                <a:ext uri="{FF2B5EF4-FFF2-40B4-BE49-F238E27FC236}">
                  <a16:creationId xmlns:a16="http://schemas.microsoft.com/office/drawing/2014/main" xmlns="" id="{498ECFE7-6CE7-4DC8-A65F-CBD90CFDBC51}"/>
                </a:ext>
              </a:extLst>
            </p:cNvPr>
            <p:cNvGrpSpPr/>
            <p:nvPr/>
          </p:nvGrpSpPr>
          <p:grpSpPr>
            <a:xfrm>
              <a:off x="5891212" y="3228975"/>
              <a:ext cx="410146" cy="288512"/>
              <a:chOff x="5891212" y="3228975"/>
              <a:chExt cx="410146" cy="288512"/>
            </a:xfrm>
            <a:grpFill/>
          </p:grpSpPr>
          <p:sp>
            <p:nvSpPr>
              <p:cNvPr id="746" name="Freeform: Shape 745">
                <a:extLst>
                  <a:ext uri="{FF2B5EF4-FFF2-40B4-BE49-F238E27FC236}">
                    <a16:creationId xmlns:a16="http://schemas.microsoft.com/office/drawing/2014/main" xmlns="" id="{4D5A7883-B2A2-4212-9289-A8DB3B78930F}"/>
                  </a:ext>
                </a:extLst>
              </p:cNvPr>
              <p:cNvSpPr/>
              <p:nvPr/>
            </p:nvSpPr>
            <p:spPr>
              <a:xfrm>
                <a:off x="6071996" y="3375850"/>
                <a:ext cx="75533" cy="75533"/>
              </a:xfrm>
              <a:custGeom>
                <a:avLst/>
                <a:gdLst>
                  <a:gd name="connsiteX0" fmla="*/ 75533 w 75533"/>
                  <a:gd name="connsiteY0" fmla="*/ 37814 h 75533"/>
                  <a:gd name="connsiteX1" fmla="*/ 37719 w 75533"/>
                  <a:gd name="connsiteY1" fmla="*/ 75533 h 75533"/>
                  <a:gd name="connsiteX2" fmla="*/ 0 w 75533"/>
                  <a:gd name="connsiteY2" fmla="*/ 37814 h 75533"/>
                  <a:gd name="connsiteX3" fmla="*/ 37719 w 75533"/>
                  <a:gd name="connsiteY3" fmla="*/ 0 h 75533"/>
                  <a:gd name="connsiteX4" fmla="*/ 75533 w 75533"/>
                  <a:gd name="connsiteY4" fmla="*/ 37814 h 75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33" h="75533">
                    <a:moveTo>
                      <a:pt x="75533" y="37814"/>
                    </a:moveTo>
                    <a:cubicBezTo>
                      <a:pt x="75533" y="58579"/>
                      <a:pt x="58579" y="75533"/>
                      <a:pt x="37719" y="75533"/>
                    </a:cubicBezTo>
                    <a:cubicBezTo>
                      <a:pt x="16955" y="75533"/>
                      <a:pt x="0" y="58579"/>
                      <a:pt x="0" y="37814"/>
                    </a:cubicBezTo>
                    <a:cubicBezTo>
                      <a:pt x="0" y="16955"/>
                      <a:pt x="16955" y="0"/>
                      <a:pt x="37719" y="0"/>
                    </a:cubicBezTo>
                    <a:cubicBezTo>
                      <a:pt x="58579" y="0"/>
                      <a:pt x="75533" y="16955"/>
                      <a:pt x="75533" y="37814"/>
                    </a:cubicBezTo>
                    <a:close/>
                  </a:path>
                </a:pathLst>
              </a:custGeom>
              <a:grp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sp>
            <p:nvSpPr>
              <p:cNvPr id="747" name="Freeform: Shape 746">
                <a:extLst>
                  <a:ext uri="{FF2B5EF4-FFF2-40B4-BE49-F238E27FC236}">
                    <a16:creationId xmlns:a16="http://schemas.microsoft.com/office/drawing/2014/main" xmlns="" id="{C2B3F184-B88F-4D24-8BBF-A3F8C28C4631}"/>
                  </a:ext>
                </a:extLst>
              </p:cNvPr>
              <p:cNvSpPr/>
              <p:nvPr/>
            </p:nvSpPr>
            <p:spPr>
              <a:xfrm>
                <a:off x="5891212" y="3228975"/>
                <a:ext cx="410146" cy="288512"/>
              </a:xfrm>
              <a:custGeom>
                <a:avLst/>
                <a:gdLst>
                  <a:gd name="connsiteX0" fmla="*/ 353759 w 410146"/>
                  <a:gd name="connsiteY0" fmla="*/ 130302 h 288512"/>
                  <a:gd name="connsiteX1" fmla="*/ 358235 w 410146"/>
                  <a:gd name="connsiteY1" fmla="*/ 100489 h 288512"/>
                  <a:gd name="connsiteX2" fmla="*/ 257747 w 410146"/>
                  <a:gd name="connsiteY2" fmla="*/ 0 h 288512"/>
                  <a:gd name="connsiteX3" fmla="*/ 167831 w 410146"/>
                  <a:gd name="connsiteY3" fmla="*/ 55626 h 288512"/>
                  <a:gd name="connsiteX4" fmla="*/ 119920 w 410146"/>
                  <a:gd name="connsiteY4" fmla="*/ 36481 h 288512"/>
                  <a:gd name="connsiteX5" fmla="*/ 50197 w 410146"/>
                  <a:gd name="connsiteY5" fmla="*/ 106204 h 288512"/>
                  <a:gd name="connsiteX6" fmla="*/ 54769 w 410146"/>
                  <a:gd name="connsiteY6" fmla="*/ 130874 h 288512"/>
                  <a:gd name="connsiteX7" fmla="*/ 0 w 410146"/>
                  <a:gd name="connsiteY7" fmla="*/ 207455 h 288512"/>
                  <a:gd name="connsiteX8" fmla="*/ 81058 w 410146"/>
                  <a:gd name="connsiteY8" fmla="*/ 288512 h 288512"/>
                  <a:gd name="connsiteX9" fmla="*/ 208121 w 410146"/>
                  <a:gd name="connsiteY9" fmla="*/ 288512 h 288512"/>
                  <a:gd name="connsiteX10" fmla="*/ 208121 w 410146"/>
                  <a:gd name="connsiteY10" fmla="*/ 238506 h 288512"/>
                  <a:gd name="connsiteX11" fmla="*/ 178118 w 410146"/>
                  <a:gd name="connsiteY11" fmla="*/ 221742 h 288512"/>
                  <a:gd name="connsiteX12" fmla="*/ 140018 w 410146"/>
                  <a:gd name="connsiteY12" fmla="*/ 241744 h 288512"/>
                  <a:gd name="connsiteX13" fmla="*/ 151162 w 410146"/>
                  <a:gd name="connsiteY13" fmla="*/ 263843 h 288512"/>
                  <a:gd name="connsiteX14" fmla="*/ 102870 w 410146"/>
                  <a:gd name="connsiteY14" fmla="*/ 250127 h 288512"/>
                  <a:gd name="connsiteX15" fmla="*/ 121444 w 410146"/>
                  <a:gd name="connsiteY15" fmla="*/ 207455 h 288512"/>
                  <a:gd name="connsiteX16" fmla="*/ 132017 w 410146"/>
                  <a:gd name="connsiteY16" fmla="*/ 228219 h 288512"/>
                  <a:gd name="connsiteX17" fmla="*/ 168974 w 410146"/>
                  <a:gd name="connsiteY17" fmla="*/ 208121 h 288512"/>
                  <a:gd name="connsiteX18" fmla="*/ 163640 w 410146"/>
                  <a:gd name="connsiteY18" fmla="*/ 184690 h 288512"/>
                  <a:gd name="connsiteX19" fmla="*/ 167545 w 410146"/>
                  <a:gd name="connsiteY19" fmla="*/ 164402 h 288512"/>
                  <a:gd name="connsiteX20" fmla="*/ 130397 w 410146"/>
                  <a:gd name="connsiteY20" fmla="*/ 144113 h 288512"/>
                  <a:gd name="connsiteX21" fmla="*/ 118205 w 410146"/>
                  <a:gd name="connsiteY21" fmla="*/ 165640 h 288512"/>
                  <a:gd name="connsiteX22" fmla="*/ 102870 w 410146"/>
                  <a:gd name="connsiteY22" fmla="*/ 117729 h 288512"/>
                  <a:gd name="connsiteX23" fmla="*/ 148685 w 410146"/>
                  <a:gd name="connsiteY23" fmla="*/ 109633 h 288512"/>
                  <a:gd name="connsiteX24" fmla="*/ 137255 w 410146"/>
                  <a:gd name="connsiteY24" fmla="*/ 129921 h 288512"/>
                  <a:gd name="connsiteX25" fmla="*/ 175736 w 410146"/>
                  <a:gd name="connsiteY25" fmla="*/ 150305 h 288512"/>
                  <a:gd name="connsiteX26" fmla="*/ 207931 w 410146"/>
                  <a:gd name="connsiteY26" fmla="*/ 130778 h 288512"/>
                  <a:gd name="connsiteX27" fmla="*/ 208217 w 410146"/>
                  <a:gd name="connsiteY27" fmla="*/ 88773 h 288512"/>
                  <a:gd name="connsiteX28" fmla="*/ 183547 w 410146"/>
                  <a:gd name="connsiteY28" fmla="*/ 88297 h 288512"/>
                  <a:gd name="connsiteX29" fmla="*/ 218313 w 410146"/>
                  <a:gd name="connsiteY29" fmla="*/ 52007 h 288512"/>
                  <a:gd name="connsiteX30" fmla="*/ 247174 w 410146"/>
                  <a:gd name="connsiteY30" fmla="*/ 88487 h 288512"/>
                  <a:gd name="connsiteX31" fmla="*/ 223933 w 410146"/>
                  <a:gd name="connsiteY31" fmla="*/ 88106 h 288512"/>
                  <a:gd name="connsiteX32" fmla="*/ 224314 w 410146"/>
                  <a:gd name="connsiteY32" fmla="*/ 130016 h 288512"/>
                  <a:gd name="connsiteX33" fmla="*/ 261556 w 410146"/>
                  <a:gd name="connsiteY33" fmla="*/ 150495 h 288512"/>
                  <a:gd name="connsiteX34" fmla="*/ 297371 w 410146"/>
                  <a:gd name="connsiteY34" fmla="*/ 131731 h 288512"/>
                  <a:gd name="connsiteX35" fmla="*/ 286226 w 410146"/>
                  <a:gd name="connsiteY35" fmla="*/ 109633 h 288512"/>
                  <a:gd name="connsiteX36" fmla="*/ 334613 w 410146"/>
                  <a:gd name="connsiteY36" fmla="*/ 123349 h 288512"/>
                  <a:gd name="connsiteX37" fmla="*/ 315944 w 410146"/>
                  <a:gd name="connsiteY37" fmla="*/ 165926 h 288512"/>
                  <a:gd name="connsiteX38" fmla="*/ 305372 w 410146"/>
                  <a:gd name="connsiteY38" fmla="*/ 145256 h 288512"/>
                  <a:gd name="connsiteX39" fmla="*/ 269653 w 410146"/>
                  <a:gd name="connsiteY39" fmla="*/ 164687 h 288512"/>
                  <a:gd name="connsiteX40" fmla="*/ 273463 w 410146"/>
                  <a:gd name="connsiteY40" fmla="*/ 184690 h 288512"/>
                  <a:gd name="connsiteX41" fmla="*/ 268224 w 410146"/>
                  <a:gd name="connsiteY41" fmla="*/ 207931 h 288512"/>
                  <a:gd name="connsiteX42" fmla="*/ 304895 w 410146"/>
                  <a:gd name="connsiteY42" fmla="*/ 227933 h 288512"/>
                  <a:gd name="connsiteX43" fmla="*/ 317087 w 410146"/>
                  <a:gd name="connsiteY43" fmla="*/ 206407 h 288512"/>
                  <a:gd name="connsiteX44" fmla="*/ 332518 w 410146"/>
                  <a:gd name="connsiteY44" fmla="*/ 254318 h 288512"/>
                  <a:gd name="connsiteX45" fmla="*/ 286703 w 410146"/>
                  <a:gd name="connsiteY45" fmla="*/ 262414 h 288512"/>
                  <a:gd name="connsiteX46" fmla="*/ 298037 w 410146"/>
                  <a:gd name="connsiteY46" fmla="*/ 242126 h 288512"/>
                  <a:gd name="connsiteX47" fmla="*/ 259080 w 410146"/>
                  <a:gd name="connsiteY47" fmla="*/ 221552 h 288512"/>
                  <a:gd name="connsiteX48" fmla="*/ 223647 w 410146"/>
                  <a:gd name="connsiteY48" fmla="*/ 239268 h 288512"/>
                  <a:gd name="connsiteX49" fmla="*/ 223647 w 410146"/>
                  <a:gd name="connsiteY49" fmla="*/ 288512 h 288512"/>
                  <a:gd name="connsiteX50" fmla="*/ 329089 w 410146"/>
                  <a:gd name="connsiteY50" fmla="*/ 288512 h 288512"/>
                  <a:gd name="connsiteX51" fmla="*/ 410147 w 410146"/>
                  <a:gd name="connsiteY51" fmla="*/ 207455 h 288512"/>
                  <a:gd name="connsiteX52" fmla="*/ 353759 w 410146"/>
                  <a:gd name="connsiteY52" fmla="*/ 130302 h 28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10146" h="288512">
                    <a:moveTo>
                      <a:pt x="353759" y="130302"/>
                    </a:moveTo>
                    <a:cubicBezTo>
                      <a:pt x="356711" y="120872"/>
                      <a:pt x="358235" y="110871"/>
                      <a:pt x="358235" y="100489"/>
                    </a:cubicBezTo>
                    <a:cubicBezTo>
                      <a:pt x="358235" y="44958"/>
                      <a:pt x="313277" y="0"/>
                      <a:pt x="257747" y="0"/>
                    </a:cubicBezTo>
                    <a:cubicBezTo>
                      <a:pt x="218408" y="0"/>
                      <a:pt x="184404" y="22670"/>
                      <a:pt x="167831" y="55626"/>
                    </a:cubicBezTo>
                    <a:cubicBezTo>
                      <a:pt x="155353" y="43815"/>
                      <a:pt x="138494" y="36481"/>
                      <a:pt x="119920" y="36481"/>
                    </a:cubicBezTo>
                    <a:cubicBezTo>
                      <a:pt x="81439" y="36481"/>
                      <a:pt x="50197" y="67628"/>
                      <a:pt x="50197" y="106204"/>
                    </a:cubicBezTo>
                    <a:cubicBezTo>
                      <a:pt x="50197" y="114872"/>
                      <a:pt x="51911" y="123158"/>
                      <a:pt x="54769" y="130874"/>
                    </a:cubicBezTo>
                    <a:cubicBezTo>
                      <a:pt x="22955" y="141732"/>
                      <a:pt x="0" y="171926"/>
                      <a:pt x="0" y="207455"/>
                    </a:cubicBezTo>
                    <a:cubicBezTo>
                      <a:pt x="0" y="252222"/>
                      <a:pt x="36290" y="288512"/>
                      <a:pt x="81058" y="288512"/>
                    </a:cubicBezTo>
                    <a:lnTo>
                      <a:pt x="208121" y="288512"/>
                    </a:lnTo>
                    <a:lnTo>
                      <a:pt x="208121" y="238506"/>
                    </a:lnTo>
                    <a:cubicBezTo>
                      <a:pt x="196406" y="236315"/>
                      <a:pt x="185928" y="230219"/>
                      <a:pt x="178118" y="221742"/>
                    </a:cubicBezTo>
                    <a:lnTo>
                      <a:pt x="140018" y="241744"/>
                    </a:lnTo>
                    <a:lnTo>
                      <a:pt x="151162" y="263843"/>
                    </a:lnTo>
                    <a:lnTo>
                      <a:pt x="102870" y="250127"/>
                    </a:lnTo>
                    <a:lnTo>
                      <a:pt x="121444" y="207455"/>
                    </a:lnTo>
                    <a:lnTo>
                      <a:pt x="132017" y="228219"/>
                    </a:lnTo>
                    <a:lnTo>
                      <a:pt x="168974" y="208121"/>
                    </a:lnTo>
                    <a:cubicBezTo>
                      <a:pt x="165544" y="200978"/>
                      <a:pt x="163640" y="193072"/>
                      <a:pt x="163640" y="184690"/>
                    </a:cubicBezTo>
                    <a:cubicBezTo>
                      <a:pt x="163640" y="177546"/>
                      <a:pt x="165068" y="170688"/>
                      <a:pt x="167545" y="164402"/>
                    </a:cubicBezTo>
                    <a:lnTo>
                      <a:pt x="130397" y="144113"/>
                    </a:lnTo>
                    <a:lnTo>
                      <a:pt x="118205" y="165640"/>
                    </a:lnTo>
                    <a:lnTo>
                      <a:pt x="102870" y="117729"/>
                    </a:lnTo>
                    <a:lnTo>
                      <a:pt x="148685" y="109633"/>
                    </a:lnTo>
                    <a:lnTo>
                      <a:pt x="137255" y="129921"/>
                    </a:lnTo>
                    <a:lnTo>
                      <a:pt x="175736" y="150305"/>
                    </a:lnTo>
                    <a:cubicBezTo>
                      <a:pt x="183737" y="140399"/>
                      <a:pt x="195072" y="133255"/>
                      <a:pt x="207931" y="130778"/>
                    </a:cubicBezTo>
                    <a:lnTo>
                      <a:pt x="208217" y="88773"/>
                    </a:lnTo>
                    <a:lnTo>
                      <a:pt x="183547" y="88297"/>
                    </a:lnTo>
                    <a:lnTo>
                      <a:pt x="218313" y="52007"/>
                    </a:lnTo>
                    <a:lnTo>
                      <a:pt x="247174" y="88487"/>
                    </a:lnTo>
                    <a:lnTo>
                      <a:pt x="223933" y="88106"/>
                    </a:lnTo>
                    <a:lnTo>
                      <a:pt x="224314" y="130016"/>
                    </a:lnTo>
                    <a:cubicBezTo>
                      <a:pt x="239363" y="131636"/>
                      <a:pt x="252603" y="139256"/>
                      <a:pt x="261556" y="150495"/>
                    </a:cubicBezTo>
                    <a:lnTo>
                      <a:pt x="297371" y="131731"/>
                    </a:lnTo>
                    <a:lnTo>
                      <a:pt x="286226" y="109633"/>
                    </a:lnTo>
                    <a:lnTo>
                      <a:pt x="334613" y="123349"/>
                    </a:lnTo>
                    <a:lnTo>
                      <a:pt x="315944" y="165926"/>
                    </a:lnTo>
                    <a:lnTo>
                      <a:pt x="305372" y="145256"/>
                    </a:lnTo>
                    <a:lnTo>
                      <a:pt x="269653" y="164687"/>
                    </a:lnTo>
                    <a:cubicBezTo>
                      <a:pt x="272129" y="170879"/>
                      <a:pt x="273463" y="177641"/>
                      <a:pt x="273463" y="184690"/>
                    </a:cubicBezTo>
                    <a:cubicBezTo>
                      <a:pt x="273463" y="192977"/>
                      <a:pt x="271558" y="200787"/>
                      <a:pt x="268224" y="207931"/>
                    </a:cubicBezTo>
                    <a:lnTo>
                      <a:pt x="304895" y="227933"/>
                    </a:lnTo>
                    <a:lnTo>
                      <a:pt x="317087" y="206407"/>
                    </a:lnTo>
                    <a:lnTo>
                      <a:pt x="332518" y="254318"/>
                    </a:lnTo>
                    <a:lnTo>
                      <a:pt x="286703" y="262414"/>
                    </a:lnTo>
                    <a:lnTo>
                      <a:pt x="298037" y="242126"/>
                    </a:lnTo>
                    <a:lnTo>
                      <a:pt x="259080" y="221552"/>
                    </a:lnTo>
                    <a:cubicBezTo>
                      <a:pt x="250127" y="231458"/>
                      <a:pt x="237649" y="238030"/>
                      <a:pt x="223647" y="239268"/>
                    </a:cubicBezTo>
                    <a:lnTo>
                      <a:pt x="223647" y="288512"/>
                    </a:lnTo>
                    <a:lnTo>
                      <a:pt x="329089" y="288512"/>
                    </a:lnTo>
                    <a:cubicBezTo>
                      <a:pt x="373856" y="288512"/>
                      <a:pt x="410147" y="252222"/>
                      <a:pt x="410147" y="207455"/>
                    </a:cubicBezTo>
                    <a:cubicBezTo>
                      <a:pt x="410147" y="171355"/>
                      <a:pt x="386429" y="140780"/>
                      <a:pt x="353759" y="130302"/>
                    </a:cubicBezTo>
                    <a:close/>
                  </a:path>
                </a:pathLst>
              </a:custGeom>
              <a:grpFill/>
              <a:ln w="9525" cap="flat">
                <a:noFill/>
                <a:prstDash val="solid"/>
                <a:miter/>
              </a:ln>
            </p:spPr>
            <p:txBody>
              <a:bodyPr rtlCol="1" anchor="ctr">
                <a:noAutofit/>
              </a:bodyPr>
              <a:lstStyle/>
              <a:p>
                <a:pPr algn="r" rtl="1"/>
                <a:endParaRPr lang="en-US">
                  <a:latin typeface="Arial" panose="020B0604020202020204" pitchFamily="34" charset="0"/>
                  <a:cs typeface="Arial" panose="020B0604020202020204" pitchFamily="34" charset="0"/>
                </a:endParaRPr>
              </a:p>
            </p:txBody>
          </p:sp>
        </p:grpSp>
      </p:grpSp>
      <p:pic>
        <p:nvPicPr>
          <p:cNvPr id="751" name="Picture 750" descr="A close up of a logo&#10;&#10;Description automatically generated">
            <a:extLst>
              <a:ext uri="{FF2B5EF4-FFF2-40B4-BE49-F238E27FC236}">
                <a16:creationId xmlns:a16="http://schemas.microsoft.com/office/drawing/2014/main" xmlns="" id="{35C64701-2C51-4AD5-8595-009948305F2B}"/>
              </a:ext>
            </a:extLst>
          </p:cNvPr>
          <p:cNvPicPr>
            <a:picLocks noChangeAspect="1"/>
          </p:cNvPicPr>
          <p:nvPr/>
        </p:nvPicPr>
        <p:blipFill rotWithShape="1">
          <a:blip r:embed="rId8"/>
          <a:srcRect t="37264" b="37592"/>
          <a:stretch/>
        </p:blipFill>
        <p:spPr>
          <a:xfrm>
            <a:off x="5562599" y="2296267"/>
            <a:ext cx="1179910" cy="296676"/>
          </a:xfrm>
          <a:prstGeom prst="rect">
            <a:avLst/>
          </a:prstGeom>
        </p:spPr>
      </p:pic>
      <p:sp>
        <p:nvSpPr>
          <p:cNvPr id="120" name="Freeform: Shape 119">
            <a:extLst>
              <a:ext uri="{FF2B5EF4-FFF2-40B4-BE49-F238E27FC236}">
                <a16:creationId xmlns:a16="http://schemas.microsoft.com/office/drawing/2014/main" xmlns="" id="{48307360-851B-4B5C-8859-89F509B7DB5F}"/>
              </a:ext>
            </a:extLst>
          </p:cNvPr>
          <p:cNvSpPr/>
          <p:nvPr/>
        </p:nvSpPr>
        <p:spPr bwMode="auto">
          <a:xfrm flipH="1">
            <a:off x="6121400" y="2790963"/>
            <a:ext cx="1148556" cy="609461"/>
          </a:xfrm>
          <a:custGeom>
            <a:avLst/>
            <a:gdLst>
              <a:gd name="connsiteX0" fmla="*/ 1206500 w 1206500"/>
              <a:gd name="connsiteY0" fmla="*/ 0 h 266700"/>
              <a:gd name="connsiteX1" fmla="*/ 1206500 w 1206500"/>
              <a:gd name="connsiteY1" fmla="*/ 127000 h 266700"/>
              <a:gd name="connsiteX2" fmla="*/ 0 w 1206500"/>
              <a:gd name="connsiteY2" fmla="*/ 127000 h 266700"/>
              <a:gd name="connsiteX3" fmla="*/ 0 w 120650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1206500" h="266700">
                <a:moveTo>
                  <a:pt x="1206500" y="0"/>
                </a:moveTo>
                <a:lnTo>
                  <a:pt x="1206500" y="127000"/>
                </a:lnTo>
                <a:lnTo>
                  <a:pt x="0" y="127000"/>
                </a:lnTo>
                <a:lnTo>
                  <a:pt x="0" y="266700"/>
                </a:ln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tlCol="1" anchor="ctr">
            <a:noAutofit/>
          </a:bodyPr>
          <a:lstStyle/>
          <a:p>
            <a:pPr algn="r" rtl="1"/>
            <a:endParaRPr lang="en-US">
              <a:solidFill>
                <a:schemeClr val="tx1"/>
              </a:solidFill>
              <a:latin typeface="Arial" panose="020B0604020202020204" pitchFamily="34" charset="0"/>
              <a:cs typeface="Arial" panose="020B0604020202020204" pitchFamily="34" charset="0"/>
            </a:endParaRPr>
          </a:p>
        </p:txBody>
      </p:sp>
      <p:sp>
        <p:nvSpPr>
          <p:cNvPr id="753" name="TextBox 752">
            <a:extLst>
              <a:ext uri="{FF2B5EF4-FFF2-40B4-BE49-F238E27FC236}">
                <a16:creationId xmlns:a16="http://schemas.microsoft.com/office/drawing/2014/main" xmlns="" id="{ADD2D450-97B4-42C3-A2A3-A59855316145}"/>
              </a:ext>
            </a:extLst>
          </p:cNvPr>
          <p:cNvSpPr txBox="1"/>
          <p:nvPr/>
        </p:nvSpPr>
        <p:spPr>
          <a:xfrm flipH="1">
            <a:off x="5839936" y="3148786"/>
            <a:ext cx="1221018" cy="344124"/>
          </a:xfrm>
          <a:prstGeom prst="rect">
            <a:avLst/>
          </a:prstGeom>
          <a:noFill/>
        </p:spPr>
        <p:txBody>
          <a:bodyPr wrap="square" lIns="0" tIns="0" rIns="0" bIns="0" rtlCol="1" anchor="ctr">
            <a:noAutofit/>
          </a:bodyPr>
          <a:lstStyle/>
          <a:p>
            <a:pPr algn="r" rtl="1">
              <a:defRPr/>
            </a:pPr>
            <a:r>
              <a:rPr lang="ar-SA" sz="1200" i="1" kern="0" dirty="0">
                <a:latin typeface="Arial" panose="020B0604020202020204" pitchFamily="34" charset="0"/>
                <a:cs typeface="Arial" panose="020B0604020202020204" pitchFamily="34" charset="0"/>
                <a:rtl/>
              </a:rPr>
              <a:t>سجل واحد أو سجلات الدُفعات</a:t>
            </a:r>
          </a:p>
        </p:txBody>
      </p:sp>
      <p:sp>
        <p:nvSpPr>
          <p:cNvPr id="754" name="TextBox 753">
            <a:extLst>
              <a:ext uri="{FF2B5EF4-FFF2-40B4-BE49-F238E27FC236}">
                <a16:creationId xmlns:a16="http://schemas.microsoft.com/office/drawing/2014/main" xmlns="" id="{6791A5CD-54BE-470E-8777-4823401FD5E1}"/>
              </a:ext>
            </a:extLst>
          </p:cNvPr>
          <p:cNvSpPr txBox="1"/>
          <p:nvPr/>
        </p:nvSpPr>
        <p:spPr>
          <a:xfrm flipH="1">
            <a:off x="419100" y="1476523"/>
            <a:ext cx="2952750" cy="1194168"/>
          </a:xfrm>
          <a:prstGeom prst="rect">
            <a:avLst/>
          </a:prstGeom>
          <a:noFill/>
          <a:ln>
            <a:noFill/>
            <a:prstDash val="dash"/>
          </a:ln>
        </p:spPr>
        <p:txBody>
          <a:bodyPr wrap="square" lIns="0" tIns="0" rIns="0" bIns="0" rtlCol="1">
            <a:noAutofit/>
          </a:bodyPr>
          <a:lstStyle/>
          <a:p>
            <a:pPr algn="r" rtl="1">
              <a:defRPr/>
            </a:pPr>
            <a:r>
              <a:rPr lang="ar-SA" sz="1200" kern="0" dirty="0">
                <a:solidFill>
                  <a:srgbClr val="000000"/>
                </a:solidFill>
                <a:latin typeface="Arial" panose="020B0604020202020204" pitchFamily="34" charset="0"/>
                <a:cs typeface="Arial" panose="020B0604020202020204" pitchFamily="34" charset="0"/>
                <a:rtl val="0"/>
              </a:rPr>
              <a:t>Microsoft </a:t>
            </a:r>
            <a:r>
              <a:rPr lang="ar-SA" sz="1200" kern="0" dirty="0" smtClean="0">
                <a:solidFill>
                  <a:srgbClr val="000000"/>
                </a:solidFill>
                <a:latin typeface="Arial" panose="020B0604020202020204" pitchFamily="34" charset="0"/>
                <a:cs typeface="Arial" panose="020B0604020202020204" pitchFamily="34" charset="0"/>
                <a:rtl val="0"/>
              </a:rPr>
              <a:t>Dynamics</a:t>
            </a:r>
            <a:r>
              <a:rPr lang="ar-SA" sz="1200" kern="0" dirty="0" smtClean="0">
                <a:solidFill>
                  <a:srgbClr val="000000"/>
                </a:solidFill>
                <a:latin typeface="Arial" panose="020B0604020202020204" pitchFamily="34" charset="0"/>
                <a:cs typeface="Arial" panose="020B0604020202020204" pitchFamily="34" charset="0"/>
                <a:rtl/>
              </a:rPr>
              <a:t> </a:t>
            </a:r>
            <a:r>
              <a:rPr lang="ar-SA" sz="1200" kern="0" dirty="0">
                <a:solidFill>
                  <a:srgbClr val="000000"/>
                </a:solidFill>
                <a:latin typeface="Arial" panose="020B0604020202020204" pitchFamily="34" charset="0"/>
                <a:cs typeface="Arial" panose="020B0604020202020204" pitchFamily="34" charset="0"/>
                <a:rtl/>
              </a:rPr>
              <a:t>مهام إدارة بيانات</a:t>
            </a:r>
            <a:r>
              <a:rPr dirty="0">
                <a:latin typeface="Arial" panose="020B0604020202020204" pitchFamily="34" charset="0"/>
                <a:cs typeface="Arial" panose="020B0604020202020204" pitchFamily="34" charset="0"/>
              </a:rPr>
              <a:t/>
            </a:r>
            <a:br>
              <a:rPr dirty="0">
                <a:latin typeface="Arial" panose="020B0604020202020204" pitchFamily="34" charset="0"/>
                <a:cs typeface="Arial" panose="020B0604020202020204" pitchFamily="34" charset="0"/>
              </a:rPr>
            </a:br>
            <a:r>
              <a:rPr lang="ar-SA" sz="1200" kern="0" dirty="0">
                <a:solidFill>
                  <a:srgbClr val="000000"/>
                </a:solidFill>
                <a:latin typeface="Arial" panose="020B0604020202020204" pitchFamily="34" charset="0"/>
                <a:cs typeface="Arial" panose="020B0604020202020204" pitchFamily="34" charset="0"/>
                <a:rtl val="0"/>
              </a:rPr>
              <a:t>Lifecycle Services</a:t>
            </a:r>
            <a:r>
              <a:rPr lang="ar-SA" sz="1200" kern="0" dirty="0">
                <a:solidFill>
                  <a:srgbClr val="000000"/>
                </a:solidFill>
                <a:latin typeface="Arial" panose="020B0604020202020204" pitchFamily="34" charset="0"/>
                <a:cs typeface="Arial" panose="020B0604020202020204" pitchFamily="34" charset="0"/>
                <a:rtl/>
              </a:rPr>
              <a:t> مثل</a:t>
            </a:r>
          </a:p>
          <a:p>
            <a:pPr marL="171450" indent="-114300" algn="r" rtl="1">
              <a:spcAft>
                <a:spcPts val="200"/>
              </a:spcAft>
              <a:buFont typeface="Arial" panose="020B0604020202020204" pitchFamily="34" charset="0"/>
              <a:buChar char="•"/>
              <a:defRPr/>
            </a:pPr>
            <a:r>
              <a:rPr lang="ar-SA" sz="1200" kern="0" dirty="0">
                <a:solidFill>
                  <a:srgbClr val="000000"/>
                </a:solidFill>
                <a:latin typeface="Arial" panose="020B0604020202020204" pitchFamily="34" charset="0"/>
                <a:cs typeface="Arial" panose="020B0604020202020204" pitchFamily="34" charset="0"/>
                <a:rtl/>
              </a:rPr>
              <a:t>ترحيل البيانات لحمل النظام الأولي</a:t>
            </a:r>
          </a:p>
          <a:p>
            <a:pPr marL="171450" indent="-114300" algn="r" rtl="1">
              <a:spcAft>
                <a:spcPts val="200"/>
              </a:spcAft>
              <a:buFont typeface="Arial" panose="020B0604020202020204" pitchFamily="34" charset="0"/>
              <a:buChar char="•"/>
              <a:defRPr/>
            </a:pPr>
            <a:r>
              <a:rPr lang="ar-SA" sz="1200" kern="0" dirty="0">
                <a:solidFill>
                  <a:srgbClr val="000000"/>
                </a:solidFill>
                <a:latin typeface="Arial" panose="020B0604020202020204" pitchFamily="34" charset="0"/>
                <a:cs typeface="Arial" panose="020B0604020202020204" pitchFamily="34" charset="0"/>
                <a:rtl/>
              </a:rPr>
              <a:t>نقل البيانات بين مثيلات </a:t>
            </a:r>
            <a:r>
              <a:rPr lang="ar-SA" sz="1200" kern="0" dirty="0">
                <a:solidFill>
                  <a:srgbClr val="000000"/>
                </a:solidFill>
                <a:latin typeface="Arial" panose="020B0604020202020204" pitchFamily="34" charset="0"/>
                <a:cs typeface="Arial" panose="020B0604020202020204" pitchFamily="34" charset="0"/>
                <a:rtl val="0"/>
              </a:rPr>
              <a:t>AX</a:t>
            </a:r>
            <a:r>
              <a:rPr lang="ar-SA" sz="1200" kern="0" dirty="0">
                <a:solidFill>
                  <a:srgbClr val="000000"/>
                </a:solidFill>
                <a:latin typeface="Arial" panose="020B0604020202020204" pitchFamily="34" charset="0"/>
                <a:cs typeface="Arial" panose="020B0604020202020204" pitchFamily="34" charset="0"/>
                <a:rtl/>
              </a:rPr>
              <a:t> (</a:t>
            </a:r>
            <a:r>
              <a:rPr lang="ar-SA" sz="1200" kern="0" dirty="0" smtClean="0">
                <a:solidFill>
                  <a:srgbClr val="000000"/>
                </a:solidFill>
                <a:latin typeface="Arial" panose="020B0604020202020204" pitchFamily="34" charset="0"/>
                <a:cs typeface="Arial" panose="020B0604020202020204" pitchFamily="34" charset="0"/>
                <a:rtl/>
              </a:rPr>
              <a:t>اختبار</a:t>
            </a:r>
            <a:r>
              <a:rPr lang="ar-SA" sz="1200" kern="0" dirty="0" smtClean="0">
                <a:solidFill>
                  <a:srgbClr val="000000"/>
                </a:solidFill>
                <a:latin typeface="Arial" panose="020B0604020202020204" pitchFamily="34" charset="0"/>
                <a:cs typeface="Arial" panose="020B0604020202020204" pitchFamily="34" charset="0"/>
                <a:sym typeface="Wingdings" panose="05000000000000000000" pitchFamily="2" charset="2"/>
                <a:rtl val="0"/>
              </a:rPr>
              <a:t> </a:t>
            </a:r>
            <a:r>
              <a:rPr lang="ar-SA" sz="1200" kern="0" dirty="0">
                <a:solidFill>
                  <a:srgbClr val="000000"/>
                </a:solidFill>
                <a:latin typeface="Arial" panose="020B0604020202020204" pitchFamily="34" charset="0"/>
                <a:cs typeface="Arial" panose="020B0604020202020204" pitchFamily="34" charset="0"/>
                <a:sym typeface="Wingdings" panose="05000000000000000000" pitchFamily="2" charset="2"/>
                <a:rtl val="0"/>
              </a:rPr>
              <a:t>الإنتاج)</a:t>
            </a:r>
          </a:p>
          <a:p>
            <a:pPr marL="171450" indent="-114300" algn="r" rtl="1">
              <a:spcAft>
                <a:spcPts val="200"/>
              </a:spcAft>
              <a:buFont typeface="Arial" panose="020B0604020202020204" pitchFamily="34" charset="0"/>
              <a:buChar char="•"/>
              <a:defRPr/>
            </a:pPr>
            <a:r>
              <a:rPr lang="ar-SA" sz="1200" kern="0" dirty="0">
                <a:solidFill>
                  <a:srgbClr val="000000"/>
                </a:solidFill>
                <a:latin typeface="Arial" panose="020B0604020202020204" pitchFamily="34" charset="0"/>
                <a:cs typeface="Arial" panose="020B0604020202020204" pitchFamily="34" charset="0"/>
                <a:sym typeface="Wingdings" panose="05000000000000000000" pitchFamily="2" charset="2"/>
                <a:rtl/>
              </a:rPr>
              <a:t>مزامنة البيانات الرئيسية وما إلى ذلك</a:t>
            </a:r>
            <a:endParaRPr lang="en-US" sz="1200" kern="0" dirty="0">
              <a:solidFill>
                <a:srgbClr val="000000"/>
              </a:solidFill>
              <a:latin typeface="Arial" panose="020B0604020202020204" pitchFamily="34" charset="0"/>
              <a:cs typeface="Arial" panose="020B0604020202020204" pitchFamily="34" charset="0"/>
            </a:endParaRPr>
          </a:p>
        </p:txBody>
      </p:sp>
      <p:sp>
        <p:nvSpPr>
          <p:cNvPr id="757" name="Freeform: Shape 756">
            <a:extLst>
              <a:ext uri="{FF2B5EF4-FFF2-40B4-BE49-F238E27FC236}">
                <a16:creationId xmlns:a16="http://schemas.microsoft.com/office/drawing/2014/main" xmlns="" id="{1A037C71-CFE4-4313-8AEB-E5D81F1532AE}"/>
              </a:ext>
            </a:extLst>
          </p:cNvPr>
          <p:cNvSpPr/>
          <p:nvPr/>
        </p:nvSpPr>
        <p:spPr bwMode="auto">
          <a:xfrm flipH="1">
            <a:off x="8705850" y="2786062"/>
            <a:ext cx="323850" cy="623887"/>
          </a:xfrm>
          <a:custGeom>
            <a:avLst/>
            <a:gdLst>
              <a:gd name="connsiteX0" fmla="*/ 0 w 228600"/>
              <a:gd name="connsiteY0" fmla="*/ 0 h 290512"/>
              <a:gd name="connsiteX1" fmla="*/ 0 w 228600"/>
              <a:gd name="connsiteY1" fmla="*/ 152400 h 290512"/>
              <a:gd name="connsiteX2" fmla="*/ 228600 w 228600"/>
              <a:gd name="connsiteY2" fmla="*/ 152400 h 290512"/>
              <a:gd name="connsiteX3" fmla="*/ 228600 w 228600"/>
              <a:gd name="connsiteY3" fmla="*/ 290512 h 290512"/>
            </a:gdLst>
            <a:ahLst/>
            <a:cxnLst>
              <a:cxn ang="0">
                <a:pos x="connsiteX0" y="connsiteY0"/>
              </a:cxn>
              <a:cxn ang="0">
                <a:pos x="connsiteX1" y="connsiteY1"/>
              </a:cxn>
              <a:cxn ang="0">
                <a:pos x="connsiteX2" y="connsiteY2"/>
              </a:cxn>
              <a:cxn ang="0">
                <a:pos x="connsiteX3" y="connsiteY3"/>
              </a:cxn>
            </a:cxnLst>
            <a:rect l="l" t="t" r="r" b="b"/>
            <a:pathLst>
              <a:path w="228600" h="290512">
                <a:moveTo>
                  <a:pt x="0" y="0"/>
                </a:moveTo>
                <a:lnTo>
                  <a:pt x="0" y="152400"/>
                </a:lnTo>
                <a:lnTo>
                  <a:pt x="228600" y="152400"/>
                </a:lnTo>
                <a:lnTo>
                  <a:pt x="228600" y="290512"/>
                </a:ln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solidFill>
                <a:schemeClr val="tx1"/>
              </a:solidFill>
              <a:latin typeface="Arial" panose="020B0604020202020204" pitchFamily="34" charset="0"/>
              <a:cs typeface="Arial" panose="020B0604020202020204" pitchFamily="34" charset="0"/>
            </a:endParaRPr>
          </a:p>
        </p:txBody>
      </p:sp>
      <p:sp>
        <p:nvSpPr>
          <p:cNvPr id="758" name="Freeform: Shape 757">
            <a:extLst>
              <a:ext uri="{FF2B5EF4-FFF2-40B4-BE49-F238E27FC236}">
                <a16:creationId xmlns:a16="http://schemas.microsoft.com/office/drawing/2014/main" xmlns="" id="{DDA79097-C225-4A20-BD80-A31CCF4F913F}"/>
              </a:ext>
            </a:extLst>
          </p:cNvPr>
          <p:cNvSpPr/>
          <p:nvPr/>
        </p:nvSpPr>
        <p:spPr bwMode="auto">
          <a:xfrm flipH="1">
            <a:off x="8007351" y="2647950"/>
            <a:ext cx="638969" cy="812800"/>
          </a:xfrm>
          <a:custGeom>
            <a:avLst/>
            <a:gdLst>
              <a:gd name="connsiteX0" fmla="*/ 666750 w 666750"/>
              <a:gd name="connsiteY0" fmla="*/ 0 h 514350"/>
              <a:gd name="connsiteX1" fmla="*/ 152400 w 666750"/>
              <a:gd name="connsiteY1" fmla="*/ 0 h 514350"/>
              <a:gd name="connsiteX2" fmla="*/ 152400 w 666750"/>
              <a:gd name="connsiteY2" fmla="*/ 514350 h 514350"/>
              <a:gd name="connsiteX3" fmla="*/ 0 w 666750"/>
              <a:gd name="connsiteY3" fmla="*/ 514350 h 514350"/>
            </a:gdLst>
            <a:ahLst/>
            <a:cxnLst>
              <a:cxn ang="0">
                <a:pos x="connsiteX0" y="connsiteY0"/>
              </a:cxn>
              <a:cxn ang="0">
                <a:pos x="connsiteX1" y="connsiteY1"/>
              </a:cxn>
              <a:cxn ang="0">
                <a:pos x="connsiteX2" y="connsiteY2"/>
              </a:cxn>
              <a:cxn ang="0">
                <a:pos x="connsiteX3" y="connsiteY3"/>
              </a:cxn>
            </a:cxnLst>
            <a:rect l="l" t="t" r="r" b="b"/>
            <a:pathLst>
              <a:path w="666750" h="514350">
                <a:moveTo>
                  <a:pt x="666750" y="0"/>
                </a:moveTo>
                <a:lnTo>
                  <a:pt x="152400" y="0"/>
                </a:lnTo>
                <a:lnTo>
                  <a:pt x="152400" y="514350"/>
                </a:lnTo>
                <a:lnTo>
                  <a:pt x="0" y="514350"/>
                </a:ln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solidFill>
                <a:schemeClr val="tx1"/>
              </a:solidFill>
              <a:latin typeface="Arial" panose="020B0604020202020204" pitchFamily="34" charset="0"/>
              <a:cs typeface="Arial" panose="020B0604020202020204" pitchFamily="34" charset="0"/>
            </a:endParaRPr>
          </a:p>
        </p:txBody>
      </p:sp>
      <p:sp>
        <p:nvSpPr>
          <p:cNvPr id="761" name="Freeform: Shape 760">
            <a:extLst>
              <a:ext uri="{FF2B5EF4-FFF2-40B4-BE49-F238E27FC236}">
                <a16:creationId xmlns:a16="http://schemas.microsoft.com/office/drawing/2014/main" xmlns="" id="{C3E5BFD4-F5A6-46AC-A7F5-C5F550769DD4}"/>
              </a:ext>
            </a:extLst>
          </p:cNvPr>
          <p:cNvSpPr/>
          <p:nvPr/>
        </p:nvSpPr>
        <p:spPr bwMode="auto">
          <a:xfrm flipH="1">
            <a:off x="7336631" y="2797968"/>
            <a:ext cx="1538289" cy="681832"/>
          </a:xfrm>
          <a:custGeom>
            <a:avLst/>
            <a:gdLst>
              <a:gd name="connsiteX0" fmla="*/ 0 w 1435894"/>
              <a:gd name="connsiteY0" fmla="*/ 0 h 354806"/>
              <a:gd name="connsiteX1" fmla="*/ 0 w 1435894"/>
              <a:gd name="connsiteY1" fmla="*/ 90487 h 354806"/>
              <a:gd name="connsiteX2" fmla="*/ 873919 w 1435894"/>
              <a:gd name="connsiteY2" fmla="*/ 90487 h 354806"/>
              <a:gd name="connsiteX3" fmla="*/ 873919 w 1435894"/>
              <a:gd name="connsiteY3" fmla="*/ 354806 h 354806"/>
              <a:gd name="connsiteX4" fmla="*/ 1435894 w 1435894"/>
              <a:gd name="connsiteY4" fmla="*/ 354806 h 354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5894" h="354806">
                <a:moveTo>
                  <a:pt x="0" y="0"/>
                </a:moveTo>
                <a:lnTo>
                  <a:pt x="0" y="90487"/>
                </a:lnTo>
                <a:lnTo>
                  <a:pt x="873919" y="90487"/>
                </a:lnTo>
                <a:lnTo>
                  <a:pt x="873919" y="354806"/>
                </a:lnTo>
                <a:lnTo>
                  <a:pt x="1435894" y="354806"/>
                </a:ln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solidFill>
                <a:schemeClr val="tx1"/>
              </a:solidFill>
              <a:latin typeface="Arial" panose="020B0604020202020204" pitchFamily="34" charset="0"/>
              <a:cs typeface="Arial" panose="020B0604020202020204" pitchFamily="34" charset="0"/>
            </a:endParaRPr>
          </a:p>
        </p:txBody>
      </p:sp>
      <p:sp>
        <p:nvSpPr>
          <p:cNvPr id="763" name="Freeform: Shape 762">
            <a:extLst>
              <a:ext uri="{FF2B5EF4-FFF2-40B4-BE49-F238E27FC236}">
                <a16:creationId xmlns:a16="http://schemas.microsoft.com/office/drawing/2014/main" xmlns="" id="{B56F5762-A401-4482-9435-9C6242BD4B7D}"/>
              </a:ext>
            </a:extLst>
          </p:cNvPr>
          <p:cNvSpPr/>
          <p:nvPr/>
        </p:nvSpPr>
        <p:spPr bwMode="auto">
          <a:xfrm>
            <a:off x="4124326" y="2787789"/>
            <a:ext cx="1997074" cy="293549"/>
          </a:xfrm>
          <a:custGeom>
            <a:avLst/>
            <a:gdLst>
              <a:gd name="connsiteX0" fmla="*/ 0 w 611981"/>
              <a:gd name="connsiteY0" fmla="*/ 0 h 142875"/>
              <a:gd name="connsiteX1" fmla="*/ 0 w 611981"/>
              <a:gd name="connsiteY1" fmla="*/ 142875 h 142875"/>
              <a:gd name="connsiteX2" fmla="*/ 611981 w 611981"/>
              <a:gd name="connsiteY2" fmla="*/ 142875 h 142875"/>
            </a:gdLst>
            <a:ahLst/>
            <a:cxnLst>
              <a:cxn ang="0">
                <a:pos x="connsiteX0" y="connsiteY0"/>
              </a:cxn>
              <a:cxn ang="0">
                <a:pos x="connsiteX1" y="connsiteY1"/>
              </a:cxn>
              <a:cxn ang="0">
                <a:pos x="connsiteX2" y="connsiteY2"/>
              </a:cxn>
            </a:cxnLst>
            <a:rect l="l" t="t" r="r" b="b"/>
            <a:pathLst>
              <a:path w="611981" h="142875">
                <a:moveTo>
                  <a:pt x="0" y="0"/>
                </a:moveTo>
                <a:lnTo>
                  <a:pt x="0" y="142875"/>
                </a:lnTo>
                <a:lnTo>
                  <a:pt x="611981" y="142875"/>
                </a:lnTo>
              </a:path>
            </a:pathLst>
          </a:custGeom>
          <a:ln w="6350">
            <a:solidFill>
              <a:schemeClr val="bg1">
                <a:lumMod val="65000"/>
              </a:schemeClr>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1" anchor="ctr">
            <a:noAutofit/>
          </a:bodyPr>
          <a:lstStyle/>
          <a:p>
            <a:pPr algn="r" rtl="1"/>
            <a:endParaRPr lang="en-US">
              <a:solidFill>
                <a:schemeClr val="tx1"/>
              </a:solidFill>
              <a:latin typeface="Arial" panose="020B0604020202020204" pitchFamily="34" charset="0"/>
              <a:cs typeface="Arial" panose="020B0604020202020204" pitchFamily="34" charset="0"/>
            </a:endParaRPr>
          </a:p>
        </p:txBody>
      </p:sp>
      <p:grpSp>
        <p:nvGrpSpPr>
          <p:cNvPr id="766" name="Group 765">
            <a:extLst>
              <a:ext uri="{FF2B5EF4-FFF2-40B4-BE49-F238E27FC236}">
                <a16:creationId xmlns:a16="http://schemas.microsoft.com/office/drawing/2014/main" xmlns="" id="{3DC625E9-CE02-459B-B8DA-9B1B2BA101C4}"/>
              </a:ext>
            </a:extLst>
          </p:cNvPr>
          <p:cNvGrpSpPr/>
          <p:nvPr/>
        </p:nvGrpSpPr>
        <p:grpSpPr>
          <a:xfrm flipH="1">
            <a:off x="4781550" y="5857633"/>
            <a:ext cx="2937948" cy="835264"/>
            <a:chOff x="4037494" y="5868599"/>
            <a:chExt cx="3983563" cy="1360739"/>
          </a:xfrm>
        </p:grpSpPr>
        <p:sp>
          <p:nvSpPr>
            <p:cNvPr id="767" name="Can 58">
              <a:extLst>
                <a:ext uri="{FF2B5EF4-FFF2-40B4-BE49-F238E27FC236}">
                  <a16:creationId xmlns:a16="http://schemas.microsoft.com/office/drawing/2014/main" xmlns="" id="{ABF620C2-E78F-443C-BC1A-DB30D2BC0267}"/>
                </a:ext>
              </a:extLst>
            </p:cNvPr>
            <p:cNvSpPr/>
            <p:nvPr/>
          </p:nvSpPr>
          <p:spPr>
            <a:xfrm>
              <a:off x="5355754" y="5868599"/>
              <a:ext cx="1356589" cy="1002372"/>
            </a:xfrm>
            <a:prstGeom prst="can">
              <a:avLst>
                <a:gd name="adj" fmla="val 50000"/>
              </a:avLst>
            </a:prstGeom>
            <a:solidFill>
              <a:schemeClr val="bg2"/>
            </a:solidFill>
            <a:ln w="10795" cap="flat" cmpd="sng" algn="ctr">
              <a:solidFill>
                <a:schemeClr val="bg1">
                  <a:lumMod val="95000"/>
                </a:schemeClr>
              </a:solidFill>
              <a:prstDash val="solid"/>
            </a:ln>
            <a:effectLst/>
          </p:spPr>
          <p:txBody>
            <a:bodyPr rtlCol="1" anchor="ctr">
              <a:noAutofit/>
            </a:bodyPr>
            <a:lstStyle/>
            <a:p>
              <a:pPr algn="ctr" rtl="1">
                <a:defRPr/>
              </a:pPr>
              <a:endParaRPr lang="en-US" sz="1078" kern="0">
                <a:solidFill>
                  <a:srgbClr val="002050"/>
                </a:solidFill>
                <a:latin typeface="Arial" panose="020B0604020202020204" pitchFamily="34" charset="0"/>
                <a:cs typeface="Arial" panose="020B0604020202020204" pitchFamily="34" charset="0"/>
              </a:endParaRPr>
            </a:p>
          </p:txBody>
        </p:sp>
        <p:sp>
          <p:nvSpPr>
            <p:cNvPr id="768" name="TextBox 767">
              <a:extLst>
                <a:ext uri="{FF2B5EF4-FFF2-40B4-BE49-F238E27FC236}">
                  <a16:creationId xmlns:a16="http://schemas.microsoft.com/office/drawing/2014/main" xmlns="" id="{E52FA117-3920-490F-91B0-34E07B7BD454}"/>
                </a:ext>
              </a:extLst>
            </p:cNvPr>
            <p:cNvSpPr txBox="1"/>
            <p:nvPr/>
          </p:nvSpPr>
          <p:spPr>
            <a:xfrm>
              <a:off x="4037494" y="6966448"/>
              <a:ext cx="3983563" cy="262890"/>
            </a:xfrm>
            <a:prstGeom prst="rect">
              <a:avLst/>
            </a:prstGeom>
            <a:noFill/>
          </p:spPr>
          <p:txBody>
            <a:bodyPr wrap="square" lIns="0" tIns="0" rIns="0" bIns="0" rtlCol="1">
              <a:noAutofit/>
            </a:bodyPr>
            <a:lstStyle/>
            <a:p>
              <a:pPr algn="ctr" rtl="1">
                <a:defRPr/>
              </a:pPr>
              <a:r>
                <a:rPr lang="ar-SA" sz="1100" kern="0" dirty="0">
                  <a:latin typeface="Arial" panose="020B0604020202020204" pitchFamily="34" charset="0"/>
                  <a:cs typeface="Arial" panose="020B0604020202020204" pitchFamily="34" charset="0"/>
                  <a:rtl/>
                </a:rPr>
                <a:t>قاعدة بيانات </a:t>
              </a:r>
              <a:r>
                <a:rPr lang="ar-SA" sz="1100" kern="0" dirty="0">
                  <a:latin typeface="Arial" panose="020B0604020202020204" pitchFamily="34" charset="0"/>
                  <a:cs typeface="Arial" panose="020B0604020202020204" pitchFamily="34" charset="0"/>
                  <a:rtl val="0"/>
                </a:rPr>
                <a:t>Azure SQL</a:t>
              </a:r>
              <a:endParaRPr lang="en-US" sz="1000" kern="0" dirty="0">
                <a:latin typeface="Arial" panose="020B0604020202020204" pitchFamily="34" charset="0"/>
                <a:cs typeface="Arial" panose="020B0604020202020204" pitchFamily="34" charset="0"/>
              </a:endParaRPr>
            </a:p>
          </p:txBody>
        </p:sp>
      </p:grpSp>
      <p:sp>
        <p:nvSpPr>
          <p:cNvPr id="322" name="Freeform: Shape 321">
            <a:extLst>
              <a:ext uri="{FF2B5EF4-FFF2-40B4-BE49-F238E27FC236}">
                <a16:creationId xmlns:a16="http://schemas.microsoft.com/office/drawing/2014/main" xmlns="" id="{3F4D74D3-D3D4-4049-92D2-869FE7D14B53}"/>
              </a:ext>
            </a:extLst>
          </p:cNvPr>
          <p:cNvSpPr/>
          <p:nvPr/>
        </p:nvSpPr>
        <p:spPr bwMode="auto">
          <a:xfrm flipH="1">
            <a:off x="6888480" y="5623560"/>
            <a:ext cx="2888082" cy="459740"/>
          </a:xfrm>
          <a:custGeom>
            <a:avLst/>
            <a:gdLst>
              <a:gd name="connsiteX0" fmla="*/ 0 w 2590800"/>
              <a:gd name="connsiteY0" fmla="*/ 0 h 635000"/>
              <a:gd name="connsiteX1" fmla="*/ 0 w 2590800"/>
              <a:gd name="connsiteY1" fmla="*/ 635000 h 635000"/>
              <a:gd name="connsiteX2" fmla="*/ 2590800 w 2590800"/>
              <a:gd name="connsiteY2" fmla="*/ 635000 h 635000"/>
            </a:gdLst>
            <a:ahLst/>
            <a:cxnLst>
              <a:cxn ang="0">
                <a:pos x="connsiteX0" y="connsiteY0"/>
              </a:cxn>
              <a:cxn ang="0">
                <a:pos x="connsiteX1" y="connsiteY1"/>
              </a:cxn>
              <a:cxn ang="0">
                <a:pos x="connsiteX2" y="connsiteY2"/>
              </a:cxn>
            </a:cxnLst>
            <a:rect l="l" t="t" r="r" b="b"/>
            <a:pathLst>
              <a:path w="2590800" h="635000">
                <a:moveTo>
                  <a:pt x="0" y="0"/>
                </a:moveTo>
                <a:lnTo>
                  <a:pt x="0" y="635000"/>
                </a:lnTo>
                <a:lnTo>
                  <a:pt x="2590800" y="635000"/>
                </a:ln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tlCol="1" anchor="ctr"/>
          <a:lstStyle/>
          <a:p>
            <a:pPr algn="ctr" rtl="1"/>
            <a:endParaRPr lang="en-US">
              <a:latin typeface="Arial" panose="020B0604020202020204" pitchFamily="34" charset="0"/>
              <a:cs typeface="Arial" panose="020B0604020202020204" pitchFamily="34" charset="0"/>
            </a:endParaRPr>
          </a:p>
        </p:txBody>
      </p:sp>
      <p:sp>
        <p:nvSpPr>
          <p:cNvPr id="769" name="Rounded Rectangle 80">
            <a:extLst>
              <a:ext uri="{FF2B5EF4-FFF2-40B4-BE49-F238E27FC236}">
                <a16:creationId xmlns:a16="http://schemas.microsoft.com/office/drawing/2014/main" xmlns="" id="{4ECBB18A-62D8-4BFF-8D1B-AF75A5548C3F}"/>
              </a:ext>
            </a:extLst>
          </p:cNvPr>
          <p:cNvSpPr/>
          <p:nvPr/>
        </p:nvSpPr>
        <p:spPr>
          <a:xfrm flipH="1">
            <a:off x="647700" y="3573058"/>
            <a:ext cx="5270094" cy="891600"/>
          </a:xfrm>
          <a:prstGeom prst="roundRect">
            <a:avLst>
              <a:gd name="adj" fmla="val 6351"/>
            </a:avLst>
          </a:prstGeom>
          <a:solidFill>
            <a:schemeClr val="accent2"/>
          </a:solidFill>
          <a:ln w="10795" cap="flat" cmpd="sng" algn="ctr">
            <a:noFill/>
            <a:prstDash val="solid"/>
          </a:ln>
          <a:effectLst/>
        </p:spPr>
        <p:txBody>
          <a:bodyPr tIns="64008" rtlCol="1" anchor="t" anchorCtr="0">
            <a:noAutofit/>
          </a:bodyPr>
          <a:lstStyle/>
          <a:p>
            <a:pPr algn="ctr" rtl="1">
              <a:defRPr/>
            </a:pPr>
            <a:r>
              <a:rPr lang="ar-SA" sz="1400" b="1" kern="0" dirty="0">
                <a:solidFill>
                  <a:srgbClr val="FFFFFF"/>
                </a:solidFill>
                <a:latin typeface="Arial" panose="020B0604020202020204" pitchFamily="34" charset="0"/>
                <a:cs typeface="Arial" panose="020B0604020202020204" pitchFamily="34" charset="0"/>
                <a:rtl val="0"/>
              </a:rPr>
              <a:t>Data Management Framework</a:t>
            </a:r>
            <a:r>
              <a:rPr lang="ar-SA" sz="1400" b="1" kern="0" dirty="0">
                <a:solidFill>
                  <a:srgbClr val="FFFFFF"/>
                </a:solidFill>
                <a:latin typeface="Arial" panose="020B0604020202020204" pitchFamily="34" charset="0"/>
                <a:cs typeface="Arial" panose="020B0604020202020204" pitchFamily="34" charset="0"/>
                <a:rtl/>
              </a:rPr>
              <a:t> ‏</a:t>
            </a:r>
            <a:r>
              <a:rPr lang="ar-SA" sz="1400" b="1" kern="0" dirty="0">
                <a:solidFill>
                  <a:srgbClr val="FFFFFF"/>
                </a:solidFill>
                <a:latin typeface="Arial" panose="020B0604020202020204" pitchFamily="34" charset="0"/>
                <a:cs typeface="Arial" panose="020B0604020202020204" pitchFamily="34" charset="0"/>
                <a:rtl val="0"/>
              </a:rPr>
              <a:t>(DMF)</a:t>
            </a:r>
          </a:p>
        </p:txBody>
      </p:sp>
      <p:sp>
        <p:nvSpPr>
          <p:cNvPr id="770" name="Flowchart: Process 769">
            <a:extLst>
              <a:ext uri="{FF2B5EF4-FFF2-40B4-BE49-F238E27FC236}">
                <a16:creationId xmlns:a16="http://schemas.microsoft.com/office/drawing/2014/main" xmlns="" id="{E062CFC0-BE62-489D-95BF-353D124A8E12}"/>
              </a:ext>
            </a:extLst>
          </p:cNvPr>
          <p:cNvSpPr/>
          <p:nvPr/>
        </p:nvSpPr>
        <p:spPr>
          <a:xfrm flipH="1">
            <a:off x="3790969" y="3947052"/>
            <a:ext cx="1004445" cy="433521"/>
          </a:xfrm>
          <a:prstGeom prst="flowChartProcess">
            <a:avLst/>
          </a:prstGeom>
          <a:solidFill>
            <a:schemeClr val="accent2">
              <a:lumMod val="75000"/>
            </a:schemeClr>
          </a:solidFill>
          <a:ln w="6350" cap="flat" cmpd="sng" algn="ctr">
            <a:noFill/>
            <a:prstDash val="solid"/>
          </a:ln>
          <a:effectLst/>
        </p:spPr>
        <p:txBody>
          <a:bodyPr rtlCol="1" anchor="ctr">
            <a:noAutofit/>
          </a:bodyPr>
          <a:lstStyle/>
          <a:p>
            <a:pPr algn="ctr" rtl="1">
              <a:defRPr/>
            </a:pPr>
            <a:r>
              <a:rPr lang="ar-SA" sz="1100" kern="0">
                <a:solidFill>
                  <a:srgbClr val="FFFFFF"/>
                </a:solidFill>
                <a:latin typeface="Arial" panose="020B0604020202020204" pitchFamily="34" charset="0"/>
                <a:cs typeface="Arial" panose="020B0604020202020204" pitchFamily="34" charset="0"/>
                <a:rtl/>
              </a:rPr>
              <a:t>تحويل</a:t>
            </a:r>
          </a:p>
        </p:txBody>
      </p:sp>
      <p:sp>
        <p:nvSpPr>
          <p:cNvPr id="771" name="Flowchart: Process 770">
            <a:extLst>
              <a:ext uri="{FF2B5EF4-FFF2-40B4-BE49-F238E27FC236}">
                <a16:creationId xmlns:a16="http://schemas.microsoft.com/office/drawing/2014/main" xmlns="" id="{872E411F-AFB4-4B9A-9B70-115BCE768C48}"/>
              </a:ext>
            </a:extLst>
          </p:cNvPr>
          <p:cNvSpPr/>
          <p:nvPr/>
        </p:nvSpPr>
        <p:spPr>
          <a:xfrm flipH="1">
            <a:off x="1740112" y="3947052"/>
            <a:ext cx="951734" cy="433521"/>
          </a:xfrm>
          <a:prstGeom prst="flowChartProcess">
            <a:avLst/>
          </a:prstGeom>
          <a:solidFill>
            <a:schemeClr val="accent2">
              <a:lumMod val="75000"/>
            </a:schemeClr>
          </a:solidFill>
          <a:ln w="6350" cap="flat" cmpd="sng" algn="ctr">
            <a:noFill/>
            <a:prstDash val="solid"/>
          </a:ln>
          <a:effectLst/>
        </p:spPr>
        <p:txBody>
          <a:bodyPr rtlCol="1" anchor="ctr">
            <a:noAutofit/>
          </a:bodyPr>
          <a:lstStyle/>
          <a:p>
            <a:pPr algn="ctr" rtl="1">
              <a:defRPr/>
            </a:pPr>
            <a:r>
              <a:rPr lang="ar-SA" sz="1100" kern="0" dirty="0">
                <a:solidFill>
                  <a:srgbClr val="FFFFFF"/>
                </a:solidFill>
                <a:latin typeface="Arial" panose="020B0604020202020204" pitchFamily="34" charset="0"/>
                <a:cs typeface="Arial" panose="020B0604020202020204" pitchFamily="34" charset="0"/>
                <a:rtl/>
              </a:rPr>
              <a:t>التحقق من الصحة</a:t>
            </a:r>
          </a:p>
        </p:txBody>
      </p:sp>
      <p:sp>
        <p:nvSpPr>
          <p:cNvPr id="772" name="Flowchart: Process 771">
            <a:extLst>
              <a:ext uri="{FF2B5EF4-FFF2-40B4-BE49-F238E27FC236}">
                <a16:creationId xmlns:a16="http://schemas.microsoft.com/office/drawing/2014/main" xmlns="" id="{7E15E49F-2BEE-45F8-8683-D51647B4FE84}"/>
              </a:ext>
            </a:extLst>
          </p:cNvPr>
          <p:cNvSpPr/>
          <p:nvPr/>
        </p:nvSpPr>
        <p:spPr>
          <a:xfrm flipH="1">
            <a:off x="741037" y="3947052"/>
            <a:ext cx="951734" cy="433521"/>
          </a:xfrm>
          <a:prstGeom prst="flowChartProcess">
            <a:avLst/>
          </a:prstGeom>
          <a:solidFill>
            <a:schemeClr val="accent2">
              <a:lumMod val="75000"/>
            </a:schemeClr>
          </a:solidFill>
          <a:ln w="6350" cap="flat" cmpd="sng" algn="ctr">
            <a:noFill/>
            <a:prstDash val="solid"/>
          </a:ln>
          <a:effectLst/>
        </p:spPr>
        <p:txBody>
          <a:bodyPr rtlCol="1" anchor="ctr">
            <a:noAutofit/>
          </a:bodyPr>
          <a:lstStyle/>
          <a:p>
            <a:pPr algn="ctr" rtl="1">
              <a:defRPr/>
            </a:pPr>
            <a:r>
              <a:rPr lang="ar-SA" sz="1100" kern="0" dirty="0">
                <a:solidFill>
                  <a:srgbClr val="FFFFFF"/>
                </a:solidFill>
                <a:latin typeface="Arial" panose="020B0604020202020204" pitchFamily="34" charset="0"/>
                <a:cs typeface="Arial" panose="020B0604020202020204" pitchFamily="34" charset="0"/>
                <a:rtl/>
              </a:rPr>
              <a:t>التعيين</a:t>
            </a:r>
          </a:p>
        </p:txBody>
      </p:sp>
      <p:sp>
        <p:nvSpPr>
          <p:cNvPr id="773" name="Flowchart: Process 772">
            <a:extLst>
              <a:ext uri="{FF2B5EF4-FFF2-40B4-BE49-F238E27FC236}">
                <a16:creationId xmlns:a16="http://schemas.microsoft.com/office/drawing/2014/main" xmlns="" id="{1443D01D-9888-4A33-BB29-C1BAA3A9D3CD}"/>
              </a:ext>
            </a:extLst>
          </p:cNvPr>
          <p:cNvSpPr/>
          <p:nvPr/>
        </p:nvSpPr>
        <p:spPr>
          <a:xfrm flipH="1">
            <a:off x="4842753" y="3947052"/>
            <a:ext cx="1004445" cy="433521"/>
          </a:xfrm>
          <a:prstGeom prst="flowChartProcess">
            <a:avLst/>
          </a:prstGeom>
          <a:solidFill>
            <a:schemeClr val="accent2">
              <a:lumMod val="75000"/>
            </a:schemeClr>
          </a:solidFill>
          <a:ln w="6350" cap="flat" cmpd="sng" algn="ctr">
            <a:noFill/>
            <a:prstDash val="solid"/>
          </a:ln>
          <a:effectLst/>
        </p:spPr>
        <p:txBody>
          <a:bodyPr rtlCol="1" anchor="ctr">
            <a:noAutofit/>
          </a:bodyPr>
          <a:lstStyle/>
          <a:p>
            <a:pPr algn="ctr" rtl="1">
              <a:defRPr/>
            </a:pPr>
            <a:r>
              <a:rPr lang="ar-SA" sz="1100" kern="0" dirty="0">
                <a:solidFill>
                  <a:srgbClr val="FFFFFF"/>
                </a:solidFill>
                <a:latin typeface="Arial" panose="020B0604020202020204" pitchFamily="34" charset="0"/>
                <a:cs typeface="Arial" panose="020B0604020202020204" pitchFamily="34" charset="0"/>
                <a:rtl/>
              </a:rPr>
              <a:t>تحميل الملف</a:t>
            </a:r>
          </a:p>
        </p:txBody>
      </p:sp>
      <p:sp>
        <p:nvSpPr>
          <p:cNvPr id="774" name="Flowchart: Process 773">
            <a:extLst>
              <a:ext uri="{FF2B5EF4-FFF2-40B4-BE49-F238E27FC236}">
                <a16:creationId xmlns:a16="http://schemas.microsoft.com/office/drawing/2014/main" xmlns="" id="{8F34682E-0B9D-45D5-9225-D2B284015777}"/>
              </a:ext>
            </a:extLst>
          </p:cNvPr>
          <p:cNvSpPr/>
          <p:nvPr/>
        </p:nvSpPr>
        <p:spPr>
          <a:xfrm flipH="1">
            <a:off x="2739185" y="3947052"/>
            <a:ext cx="1004445" cy="433521"/>
          </a:xfrm>
          <a:prstGeom prst="flowChartProcess">
            <a:avLst/>
          </a:prstGeom>
          <a:solidFill>
            <a:schemeClr val="accent2">
              <a:lumMod val="75000"/>
            </a:schemeClr>
          </a:solidFill>
          <a:ln w="6350" cap="flat" cmpd="sng" algn="ctr">
            <a:noFill/>
            <a:prstDash val="solid"/>
          </a:ln>
          <a:effectLst/>
        </p:spPr>
        <p:txBody>
          <a:bodyPr rtlCol="1" anchor="ctr">
            <a:noAutofit/>
          </a:bodyPr>
          <a:lstStyle/>
          <a:p>
            <a:pPr algn="ctr" rtl="1">
              <a:defRPr/>
            </a:pPr>
            <a:r>
              <a:rPr lang="ar-SA" sz="1100" kern="0" dirty="0">
                <a:solidFill>
                  <a:srgbClr val="FFFFFF"/>
                </a:solidFill>
                <a:latin typeface="Arial" panose="020B0604020202020204" pitchFamily="34" charset="0"/>
                <a:cs typeface="Arial" panose="020B0604020202020204" pitchFamily="34" charset="0"/>
                <a:rtl/>
              </a:rPr>
              <a:t>التقسيم المرحلي للبيانات</a:t>
            </a:r>
          </a:p>
        </p:txBody>
      </p:sp>
      <p:cxnSp>
        <p:nvCxnSpPr>
          <p:cNvPr id="775" name="Straight Connector 774">
            <a:extLst>
              <a:ext uri="{FF2B5EF4-FFF2-40B4-BE49-F238E27FC236}">
                <a16:creationId xmlns:a16="http://schemas.microsoft.com/office/drawing/2014/main" xmlns="" id="{17A8A1F6-7AE5-4F13-A3D8-C87846E68EAB}"/>
              </a:ext>
            </a:extLst>
          </p:cNvPr>
          <p:cNvCxnSpPr>
            <a:cxnSpLocks/>
          </p:cNvCxnSpPr>
          <p:nvPr/>
        </p:nvCxnSpPr>
        <p:spPr>
          <a:xfrm flipH="1">
            <a:off x="3282747" y="3466624"/>
            <a:ext cx="0" cy="149799"/>
          </a:xfrm>
          <a:prstGeom prst="line">
            <a:avLst/>
          </a:prstGeom>
          <a:ln w="6350" cap="rnd">
            <a:solidFill>
              <a:schemeClr val="tx2"/>
            </a:solidFill>
            <a:headEnd type="oval" w="med" len="med"/>
            <a:tailEnd type="none" w="lg" len="med"/>
          </a:ln>
        </p:spPr>
        <p:style>
          <a:lnRef idx="1">
            <a:schemeClr val="accent1"/>
          </a:lnRef>
          <a:fillRef idx="0">
            <a:schemeClr val="accent1"/>
          </a:fillRef>
          <a:effectRef idx="0">
            <a:schemeClr val="accent1"/>
          </a:effectRef>
          <a:fontRef idx="minor">
            <a:schemeClr val="tx1"/>
          </a:fontRef>
        </p:style>
      </p:cxnSp>
      <p:sp>
        <p:nvSpPr>
          <p:cNvPr id="776" name="TextBox 775">
            <a:extLst>
              <a:ext uri="{FF2B5EF4-FFF2-40B4-BE49-F238E27FC236}">
                <a16:creationId xmlns:a16="http://schemas.microsoft.com/office/drawing/2014/main" xmlns="" id="{4CDED0EA-63A2-44B6-8A09-2376862958BF}"/>
              </a:ext>
            </a:extLst>
          </p:cNvPr>
          <p:cNvSpPr txBox="1"/>
          <p:nvPr/>
        </p:nvSpPr>
        <p:spPr>
          <a:xfrm flipH="1">
            <a:off x="1028704" y="3148786"/>
            <a:ext cx="2008245" cy="344124"/>
          </a:xfrm>
          <a:prstGeom prst="rect">
            <a:avLst/>
          </a:prstGeom>
          <a:noFill/>
        </p:spPr>
        <p:txBody>
          <a:bodyPr wrap="square" lIns="0" tIns="0" rIns="0" bIns="0" rtlCol="1" anchor="ctr">
            <a:noAutofit/>
          </a:bodyPr>
          <a:lstStyle/>
          <a:p>
            <a:pPr algn="r" rtl="1">
              <a:defRPr/>
            </a:pPr>
            <a:r>
              <a:rPr lang="ar-SA" sz="1200" i="1" kern="0">
                <a:latin typeface="Arial" panose="020B0604020202020204" pitchFamily="34" charset="0"/>
                <a:cs typeface="Arial" panose="020B0604020202020204" pitchFamily="34" charset="0"/>
                <a:rtl/>
              </a:rPr>
              <a:t>واجهة كبيرة الحجم غير متزامنة</a:t>
            </a:r>
          </a:p>
        </p:txBody>
      </p:sp>
      <p:sp>
        <p:nvSpPr>
          <p:cNvPr id="785" name="Freeform: Shape 784">
            <a:extLst>
              <a:ext uri="{FF2B5EF4-FFF2-40B4-BE49-F238E27FC236}">
                <a16:creationId xmlns:a16="http://schemas.microsoft.com/office/drawing/2014/main" xmlns="" id="{26D8BF45-4236-4ACD-8103-39E309ADD7FA}"/>
              </a:ext>
            </a:extLst>
          </p:cNvPr>
          <p:cNvSpPr/>
          <p:nvPr/>
        </p:nvSpPr>
        <p:spPr bwMode="auto">
          <a:xfrm flipH="1">
            <a:off x="2321720" y="2797970"/>
            <a:ext cx="957261" cy="590550"/>
          </a:xfrm>
          <a:custGeom>
            <a:avLst/>
            <a:gdLst>
              <a:gd name="connsiteX0" fmla="*/ 1014412 w 1014412"/>
              <a:gd name="connsiteY0" fmla="*/ 0 h 523875"/>
              <a:gd name="connsiteX1" fmla="*/ 1014412 w 1014412"/>
              <a:gd name="connsiteY1" fmla="*/ 297656 h 523875"/>
              <a:gd name="connsiteX2" fmla="*/ 0 w 1014412"/>
              <a:gd name="connsiteY2" fmla="*/ 297656 h 523875"/>
              <a:gd name="connsiteX3" fmla="*/ 0 w 1014412"/>
              <a:gd name="connsiteY3" fmla="*/ 523875 h 523875"/>
              <a:gd name="connsiteX0" fmla="*/ 1016793 w 1016793"/>
              <a:gd name="connsiteY0" fmla="*/ 0 h 607108"/>
              <a:gd name="connsiteX1" fmla="*/ 1016793 w 1016793"/>
              <a:gd name="connsiteY1" fmla="*/ 297656 h 607108"/>
              <a:gd name="connsiteX2" fmla="*/ 2381 w 1016793"/>
              <a:gd name="connsiteY2" fmla="*/ 297656 h 607108"/>
              <a:gd name="connsiteX3" fmla="*/ 0 w 1016793"/>
              <a:gd name="connsiteY3" fmla="*/ 607108 h 607108"/>
            </a:gdLst>
            <a:ahLst/>
            <a:cxnLst>
              <a:cxn ang="0">
                <a:pos x="connsiteX0" y="connsiteY0"/>
              </a:cxn>
              <a:cxn ang="0">
                <a:pos x="connsiteX1" y="connsiteY1"/>
              </a:cxn>
              <a:cxn ang="0">
                <a:pos x="connsiteX2" y="connsiteY2"/>
              </a:cxn>
              <a:cxn ang="0">
                <a:pos x="connsiteX3" y="connsiteY3"/>
              </a:cxn>
            </a:cxnLst>
            <a:rect l="l" t="t" r="r" b="b"/>
            <a:pathLst>
              <a:path w="1016793" h="607108">
                <a:moveTo>
                  <a:pt x="1016793" y="0"/>
                </a:moveTo>
                <a:lnTo>
                  <a:pt x="1016793" y="297656"/>
                </a:lnTo>
                <a:lnTo>
                  <a:pt x="2381" y="297656"/>
                </a:lnTo>
                <a:cubicBezTo>
                  <a:pt x="1587" y="400807"/>
                  <a:pt x="794" y="503957"/>
                  <a:pt x="0" y="607108"/>
                </a:cubicBez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tlCol="1" anchor="ctr"/>
          <a:lstStyle/>
          <a:p>
            <a:pPr algn="ctr" rtl="1"/>
            <a:endParaRPr lang="en-US">
              <a:latin typeface="Arial" panose="020B0604020202020204" pitchFamily="34" charset="0"/>
              <a:cs typeface="Arial" panose="020B0604020202020204" pitchFamily="34" charset="0"/>
            </a:endParaRPr>
          </a:p>
        </p:txBody>
      </p:sp>
      <p:sp>
        <p:nvSpPr>
          <p:cNvPr id="373" name="Freeform: Shape 372">
            <a:extLst>
              <a:ext uri="{FF2B5EF4-FFF2-40B4-BE49-F238E27FC236}">
                <a16:creationId xmlns:a16="http://schemas.microsoft.com/office/drawing/2014/main" xmlns="" id="{FEC263C7-3D8F-4027-B3FE-1BE07BC31E5C}"/>
              </a:ext>
            </a:extLst>
          </p:cNvPr>
          <p:cNvSpPr/>
          <p:nvPr/>
        </p:nvSpPr>
        <p:spPr bwMode="auto">
          <a:xfrm flipH="1">
            <a:off x="7269957" y="2645569"/>
            <a:ext cx="573881" cy="528637"/>
          </a:xfrm>
          <a:custGeom>
            <a:avLst/>
            <a:gdLst>
              <a:gd name="connsiteX0" fmla="*/ 0 w 602456"/>
              <a:gd name="connsiteY0" fmla="*/ 0 h 528637"/>
              <a:gd name="connsiteX1" fmla="*/ 602456 w 602456"/>
              <a:gd name="connsiteY1" fmla="*/ 0 h 528637"/>
              <a:gd name="connsiteX2" fmla="*/ 602456 w 602456"/>
              <a:gd name="connsiteY2" fmla="*/ 528637 h 528637"/>
            </a:gdLst>
            <a:ahLst/>
            <a:cxnLst>
              <a:cxn ang="0">
                <a:pos x="connsiteX0" y="connsiteY0"/>
              </a:cxn>
              <a:cxn ang="0">
                <a:pos x="connsiteX1" y="connsiteY1"/>
              </a:cxn>
              <a:cxn ang="0">
                <a:pos x="connsiteX2" y="connsiteY2"/>
              </a:cxn>
            </a:cxnLst>
            <a:rect l="l" t="t" r="r" b="b"/>
            <a:pathLst>
              <a:path w="602456" h="528637">
                <a:moveTo>
                  <a:pt x="0" y="0"/>
                </a:moveTo>
                <a:lnTo>
                  <a:pt x="602456" y="0"/>
                </a:lnTo>
                <a:lnTo>
                  <a:pt x="602456" y="528637"/>
                </a:lnTo>
              </a:path>
            </a:pathLst>
          </a:custGeom>
          <a:ln w="6350">
            <a:solidFill>
              <a:schemeClr val="bg1">
                <a:lumMod val="65000"/>
              </a:schemeClr>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1" anchor="ctr"/>
          <a:lstStyle/>
          <a:p>
            <a:pPr algn="ctr" rtl="1"/>
            <a:endParaRPr lang="en-US">
              <a:latin typeface="Arial" panose="020B0604020202020204" pitchFamily="34" charset="0"/>
              <a:cs typeface="Arial" panose="020B0604020202020204" pitchFamily="34" charset="0"/>
            </a:endParaRPr>
          </a:p>
        </p:txBody>
      </p:sp>
      <p:sp>
        <p:nvSpPr>
          <p:cNvPr id="787" name="Rounded Rectangle 80">
            <a:extLst>
              <a:ext uri="{FF2B5EF4-FFF2-40B4-BE49-F238E27FC236}">
                <a16:creationId xmlns:a16="http://schemas.microsoft.com/office/drawing/2014/main" xmlns="" id="{D2637C9B-0F5B-4200-9910-351DED3FB429}"/>
              </a:ext>
            </a:extLst>
          </p:cNvPr>
          <p:cNvSpPr/>
          <p:nvPr/>
        </p:nvSpPr>
        <p:spPr>
          <a:xfrm flipH="1">
            <a:off x="4194048" y="4672345"/>
            <a:ext cx="4228770" cy="891600"/>
          </a:xfrm>
          <a:prstGeom prst="roundRect">
            <a:avLst>
              <a:gd name="adj" fmla="val 4420"/>
            </a:avLst>
          </a:prstGeom>
          <a:solidFill>
            <a:schemeClr val="accent1"/>
          </a:solidFill>
          <a:ln w="10795" cap="flat" cmpd="sng" algn="ctr">
            <a:noFill/>
            <a:prstDash val="solid"/>
          </a:ln>
          <a:effectLst/>
        </p:spPr>
        <p:txBody>
          <a:bodyPr tIns="64008" rtlCol="1" anchor="t" anchorCtr="0">
            <a:noAutofit/>
          </a:bodyPr>
          <a:lstStyle/>
          <a:p>
            <a:pPr algn="ctr" rtl="1">
              <a:defRPr/>
            </a:pPr>
            <a:r>
              <a:rPr lang="ar-SA" sz="1400" b="1" kern="0" dirty="0">
                <a:solidFill>
                  <a:srgbClr val="FFFFFF"/>
                </a:solidFill>
                <a:latin typeface="Arial" panose="020B0604020202020204" pitchFamily="34" charset="0"/>
                <a:cs typeface="Arial" panose="020B0604020202020204" pitchFamily="34" charset="0"/>
                <a:rtl/>
              </a:rPr>
              <a:t>كيان البيانات (العرض المبسط للمخطط)</a:t>
            </a:r>
          </a:p>
        </p:txBody>
      </p:sp>
      <p:grpSp>
        <p:nvGrpSpPr>
          <p:cNvPr id="793" name="Group 792">
            <a:extLst>
              <a:ext uri="{FF2B5EF4-FFF2-40B4-BE49-F238E27FC236}">
                <a16:creationId xmlns:a16="http://schemas.microsoft.com/office/drawing/2014/main" xmlns="" id="{C318B62A-854C-4F3B-AEFB-80CBEE34A857}"/>
              </a:ext>
            </a:extLst>
          </p:cNvPr>
          <p:cNvGrpSpPr/>
          <p:nvPr/>
        </p:nvGrpSpPr>
        <p:grpSpPr>
          <a:xfrm flipH="1">
            <a:off x="4268495" y="5060265"/>
            <a:ext cx="4079875" cy="433521"/>
            <a:chOff x="3915467" y="4910413"/>
            <a:chExt cx="3936201" cy="433521"/>
          </a:xfrm>
        </p:grpSpPr>
        <p:sp>
          <p:nvSpPr>
            <p:cNvPr id="789" name="Flowchart: Process 788">
              <a:extLst>
                <a:ext uri="{FF2B5EF4-FFF2-40B4-BE49-F238E27FC236}">
                  <a16:creationId xmlns:a16="http://schemas.microsoft.com/office/drawing/2014/main" xmlns="" id="{930E29BE-6926-4E19-8EE7-B118D16AC2FF}"/>
                </a:ext>
              </a:extLst>
            </p:cNvPr>
            <p:cNvSpPr/>
            <p:nvPr/>
          </p:nvSpPr>
          <p:spPr>
            <a:xfrm>
              <a:off x="4923489" y="4910413"/>
              <a:ext cx="962653" cy="433521"/>
            </a:xfrm>
            <a:prstGeom prst="flowChartProcess">
              <a:avLst/>
            </a:prstGeom>
            <a:solidFill>
              <a:schemeClr val="accent1">
                <a:lumMod val="75000"/>
              </a:schemeClr>
            </a:solidFill>
            <a:ln w="6350" cap="flat" cmpd="sng" algn="ctr">
              <a:noFill/>
              <a:prstDash val="solid"/>
            </a:ln>
            <a:effectLst/>
          </p:spPr>
          <p:txBody>
            <a:bodyPr rtlCol="1" anchor="ctr">
              <a:noAutofit/>
            </a:bodyPr>
            <a:lstStyle/>
            <a:p>
              <a:pPr algn="ctr" rtl="1">
                <a:defRPr/>
              </a:pPr>
              <a:r>
                <a:rPr lang="ar-SA" sz="1100" kern="0" dirty="0">
                  <a:solidFill>
                    <a:srgbClr val="FFFFFF"/>
                  </a:solidFill>
                  <a:latin typeface="Arial" panose="020B0604020202020204" pitchFamily="34" charset="0"/>
                  <a:cs typeface="Arial" panose="020B0604020202020204" pitchFamily="34" charset="0"/>
                  <a:rtl/>
                </a:rPr>
                <a:t>الجدول (الجداول)</a:t>
              </a:r>
            </a:p>
          </p:txBody>
        </p:sp>
        <p:sp>
          <p:nvSpPr>
            <p:cNvPr id="790" name="Flowchart: Process 789">
              <a:extLst>
                <a:ext uri="{FF2B5EF4-FFF2-40B4-BE49-F238E27FC236}">
                  <a16:creationId xmlns:a16="http://schemas.microsoft.com/office/drawing/2014/main" xmlns="" id="{01C0C639-E85F-4BC6-B630-2EDBA607E1F2}"/>
                </a:ext>
              </a:extLst>
            </p:cNvPr>
            <p:cNvSpPr/>
            <p:nvPr/>
          </p:nvSpPr>
          <p:spPr>
            <a:xfrm>
              <a:off x="6939533" y="4910413"/>
              <a:ext cx="912135" cy="433521"/>
            </a:xfrm>
            <a:prstGeom prst="flowChartProcess">
              <a:avLst/>
            </a:prstGeom>
            <a:solidFill>
              <a:schemeClr val="accent1">
                <a:lumMod val="75000"/>
              </a:schemeClr>
            </a:solidFill>
            <a:ln w="6350" cap="flat" cmpd="sng" algn="ctr">
              <a:noFill/>
              <a:prstDash val="solid"/>
            </a:ln>
            <a:effectLst/>
          </p:spPr>
          <p:txBody>
            <a:bodyPr rtlCol="1" anchor="ctr">
              <a:noAutofit/>
            </a:bodyPr>
            <a:lstStyle/>
            <a:p>
              <a:pPr algn="ctr" rtl="1">
                <a:defRPr/>
              </a:pPr>
              <a:r>
                <a:rPr lang="ar-SA" sz="1100" kern="0" dirty="0">
                  <a:solidFill>
                    <a:srgbClr val="FFFFFF"/>
                  </a:solidFill>
                  <a:latin typeface="Arial" panose="020B0604020202020204" pitchFamily="34" charset="0"/>
                  <a:cs typeface="Arial" panose="020B0604020202020204" pitchFamily="34" charset="0"/>
                  <a:rtl/>
                </a:rPr>
                <a:t>استعلام تجميع</a:t>
              </a:r>
            </a:p>
          </p:txBody>
        </p:sp>
        <p:sp>
          <p:nvSpPr>
            <p:cNvPr id="791" name="Flowchart: Process 790">
              <a:extLst>
                <a:ext uri="{FF2B5EF4-FFF2-40B4-BE49-F238E27FC236}">
                  <a16:creationId xmlns:a16="http://schemas.microsoft.com/office/drawing/2014/main" xmlns="" id="{25A56D83-66BA-4672-B11E-23416FE47606}"/>
                </a:ext>
              </a:extLst>
            </p:cNvPr>
            <p:cNvSpPr/>
            <p:nvPr/>
          </p:nvSpPr>
          <p:spPr>
            <a:xfrm>
              <a:off x="3915467" y="4910413"/>
              <a:ext cx="962653" cy="433521"/>
            </a:xfrm>
            <a:prstGeom prst="flowChartProcess">
              <a:avLst/>
            </a:prstGeom>
            <a:solidFill>
              <a:schemeClr val="accent1">
                <a:lumMod val="75000"/>
              </a:schemeClr>
            </a:solidFill>
            <a:ln w="6350" cap="flat" cmpd="sng" algn="ctr">
              <a:noFill/>
              <a:prstDash val="solid"/>
            </a:ln>
            <a:effectLst/>
          </p:spPr>
          <p:txBody>
            <a:bodyPr rtlCol="1" anchor="ctr">
              <a:noAutofit/>
            </a:bodyPr>
            <a:lstStyle/>
            <a:p>
              <a:pPr algn="ctr" rtl="1">
                <a:defRPr/>
              </a:pPr>
              <a:r>
                <a:rPr lang="ar-SA" sz="1100" kern="0" dirty="0">
                  <a:solidFill>
                    <a:srgbClr val="FFFFFF"/>
                  </a:solidFill>
                  <a:latin typeface="Arial" panose="020B0604020202020204" pitchFamily="34" charset="0"/>
                  <a:cs typeface="Arial" panose="020B0604020202020204" pitchFamily="34" charset="0"/>
                  <a:rtl/>
                </a:rPr>
                <a:t>فئة </a:t>
              </a:r>
              <a:r>
                <a:rPr lang="ar-SA" sz="1100" kern="0" dirty="0">
                  <a:solidFill>
                    <a:srgbClr val="FFFFFF"/>
                  </a:solidFill>
                  <a:latin typeface="Arial" panose="020B0604020202020204" pitchFamily="34" charset="0"/>
                  <a:cs typeface="Arial" panose="020B0604020202020204" pitchFamily="34" charset="0"/>
                  <a:rtl val="0"/>
                </a:rPr>
                <a:t>X++</a:t>
              </a:r>
            </a:p>
          </p:txBody>
        </p:sp>
        <p:sp>
          <p:nvSpPr>
            <p:cNvPr id="792" name="Flowchart: Process 791">
              <a:extLst>
                <a:ext uri="{FF2B5EF4-FFF2-40B4-BE49-F238E27FC236}">
                  <a16:creationId xmlns:a16="http://schemas.microsoft.com/office/drawing/2014/main" xmlns="" id="{BA44BB40-A6E5-4473-8B01-96A80E518EDD}"/>
                </a:ext>
              </a:extLst>
            </p:cNvPr>
            <p:cNvSpPr/>
            <p:nvPr/>
          </p:nvSpPr>
          <p:spPr>
            <a:xfrm>
              <a:off x="5931511" y="4910413"/>
              <a:ext cx="962653" cy="433521"/>
            </a:xfrm>
            <a:prstGeom prst="flowChartProcess">
              <a:avLst/>
            </a:prstGeom>
            <a:solidFill>
              <a:schemeClr val="accent1">
                <a:lumMod val="75000"/>
              </a:schemeClr>
            </a:solidFill>
            <a:ln w="6350" cap="flat" cmpd="sng" algn="ctr">
              <a:noFill/>
              <a:prstDash val="solid"/>
            </a:ln>
            <a:effectLst/>
          </p:spPr>
          <p:txBody>
            <a:bodyPr rtlCol="1" anchor="ctr">
              <a:noAutofit/>
            </a:bodyPr>
            <a:lstStyle/>
            <a:p>
              <a:pPr algn="ctr" rtl="1">
                <a:defRPr/>
              </a:pPr>
              <a:r>
                <a:rPr lang="ar-SA" sz="1100" kern="0" dirty="0">
                  <a:solidFill>
                    <a:srgbClr val="FFFFFF"/>
                  </a:solidFill>
                  <a:latin typeface="Arial" panose="020B0604020202020204" pitchFamily="34" charset="0"/>
                  <a:cs typeface="Arial" panose="020B0604020202020204" pitchFamily="34" charset="0"/>
                  <a:rtl/>
                </a:rPr>
                <a:t>استعلام علائقي</a:t>
              </a:r>
            </a:p>
          </p:txBody>
        </p:sp>
      </p:grpSp>
      <p:sp>
        <p:nvSpPr>
          <p:cNvPr id="796" name="Freeform: Shape 795">
            <a:extLst>
              <a:ext uri="{FF2B5EF4-FFF2-40B4-BE49-F238E27FC236}">
                <a16:creationId xmlns:a16="http://schemas.microsoft.com/office/drawing/2014/main" xmlns="" id="{86C5398F-8E39-4E31-83D6-6532D1A1BFD4}"/>
              </a:ext>
            </a:extLst>
          </p:cNvPr>
          <p:cNvSpPr/>
          <p:nvPr/>
        </p:nvSpPr>
        <p:spPr bwMode="auto">
          <a:xfrm flipH="1">
            <a:off x="6305770" y="4229100"/>
            <a:ext cx="956091" cy="434340"/>
          </a:xfrm>
          <a:custGeom>
            <a:avLst/>
            <a:gdLst>
              <a:gd name="connsiteX0" fmla="*/ 0 w 830580"/>
              <a:gd name="connsiteY0" fmla="*/ 0 h 434340"/>
              <a:gd name="connsiteX1" fmla="*/ 0 w 830580"/>
              <a:gd name="connsiteY1" fmla="*/ 213360 h 434340"/>
              <a:gd name="connsiteX2" fmla="*/ 830580 w 830580"/>
              <a:gd name="connsiteY2" fmla="*/ 213360 h 434340"/>
              <a:gd name="connsiteX3" fmla="*/ 830580 w 830580"/>
              <a:gd name="connsiteY3" fmla="*/ 434340 h 434340"/>
            </a:gdLst>
            <a:ahLst/>
            <a:cxnLst>
              <a:cxn ang="0">
                <a:pos x="connsiteX0" y="connsiteY0"/>
              </a:cxn>
              <a:cxn ang="0">
                <a:pos x="connsiteX1" y="connsiteY1"/>
              </a:cxn>
              <a:cxn ang="0">
                <a:pos x="connsiteX2" y="connsiteY2"/>
              </a:cxn>
              <a:cxn ang="0">
                <a:pos x="connsiteX3" y="connsiteY3"/>
              </a:cxn>
            </a:cxnLst>
            <a:rect l="l" t="t" r="r" b="b"/>
            <a:pathLst>
              <a:path w="830580" h="434340">
                <a:moveTo>
                  <a:pt x="0" y="0"/>
                </a:moveTo>
                <a:lnTo>
                  <a:pt x="0" y="213360"/>
                </a:lnTo>
                <a:lnTo>
                  <a:pt x="830580" y="213360"/>
                </a:lnTo>
                <a:lnTo>
                  <a:pt x="830580" y="434340"/>
                </a:ln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tlCol="1" anchor="ctr"/>
          <a:lstStyle/>
          <a:p>
            <a:pPr algn="ctr" rtl="1"/>
            <a:endParaRPr lang="en-US">
              <a:latin typeface="Arial" panose="020B0604020202020204" pitchFamily="34" charset="0"/>
              <a:cs typeface="Arial" panose="020B0604020202020204" pitchFamily="34" charset="0"/>
            </a:endParaRPr>
          </a:p>
        </p:txBody>
      </p:sp>
      <p:sp>
        <p:nvSpPr>
          <p:cNvPr id="797" name="Freeform: Shape 796">
            <a:extLst>
              <a:ext uri="{FF2B5EF4-FFF2-40B4-BE49-F238E27FC236}">
                <a16:creationId xmlns:a16="http://schemas.microsoft.com/office/drawing/2014/main" xmlns="" id="{9D98C6FD-587A-49E4-808F-AE3733CA2141}"/>
              </a:ext>
            </a:extLst>
          </p:cNvPr>
          <p:cNvSpPr/>
          <p:nvPr/>
        </p:nvSpPr>
        <p:spPr bwMode="auto">
          <a:xfrm flipH="1">
            <a:off x="2805112" y="4462463"/>
            <a:ext cx="3498057" cy="90487"/>
          </a:xfrm>
          <a:custGeom>
            <a:avLst/>
            <a:gdLst>
              <a:gd name="connsiteX0" fmla="*/ 3490913 w 3490913"/>
              <a:gd name="connsiteY0" fmla="*/ 0 h 90487"/>
              <a:gd name="connsiteX1" fmla="*/ 3490913 w 3490913"/>
              <a:gd name="connsiteY1" fmla="*/ 90487 h 90487"/>
              <a:gd name="connsiteX2" fmla="*/ 0 w 3490913"/>
              <a:gd name="connsiteY2" fmla="*/ 90487 h 90487"/>
            </a:gdLst>
            <a:ahLst/>
            <a:cxnLst>
              <a:cxn ang="0">
                <a:pos x="connsiteX0" y="connsiteY0"/>
              </a:cxn>
              <a:cxn ang="0">
                <a:pos x="connsiteX1" y="connsiteY1"/>
              </a:cxn>
              <a:cxn ang="0">
                <a:pos x="connsiteX2" y="connsiteY2"/>
              </a:cxn>
            </a:cxnLst>
            <a:rect l="l" t="t" r="r" b="b"/>
            <a:pathLst>
              <a:path w="3490913" h="90487">
                <a:moveTo>
                  <a:pt x="3490913" y="0"/>
                </a:moveTo>
                <a:lnTo>
                  <a:pt x="3490913" y="90487"/>
                </a:lnTo>
                <a:lnTo>
                  <a:pt x="0" y="90487"/>
                </a:lnTo>
              </a:path>
            </a:pathLst>
          </a:custGeom>
          <a:ln w="6350">
            <a:solidFill>
              <a:schemeClr val="bg1">
                <a:lumMod val="6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1" anchor="ctr"/>
          <a:lstStyle/>
          <a:p>
            <a:pPr algn="ctr" rtl="1"/>
            <a:endParaRPr lang="en-US">
              <a:latin typeface="Arial" panose="020B0604020202020204" pitchFamily="34" charset="0"/>
              <a:cs typeface="Arial" panose="020B0604020202020204" pitchFamily="34" charset="0"/>
            </a:endParaRPr>
          </a:p>
        </p:txBody>
      </p:sp>
      <p:sp>
        <p:nvSpPr>
          <p:cNvPr id="798" name="Freeform: Shape 797">
            <a:extLst>
              <a:ext uri="{FF2B5EF4-FFF2-40B4-BE49-F238E27FC236}">
                <a16:creationId xmlns:a16="http://schemas.microsoft.com/office/drawing/2014/main" xmlns="" id="{E50252E3-0D7B-4EBB-BAD7-1E11DB61DCF7}"/>
              </a:ext>
            </a:extLst>
          </p:cNvPr>
          <p:cNvSpPr/>
          <p:nvPr/>
        </p:nvSpPr>
        <p:spPr bwMode="auto">
          <a:xfrm flipH="1">
            <a:off x="6205439" y="5581650"/>
            <a:ext cx="45719" cy="311150"/>
          </a:xfrm>
          <a:custGeom>
            <a:avLst/>
            <a:gdLst>
              <a:gd name="connsiteX0" fmla="*/ 0 w 0"/>
              <a:gd name="connsiteY0" fmla="*/ 0 h 171450"/>
              <a:gd name="connsiteX1" fmla="*/ 0 w 0"/>
              <a:gd name="connsiteY1" fmla="*/ 171450 h 171450"/>
            </a:gdLst>
            <a:ahLst/>
            <a:cxnLst>
              <a:cxn ang="0">
                <a:pos x="connsiteX0" y="connsiteY0"/>
              </a:cxn>
              <a:cxn ang="0">
                <a:pos x="connsiteX1" y="connsiteY1"/>
              </a:cxn>
            </a:cxnLst>
            <a:rect l="l" t="t" r="r" b="b"/>
            <a:pathLst>
              <a:path h="171450">
                <a:moveTo>
                  <a:pt x="0" y="0"/>
                </a:moveTo>
                <a:lnTo>
                  <a:pt x="0" y="171450"/>
                </a:lnTo>
              </a:path>
            </a:pathLst>
          </a:custGeom>
          <a:ln w="6350">
            <a:solidFill>
              <a:schemeClr val="bg1">
                <a:lumMod val="65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rtlCol="1" anchor="ctr"/>
          <a:lstStyle/>
          <a:p>
            <a:pPr algn="ctr" rtl="1"/>
            <a:endParaRPr lang="en-US">
              <a:latin typeface="Arial" panose="020B0604020202020204" pitchFamily="34" charset="0"/>
              <a:cs typeface="Arial" panose="020B0604020202020204" pitchFamily="34" charset="0"/>
            </a:endParaRPr>
          </a:p>
        </p:txBody>
      </p:sp>
      <p:grpSp>
        <p:nvGrpSpPr>
          <p:cNvPr id="801" name="Group 800">
            <a:extLst>
              <a:ext uri="{FF2B5EF4-FFF2-40B4-BE49-F238E27FC236}">
                <a16:creationId xmlns:a16="http://schemas.microsoft.com/office/drawing/2014/main" xmlns="" id="{F08166E3-7D7F-42A0-B15F-4BB65DC271AF}"/>
              </a:ext>
            </a:extLst>
          </p:cNvPr>
          <p:cNvGrpSpPr/>
          <p:nvPr/>
        </p:nvGrpSpPr>
        <p:grpSpPr>
          <a:xfrm flipH="1">
            <a:off x="585217" y="4760473"/>
            <a:ext cx="3431888" cy="715344"/>
            <a:chOff x="8294163" y="4702735"/>
            <a:chExt cx="2537874" cy="715344"/>
          </a:xfrm>
        </p:grpSpPr>
        <p:sp>
          <p:nvSpPr>
            <p:cNvPr id="799" name="TextBox 798">
              <a:extLst>
                <a:ext uri="{FF2B5EF4-FFF2-40B4-BE49-F238E27FC236}">
                  <a16:creationId xmlns:a16="http://schemas.microsoft.com/office/drawing/2014/main" xmlns="" id="{D3514C90-9BA5-4429-8267-FC82425107C0}"/>
                </a:ext>
              </a:extLst>
            </p:cNvPr>
            <p:cNvSpPr txBox="1"/>
            <p:nvPr/>
          </p:nvSpPr>
          <p:spPr>
            <a:xfrm>
              <a:off x="8294163" y="5079525"/>
              <a:ext cx="2537874" cy="338554"/>
            </a:xfrm>
            <a:prstGeom prst="rect">
              <a:avLst/>
            </a:prstGeom>
            <a:noFill/>
          </p:spPr>
          <p:txBody>
            <a:bodyPr wrap="none" rtlCol="1">
              <a:noAutofit/>
            </a:bodyPr>
            <a:lstStyle/>
            <a:p>
              <a:pPr algn="r" rtl="1">
                <a:defRPr/>
              </a:pPr>
              <a:r>
                <a:rPr lang="ar-SA" sz="1600" b="1" kern="0" dirty="0">
                  <a:latin typeface="Arial" panose="020B0604020202020204" pitchFamily="34" charset="0"/>
                  <a:cs typeface="Arial" panose="020B0604020202020204" pitchFamily="34" charset="0"/>
                  <a:rtl val="0"/>
                </a:rPr>
                <a:t>Application Object Server</a:t>
              </a:r>
              <a:r>
                <a:rPr lang="ar-SA" sz="1600" b="1" kern="0" dirty="0">
                  <a:latin typeface="Arial" panose="020B0604020202020204" pitchFamily="34" charset="0"/>
                  <a:cs typeface="Arial" panose="020B0604020202020204" pitchFamily="34" charset="0"/>
                  <a:rtl/>
                </a:rPr>
                <a:t> ‏</a:t>
              </a:r>
              <a:r>
                <a:rPr lang="ar-SA" sz="1600" b="1" kern="0" dirty="0">
                  <a:latin typeface="Arial" panose="020B0604020202020204" pitchFamily="34" charset="0"/>
                  <a:cs typeface="Arial" panose="020B0604020202020204" pitchFamily="34" charset="0"/>
                  <a:rtl val="0"/>
                </a:rPr>
                <a:t>(AOS)</a:t>
              </a:r>
            </a:p>
          </p:txBody>
        </p:sp>
        <p:sp>
          <p:nvSpPr>
            <p:cNvPr id="800" name="Rectangle 799">
              <a:extLst>
                <a:ext uri="{FF2B5EF4-FFF2-40B4-BE49-F238E27FC236}">
                  <a16:creationId xmlns:a16="http://schemas.microsoft.com/office/drawing/2014/main" xmlns="" id="{EC163D0A-5F48-466C-AC79-951726F585BA}"/>
                </a:ext>
              </a:extLst>
            </p:cNvPr>
            <p:cNvSpPr/>
            <p:nvPr/>
          </p:nvSpPr>
          <p:spPr>
            <a:xfrm>
              <a:off x="8294163" y="4702735"/>
              <a:ext cx="1571264" cy="338554"/>
            </a:xfrm>
            <a:prstGeom prst="rect">
              <a:avLst/>
            </a:prstGeom>
          </p:spPr>
          <p:txBody>
            <a:bodyPr wrap="none" rtlCol="1">
              <a:noAutofit/>
            </a:bodyPr>
            <a:lstStyle/>
            <a:p>
              <a:pPr algn="r" rtl="1">
                <a:defRPr/>
              </a:pPr>
              <a:r>
                <a:rPr lang="ar-SA" sz="1600" b="1" kern="0" dirty="0">
                  <a:latin typeface="Arial" panose="020B0604020202020204" pitchFamily="34" charset="0"/>
                  <a:cs typeface="Arial" panose="020B0604020202020204" pitchFamily="34" charset="0"/>
                  <a:rtl/>
                </a:rPr>
                <a:t>أكثر من </a:t>
              </a:r>
              <a:r>
                <a:rPr lang="" sz="1600" b="1" kern="0" dirty="0">
                  <a:latin typeface="Arial" panose="020B0604020202020204" pitchFamily="34" charset="0"/>
                  <a:cs typeface="Arial" panose="020B0604020202020204" pitchFamily="34" charset="0"/>
                  <a:rtl val="0"/>
                </a:rPr>
                <a:t>2500</a:t>
              </a:r>
              <a:r>
                <a:rPr lang="ar-SA" sz="1600" b="1" kern="0" dirty="0">
                  <a:latin typeface="Arial" panose="020B0604020202020204" pitchFamily="34" charset="0"/>
                  <a:cs typeface="Arial" panose="020B0604020202020204" pitchFamily="34" charset="0"/>
                  <a:rtl/>
                </a:rPr>
                <a:t> كيان</a:t>
              </a:r>
            </a:p>
          </p:txBody>
        </p:sp>
      </p:grpSp>
      <p:sp>
        <p:nvSpPr>
          <p:cNvPr id="3" name="TextBox 2">
            <a:extLst>
              <a:ext uri="{FF2B5EF4-FFF2-40B4-BE49-F238E27FC236}">
                <a16:creationId xmlns:a16="http://schemas.microsoft.com/office/drawing/2014/main" xmlns="" id="{ECC8C6D1-2FC5-4936-A7C2-3EAFDA6D804B}"/>
              </a:ext>
            </a:extLst>
          </p:cNvPr>
          <p:cNvSpPr txBox="1"/>
          <p:nvPr/>
        </p:nvSpPr>
        <p:spPr>
          <a:xfrm flipH="1">
            <a:off x="3504397" y="2344735"/>
            <a:ext cx="1582115" cy="215444"/>
          </a:xfrm>
          <a:prstGeom prst="rect">
            <a:avLst/>
          </a:prstGeom>
          <a:noFill/>
        </p:spPr>
        <p:txBody>
          <a:bodyPr wrap="square" lIns="0" tIns="0" rIns="0" bIns="0" rtlCol="1">
            <a:spAutoFit/>
          </a:bodyPr>
          <a:lstStyle/>
          <a:p>
            <a:pPr algn="r" rtl="1"/>
            <a:r>
              <a:rPr lang="ar-SA" sz="1400" dirty="0">
                <a:latin typeface="Arial" panose="020B0604020202020204" pitchFamily="34" charset="0"/>
                <a:cs typeface="Arial" panose="020B0604020202020204" pitchFamily="34" charset="0"/>
                <a:rtl val="0"/>
              </a:rPr>
              <a:t>Microsoft Dataverse</a:t>
            </a:r>
            <a:endParaRPr lang="da-DK" sz="14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52703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xmlns="" id="{BDA2CE9B-0650-49D1-BD63-70A62EE3420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7" name="think-cell Slide" r:id="rId6" imgW="425" imgH="424" progId="TCLayout.ActiveDocument.1">
                  <p:embed/>
                </p:oleObj>
              </mc:Choice>
              <mc:Fallback>
                <p:oleObj name="think-cell Slide" r:id="rId6" imgW="425" imgH="424" progId="TCLayout.ActiveDocument.1">
                  <p:embed/>
                  <p:pic>
                    <p:nvPicPr>
                      <p:cNvPr id="10" name="Object 9" hidden="1">
                        <a:extLst>
                          <a:ext uri="{FF2B5EF4-FFF2-40B4-BE49-F238E27FC236}">
                            <a16:creationId xmlns:a16="http://schemas.microsoft.com/office/drawing/2014/main" xmlns="" id="{BDA2CE9B-0650-49D1-BD63-70A62EE3420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xmlns="" id="{3D5E2F17-E95B-48BC-A18C-075A070BCBE8}"/>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3600" err="1">
              <a:solidFill>
                <a:srgbClr val="FFFFFF"/>
              </a:solidFill>
              <a:latin typeface="Segoe UI" panose="020B0502040204020203" pitchFamily="34" charset="0"/>
              <a:cs typeface="Segoe UI" panose="020B0502040204020203" pitchFamily="34" charset="0"/>
              <a:sym typeface="Segoe UI" panose="020B0502040204020203" pitchFamily="34" charset="0"/>
            </a:endParaRPr>
          </a:p>
        </p:txBody>
      </p:sp>
      <p:grpSp>
        <p:nvGrpSpPr>
          <p:cNvPr id="2" name="Group 1">
            <a:extLst>
              <a:ext uri="{FF2B5EF4-FFF2-40B4-BE49-F238E27FC236}">
                <a16:creationId xmlns:a16="http://schemas.microsoft.com/office/drawing/2014/main" xmlns="" id="{0F80B967-E9D3-4E4C-967A-9D6DC31DAC93}"/>
              </a:ext>
            </a:extLst>
          </p:cNvPr>
          <p:cNvGrpSpPr/>
          <p:nvPr/>
        </p:nvGrpSpPr>
        <p:grpSpPr>
          <a:xfrm flipH="1">
            <a:off x="587489" y="1436688"/>
            <a:ext cx="11018723" cy="4832350"/>
            <a:chOff x="587489" y="1436688"/>
            <a:chExt cx="11018723" cy="4832350"/>
          </a:xfrm>
        </p:grpSpPr>
        <p:sp>
          <p:nvSpPr>
            <p:cNvPr id="34" name="Rectangle 33">
              <a:extLst>
                <a:ext uri="{FF2B5EF4-FFF2-40B4-BE49-F238E27FC236}">
                  <a16:creationId xmlns:a16="http://schemas.microsoft.com/office/drawing/2014/main" xmlns="" id="{C235C4CC-6925-4ED2-8931-EB551376D1E7}"/>
                </a:ext>
              </a:extLst>
            </p:cNvPr>
            <p:cNvSpPr/>
            <p:nvPr/>
          </p:nvSpPr>
          <p:spPr bwMode="auto">
            <a:xfrm flipH="1">
              <a:off x="587489" y="1436688"/>
              <a:ext cx="11018723" cy="4832350"/>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39" name="Rectangle 38">
              <a:extLst>
                <a:ext uri="{FF2B5EF4-FFF2-40B4-BE49-F238E27FC236}">
                  <a16:creationId xmlns:a16="http://schemas.microsoft.com/office/drawing/2014/main" xmlns="" id="{5CF44033-34B1-47C6-A4E0-7CB8CC87685E}"/>
                </a:ext>
              </a:extLst>
            </p:cNvPr>
            <p:cNvSpPr/>
            <p:nvPr/>
          </p:nvSpPr>
          <p:spPr>
            <a:xfrm>
              <a:off x="1488068" y="4973729"/>
              <a:ext cx="10070752" cy="665320"/>
            </a:xfrm>
            <a:prstGeom prst="rect">
              <a:avLst/>
            </a:prstGeom>
            <a:solidFill>
              <a:schemeClr val="tx2">
                <a:lumMod val="75000"/>
              </a:schemeClr>
            </a:solidFill>
            <a:ln w="9525" cap="flat" cmpd="sng" algn="ctr">
              <a:noFill/>
              <a:prstDash val="solid"/>
            </a:ln>
            <a:effectLst/>
          </p:spPr>
          <p:txBody>
            <a:bodyPr rtlCol="1" anchor="ctr"/>
            <a:lstStyle/>
            <a:p>
              <a:pPr algn="ctr" defTabSz="1050027" rtl="1"/>
              <a:r>
                <a:rPr lang="ar-SA" sz="1600" kern="0" dirty="0">
                  <a:solidFill>
                    <a:schemeClr val="bg1"/>
                  </a:solidFill>
                  <a:latin typeface="Arial" panose="020B0604020202020204" pitchFamily="34" charset="0"/>
                  <a:ea typeface="Segoe UI" pitchFamily="34" charset="0"/>
                  <a:cs typeface="Arial" panose="020B0604020202020204" pitchFamily="34" charset="0"/>
                  <a:rtl/>
                </a:rPr>
                <a:t>كيان البيانات</a:t>
              </a:r>
            </a:p>
          </p:txBody>
        </p:sp>
        <p:sp>
          <p:nvSpPr>
            <p:cNvPr id="21" name="Rectangle 20">
              <a:extLst>
                <a:ext uri="{FF2B5EF4-FFF2-40B4-BE49-F238E27FC236}">
                  <a16:creationId xmlns:a16="http://schemas.microsoft.com/office/drawing/2014/main" xmlns="" id="{9CE815EE-52AE-49AE-82C0-6F5F38335A10}"/>
                </a:ext>
              </a:extLst>
            </p:cNvPr>
            <p:cNvSpPr/>
            <p:nvPr/>
          </p:nvSpPr>
          <p:spPr>
            <a:xfrm>
              <a:off x="634881" y="2066678"/>
              <a:ext cx="819751" cy="1411287"/>
            </a:xfrm>
            <a:prstGeom prst="rect">
              <a:avLst/>
            </a:prstGeom>
            <a:solidFill>
              <a:schemeClr val="tx2"/>
            </a:solidFill>
          </p:spPr>
          <p:txBody>
            <a:bodyPr vert="vert270" wrap="square" rtlCol="1">
              <a:noAutofit/>
            </a:bodyPr>
            <a:lstStyle/>
            <a:p>
              <a:pPr algn="ctr" rtl="1"/>
              <a:r>
                <a:rPr lang="ar-SA" sz="1600" b="1" kern="0" dirty="0">
                  <a:solidFill>
                    <a:schemeClr val="bg1"/>
                  </a:solidFill>
                  <a:latin typeface="Arial" panose="020B0604020202020204" pitchFamily="34" charset="0"/>
                  <a:ea typeface="Segoe UI" pitchFamily="34" charset="0"/>
                  <a:cs typeface="Arial" panose="020B0604020202020204" pitchFamily="34" charset="0"/>
                  <a:rtl/>
                </a:rPr>
                <a:t>تم تمكين </a:t>
              </a:r>
              <a:r>
                <a:rPr b="1" dirty="0">
                  <a:latin typeface="Arial" panose="020B0604020202020204" pitchFamily="34" charset="0"/>
                  <a:cs typeface="Arial" panose="020B0604020202020204" pitchFamily="34" charset="0"/>
                </a:rPr>
                <a:t/>
              </a:r>
              <a:br>
                <a:rPr b="1" dirty="0">
                  <a:latin typeface="Arial" panose="020B0604020202020204" pitchFamily="34" charset="0"/>
                  <a:cs typeface="Arial" panose="020B0604020202020204" pitchFamily="34" charset="0"/>
                </a:rPr>
              </a:br>
              <a:r>
                <a:rPr lang="ar-SA" sz="1600" b="1" kern="0" dirty="0">
                  <a:solidFill>
                    <a:schemeClr val="bg1"/>
                  </a:solidFill>
                  <a:latin typeface="Arial" panose="020B0604020202020204" pitchFamily="34" charset="0"/>
                  <a:ea typeface="Segoe UI" pitchFamily="34" charset="0"/>
                  <a:cs typeface="Arial" panose="020B0604020202020204" pitchFamily="34" charset="0"/>
                  <a:rtl/>
                </a:rPr>
                <a:t>السيناريوهات</a:t>
              </a:r>
              <a:endParaRPr lang="en-US" sz="1600" b="1" dirty="0">
                <a:solidFill>
                  <a:schemeClr val="bg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xmlns="" id="{1F1A79B0-0D1F-4F5C-89B5-5350EA26C379}"/>
                </a:ext>
              </a:extLst>
            </p:cNvPr>
            <p:cNvGrpSpPr/>
            <p:nvPr/>
          </p:nvGrpSpPr>
          <p:grpSpPr>
            <a:xfrm>
              <a:off x="1488068" y="2066678"/>
              <a:ext cx="3690350" cy="1411287"/>
              <a:chOff x="1488068" y="2015629"/>
              <a:chExt cx="3690350" cy="1411287"/>
            </a:xfrm>
          </p:grpSpPr>
          <p:sp>
            <p:nvSpPr>
              <p:cNvPr id="24" name="Rectangle 23">
                <a:extLst>
                  <a:ext uri="{FF2B5EF4-FFF2-40B4-BE49-F238E27FC236}">
                    <a16:creationId xmlns:a16="http://schemas.microsoft.com/office/drawing/2014/main" xmlns="" id="{DD5065B9-BFE9-422B-84C2-1FE6A1B7AD78}"/>
                  </a:ext>
                </a:extLst>
              </p:cNvPr>
              <p:cNvSpPr/>
              <p:nvPr/>
            </p:nvSpPr>
            <p:spPr>
              <a:xfrm>
                <a:off x="3970592" y="2015629"/>
                <a:ext cx="1207826" cy="1411287"/>
              </a:xfrm>
              <a:prstGeom prst="rect">
                <a:avLst/>
              </a:prstGeom>
              <a:solidFill>
                <a:schemeClr val="bg1">
                  <a:lumMod val="95000"/>
                </a:schemeClr>
              </a:solidFill>
              <a:ln w="9525" cap="flat" cmpd="sng" algn="ctr">
                <a:noFill/>
                <a:prstDash val="solid"/>
              </a:ln>
              <a:effectLst/>
            </p:spPr>
            <p:txBody>
              <a:bodyPr rtlCol="1" anchor="ctr"/>
              <a:lstStyle/>
              <a:p>
                <a:pPr algn="ctr" defTabSz="1050027" rtl="1"/>
                <a:r>
                  <a:rPr lang="ar-SA" sz="1400" kern="0" dirty="0">
                    <a:latin typeface="Arial" panose="020B0604020202020204" pitchFamily="34" charset="0"/>
                    <a:ea typeface="Segoe UI" pitchFamily="34" charset="0"/>
                    <a:cs typeface="Arial" panose="020B0604020202020204" pitchFamily="34" charset="0"/>
                    <a:rtl/>
                  </a:rPr>
                  <a:t>تطبيقات الأجهزة المحمولة/تطبيقات المصادر الأخرى</a:t>
                </a:r>
              </a:p>
            </p:txBody>
          </p:sp>
          <p:sp>
            <p:nvSpPr>
              <p:cNvPr id="25" name="Rectangle 24">
                <a:extLst>
                  <a:ext uri="{FF2B5EF4-FFF2-40B4-BE49-F238E27FC236}">
                    <a16:creationId xmlns:a16="http://schemas.microsoft.com/office/drawing/2014/main" xmlns="" id="{C992A005-4C6B-4B48-BD9C-998FEFE3960F}"/>
                  </a:ext>
                </a:extLst>
              </p:cNvPr>
              <p:cNvSpPr/>
              <p:nvPr/>
            </p:nvSpPr>
            <p:spPr>
              <a:xfrm>
                <a:off x="1488068" y="2015629"/>
                <a:ext cx="1207826" cy="1411287"/>
              </a:xfrm>
              <a:prstGeom prst="rect">
                <a:avLst/>
              </a:prstGeom>
              <a:solidFill>
                <a:schemeClr val="bg1">
                  <a:lumMod val="95000"/>
                </a:schemeClr>
              </a:solidFill>
              <a:ln w="9525" cap="flat" cmpd="sng" algn="ctr">
                <a:noFill/>
                <a:prstDash val="solid"/>
              </a:ln>
              <a:effectLst/>
            </p:spPr>
            <p:txBody>
              <a:bodyPr rtlCol="1" anchor="ctr"/>
              <a:lstStyle/>
              <a:p>
                <a:pPr algn="ctr" defTabSz="1050027" rtl="1"/>
                <a:r>
                  <a:rPr lang="ar-SA" sz="1400" kern="0" dirty="0">
                    <a:latin typeface="Arial" panose="020B0604020202020204" pitchFamily="34" charset="0"/>
                    <a:ea typeface="Segoe UI" pitchFamily="34" charset="0"/>
                    <a:cs typeface="Arial" panose="020B0604020202020204" pitchFamily="34" charset="0"/>
                    <a:rtl/>
                  </a:rPr>
                  <a:t>عمليات تكامل </a:t>
                </a:r>
                <a:r>
                  <a:rPr lang="ar-SA" sz="1400" kern="0" dirty="0">
                    <a:latin typeface="Arial" panose="020B0604020202020204" pitchFamily="34" charset="0"/>
                    <a:ea typeface="Segoe UI" pitchFamily="34" charset="0"/>
                    <a:cs typeface="Arial" panose="020B0604020202020204" pitchFamily="34" charset="0"/>
                    <a:rtl val="0"/>
                  </a:rPr>
                  <a:t>Microsoft Office</a:t>
                </a:r>
              </a:p>
            </p:txBody>
          </p:sp>
          <p:sp>
            <p:nvSpPr>
              <p:cNvPr id="26" name="Rectangle 25">
                <a:extLst>
                  <a:ext uri="{FF2B5EF4-FFF2-40B4-BE49-F238E27FC236}">
                    <a16:creationId xmlns:a16="http://schemas.microsoft.com/office/drawing/2014/main" xmlns="" id="{530E2814-0908-4417-8D65-ECC37D955379}"/>
                  </a:ext>
                </a:extLst>
              </p:cNvPr>
              <p:cNvSpPr/>
              <p:nvPr/>
            </p:nvSpPr>
            <p:spPr>
              <a:xfrm>
                <a:off x="2729330" y="2015629"/>
                <a:ext cx="1207826" cy="1411287"/>
              </a:xfrm>
              <a:prstGeom prst="rect">
                <a:avLst/>
              </a:prstGeom>
              <a:solidFill>
                <a:schemeClr val="bg1">
                  <a:lumMod val="95000"/>
                </a:schemeClr>
              </a:solidFill>
              <a:ln w="9525" cap="flat" cmpd="sng" algn="ctr">
                <a:noFill/>
                <a:prstDash val="solid"/>
              </a:ln>
              <a:effectLst/>
            </p:spPr>
            <p:txBody>
              <a:bodyPr lIns="72000" rIns="72000" rtlCol="1" anchor="ctr"/>
              <a:lstStyle/>
              <a:p>
                <a:pPr algn="ctr" defTabSz="1050027" rtl="1"/>
                <a:r>
                  <a:rPr lang="ar-SA" sz="1400" kern="0" dirty="0">
                    <a:latin typeface="Arial" panose="020B0604020202020204" pitchFamily="34" charset="0"/>
                    <a:ea typeface="Segoe UI" pitchFamily="34" charset="0"/>
                    <a:cs typeface="Arial" panose="020B0604020202020204" pitchFamily="34" charset="0"/>
                    <a:rtl/>
                  </a:rPr>
                  <a:t>تكامل </a:t>
                </a:r>
                <a:r>
                  <a:rPr lang="ar-SA" sz="1400" kern="0" dirty="0">
                    <a:latin typeface="Arial" panose="020B0604020202020204" pitchFamily="34" charset="0"/>
                    <a:ea typeface="Segoe UI" pitchFamily="34" charset="0"/>
                    <a:cs typeface="Arial" panose="020B0604020202020204" pitchFamily="34" charset="0"/>
                    <a:rtl val="0"/>
                  </a:rPr>
                  <a:t>Microsoft Dataverse</a:t>
                </a:r>
              </a:p>
              <a:p>
                <a:pPr algn="ctr" defTabSz="1050027" rtl="1"/>
                <a:r>
                  <a:rPr lang="ar-SA" sz="1400" kern="0" dirty="0">
                    <a:latin typeface="Arial" panose="020B0604020202020204" pitchFamily="34" charset="0"/>
                    <a:ea typeface="Segoe UI" pitchFamily="34" charset="0"/>
                    <a:cs typeface="Arial" panose="020B0604020202020204" pitchFamily="34" charset="0"/>
                    <a:rtl/>
                  </a:rPr>
                  <a:t>(الكتابة المزدوجة)</a:t>
                </a:r>
              </a:p>
            </p:txBody>
          </p:sp>
        </p:grpSp>
        <p:grpSp>
          <p:nvGrpSpPr>
            <p:cNvPr id="40" name="Group 39">
              <a:extLst>
                <a:ext uri="{FF2B5EF4-FFF2-40B4-BE49-F238E27FC236}">
                  <a16:creationId xmlns:a16="http://schemas.microsoft.com/office/drawing/2014/main" xmlns="" id="{AECC7FD2-073F-4628-B720-91A33F38DAD0}"/>
                </a:ext>
              </a:extLst>
            </p:cNvPr>
            <p:cNvGrpSpPr/>
            <p:nvPr/>
          </p:nvGrpSpPr>
          <p:grpSpPr>
            <a:xfrm>
              <a:off x="5211854" y="2066678"/>
              <a:ext cx="3156765" cy="1411287"/>
              <a:chOff x="5211854" y="2066678"/>
              <a:chExt cx="3156765" cy="1411287"/>
            </a:xfrm>
          </p:grpSpPr>
          <p:sp>
            <p:nvSpPr>
              <p:cNvPr id="22" name="Rectangle 21">
                <a:extLst>
                  <a:ext uri="{FF2B5EF4-FFF2-40B4-BE49-F238E27FC236}">
                    <a16:creationId xmlns:a16="http://schemas.microsoft.com/office/drawing/2014/main" xmlns="" id="{4A9F03DB-2034-4532-B86B-5E02277444DB}"/>
                  </a:ext>
                </a:extLst>
              </p:cNvPr>
              <p:cNvSpPr/>
              <p:nvPr/>
            </p:nvSpPr>
            <p:spPr>
              <a:xfrm>
                <a:off x="5211854" y="2066678"/>
                <a:ext cx="3156765" cy="1411287"/>
              </a:xfrm>
              <a:prstGeom prst="rect">
                <a:avLst/>
              </a:prstGeom>
              <a:solidFill>
                <a:schemeClr val="bg1">
                  <a:lumMod val="95000"/>
                </a:schemeClr>
              </a:solidFill>
              <a:ln w="9525" cap="flat" cmpd="sng" algn="ctr">
                <a:noFill/>
                <a:prstDash val="solid"/>
              </a:ln>
              <a:effectLst/>
            </p:spPr>
            <p:txBody>
              <a:bodyPr tIns="91440" rtlCol="1" anchor="t"/>
              <a:lstStyle/>
              <a:p>
                <a:pPr algn="ctr" defTabSz="1050027" rtl="1">
                  <a:defRPr/>
                </a:pPr>
                <a:r>
                  <a:rPr lang="ar-SA" sz="1400" kern="0" dirty="0">
                    <a:latin typeface="Arial" panose="020B0604020202020204" pitchFamily="34" charset="0"/>
                    <a:ea typeface="Segoe UI" pitchFamily="34" charset="0"/>
                    <a:cs typeface="Arial" panose="020B0604020202020204" pitchFamily="34" charset="0"/>
                    <a:rtl/>
                  </a:rPr>
                  <a:t>التكامل</a:t>
                </a:r>
              </a:p>
            </p:txBody>
          </p:sp>
          <p:sp>
            <p:nvSpPr>
              <p:cNvPr id="30" name="Rectangle 29">
                <a:extLst>
                  <a:ext uri="{FF2B5EF4-FFF2-40B4-BE49-F238E27FC236}">
                    <a16:creationId xmlns:a16="http://schemas.microsoft.com/office/drawing/2014/main" xmlns="" id="{5CA21EB0-3A63-4D10-9D32-2D3682C377D7}"/>
                  </a:ext>
                </a:extLst>
              </p:cNvPr>
              <p:cNvSpPr/>
              <p:nvPr/>
            </p:nvSpPr>
            <p:spPr>
              <a:xfrm>
                <a:off x="6828591" y="2480508"/>
                <a:ext cx="1413881" cy="913140"/>
              </a:xfrm>
              <a:prstGeom prst="rect">
                <a:avLst/>
              </a:prstGeom>
              <a:solidFill>
                <a:schemeClr val="bg1">
                  <a:lumMod val="95000"/>
                </a:schemeClr>
              </a:solidFill>
              <a:ln w="6350" cap="flat" cmpd="sng" algn="ctr">
                <a:solidFill>
                  <a:schemeClr val="bg1">
                    <a:lumMod val="75000"/>
                  </a:schemeClr>
                </a:solidFill>
                <a:prstDash val="solid"/>
              </a:ln>
              <a:effectLst/>
            </p:spPr>
            <p:txBody>
              <a:bodyPr rtlCol="1" anchor="ctr"/>
              <a:lstStyle/>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عمليات تكامل متكررة</a:t>
                </a:r>
              </a:p>
            </p:txBody>
          </p:sp>
          <p:sp>
            <p:nvSpPr>
              <p:cNvPr id="29" name="Rectangle 28">
                <a:extLst>
                  <a:ext uri="{FF2B5EF4-FFF2-40B4-BE49-F238E27FC236}">
                    <a16:creationId xmlns:a16="http://schemas.microsoft.com/office/drawing/2014/main" xmlns="" id="{6841CA8A-2692-43E8-A03B-8B8A2ACB28EC}"/>
                  </a:ext>
                </a:extLst>
              </p:cNvPr>
              <p:cNvSpPr/>
              <p:nvPr/>
            </p:nvSpPr>
            <p:spPr>
              <a:xfrm>
                <a:off x="5338000" y="2479924"/>
                <a:ext cx="1413881" cy="913140"/>
              </a:xfrm>
              <a:prstGeom prst="rect">
                <a:avLst/>
              </a:prstGeom>
              <a:solidFill>
                <a:schemeClr val="bg1">
                  <a:lumMod val="95000"/>
                </a:schemeClr>
              </a:solidFill>
              <a:ln w="6350" cap="flat" cmpd="sng" algn="ctr">
                <a:solidFill>
                  <a:schemeClr val="bg1">
                    <a:lumMod val="75000"/>
                  </a:schemeClr>
                </a:solidFill>
                <a:prstDash val="solid"/>
              </a:ln>
              <a:effectLst/>
            </p:spPr>
            <p:txBody>
              <a:bodyPr rtlCol="1" anchor="ctr"/>
              <a:lstStyle/>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استيراد/تصدير الملف</a:t>
                </a:r>
              </a:p>
            </p:txBody>
          </p:sp>
        </p:grpSp>
        <p:grpSp>
          <p:nvGrpSpPr>
            <p:cNvPr id="27" name="Group 26">
              <a:extLst>
                <a:ext uri="{FF2B5EF4-FFF2-40B4-BE49-F238E27FC236}">
                  <a16:creationId xmlns:a16="http://schemas.microsoft.com/office/drawing/2014/main" xmlns="" id="{33E96F51-3565-4089-BB5B-DA0C68BF63CC}"/>
                </a:ext>
              </a:extLst>
            </p:cNvPr>
            <p:cNvGrpSpPr/>
            <p:nvPr/>
          </p:nvGrpSpPr>
          <p:grpSpPr>
            <a:xfrm>
              <a:off x="8402055" y="2066678"/>
              <a:ext cx="3156765" cy="1411287"/>
              <a:chOff x="8402055" y="2066678"/>
              <a:chExt cx="3156765" cy="1411287"/>
            </a:xfrm>
          </p:grpSpPr>
          <p:sp>
            <p:nvSpPr>
              <p:cNvPr id="23" name="Rectangle 22">
                <a:extLst>
                  <a:ext uri="{FF2B5EF4-FFF2-40B4-BE49-F238E27FC236}">
                    <a16:creationId xmlns:a16="http://schemas.microsoft.com/office/drawing/2014/main" xmlns="" id="{84EBCFA1-65D2-4B6E-8431-393C060C64EB}"/>
                  </a:ext>
                </a:extLst>
              </p:cNvPr>
              <p:cNvSpPr/>
              <p:nvPr/>
            </p:nvSpPr>
            <p:spPr>
              <a:xfrm>
                <a:off x="8402055" y="2066678"/>
                <a:ext cx="3156765" cy="1411287"/>
              </a:xfrm>
              <a:prstGeom prst="rect">
                <a:avLst/>
              </a:prstGeom>
              <a:solidFill>
                <a:schemeClr val="bg1">
                  <a:lumMod val="95000"/>
                </a:schemeClr>
              </a:solidFill>
              <a:ln w="9525" cap="flat" cmpd="sng" algn="ctr">
                <a:noFill/>
                <a:prstDash val="solid"/>
              </a:ln>
              <a:effectLst/>
            </p:spPr>
            <p:txBody>
              <a:bodyPr tIns="91440" rtlCol="1" anchor="t"/>
              <a:lstStyle/>
              <a:p>
                <a:pPr algn="ctr" defTabSz="1050027" rtl="1">
                  <a:defRPr/>
                </a:pPr>
                <a:r>
                  <a:rPr lang="ar-SA" sz="1400" kern="0" dirty="0">
                    <a:latin typeface="Arial" panose="020B0604020202020204" pitchFamily="34" charset="0"/>
                    <a:ea typeface="Segoe UI" pitchFamily="34" charset="0"/>
                    <a:cs typeface="Arial" panose="020B0604020202020204" pitchFamily="34" charset="0"/>
                    <a:rtl/>
                  </a:rPr>
                  <a:t>إدارة دورة حياة التطبيقات</a:t>
                </a:r>
              </a:p>
            </p:txBody>
          </p:sp>
          <p:sp>
            <p:nvSpPr>
              <p:cNvPr id="35" name="Rectangle 34">
                <a:extLst>
                  <a:ext uri="{FF2B5EF4-FFF2-40B4-BE49-F238E27FC236}">
                    <a16:creationId xmlns:a16="http://schemas.microsoft.com/office/drawing/2014/main" xmlns="" id="{4670E96A-44BB-4DF8-A488-BC38CB1B6C5E}"/>
                  </a:ext>
                </a:extLst>
              </p:cNvPr>
              <p:cNvSpPr/>
              <p:nvPr/>
            </p:nvSpPr>
            <p:spPr>
              <a:xfrm>
                <a:off x="8528201" y="2479924"/>
                <a:ext cx="1413881" cy="913140"/>
              </a:xfrm>
              <a:prstGeom prst="rect">
                <a:avLst/>
              </a:prstGeom>
              <a:solidFill>
                <a:schemeClr val="bg1">
                  <a:lumMod val="95000"/>
                </a:schemeClr>
              </a:solidFill>
              <a:ln w="6350" cap="flat" cmpd="sng" algn="ctr">
                <a:solidFill>
                  <a:schemeClr val="bg1">
                    <a:lumMod val="75000"/>
                  </a:schemeClr>
                </a:solidFill>
                <a:prstDash val="solid"/>
              </a:ln>
              <a:effectLst/>
            </p:spPr>
            <p:txBody>
              <a:bodyPr rtlCol="1" anchor="ctr"/>
              <a:lstStyle/>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نسخ</a:t>
                </a:r>
              </a:p>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تكوين</a:t>
                </a:r>
              </a:p>
            </p:txBody>
          </p:sp>
          <p:sp>
            <p:nvSpPr>
              <p:cNvPr id="37" name="Rectangle 36">
                <a:extLst>
                  <a:ext uri="{FF2B5EF4-FFF2-40B4-BE49-F238E27FC236}">
                    <a16:creationId xmlns:a16="http://schemas.microsoft.com/office/drawing/2014/main" xmlns="" id="{260BA83D-FF43-4313-A19C-254E3A48E535}"/>
                  </a:ext>
                </a:extLst>
              </p:cNvPr>
              <p:cNvSpPr/>
              <p:nvPr/>
            </p:nvSpPr>
            <p:spPr>
              <a:xfrm>
                <a:off x="10018792" y="2480508"/>
                <a:ext cx="1413881" cy="913140"/>
              </a:xfrm>
              <a:prstGeom prst="rect">
                <a:avLst/>
              </a:prstGeom>
              <a:solidFill>
                <a:schemeClr val="bg1">
                  <a:lumMod val="95000"/>
                </a:schemeClr>
              </a:solidFill>
              <a:ln w="6350" cap="flat" cmpd="sng" algn="ctr">
                <a:solidFill>
                  <a:schemeClr val="bg1">
                    <a:lumMod val="75000"/>
                  </a:schemeClr>
                </a:solidFill>
                <a:prstDash val="solid"/>
              </a:ln>
              <a:effectLst/>
            </p:spPr>
            <p:txBody>
              <a:bodyPr rtlCol="1" anchor="ctr"/>
              <a:lstStyle/>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ترحيل البيانات</a:t>
                </a:r>
              </a:p>
            </p:txBody>
          </p:sp>
        </p:grpSp>
        <p:sp>
          <p:nvSpPr>
            <p:cNvPr id="46" name="Rectangle 45">
              <a:extLst>
                <a:ext uri="{FF2B5EF4-FFF2-40B4-BE49-F238E27FC236}">
                  <a16:creationId xmlns:a16="http://schemas.microsoft.com/office/drawing/2014/main" xmlns="" id="{9D0BD23F-516D-40D0-9DC6-DCB48678CF30}"/>
                </a:ext>
              </a:extLst>
            </p:cNvPr>
            <p:cNvSpPr/>
            <p:nvPr/>
          </p:nvSpPr>
          <p:spPr>
            <a:xfrm>
              <a:off x="1488068" y="3520204"/>
              <a:ext cx="3690350" cy="1411287"/>
            </a:xfrm>
            <a:prstGeom prst="rect">
              <a:avLst/>
            </a:prstGeom>
            <a:solidFill>
              <a:schemeClr val="accent1">
                <a:lumMod val="20000"/>
                <a:lumOff val="80000"/>
              </a:schemeClr>
            </a:solidFill>
            <a:ln w="9525" cap="flat" cmpd="sng" algn="ctr">
              <a:noFill/>
              <a:prstDash val="solid"/>
            </a:ln>
            <a:effectLst/>
          </p:spPr>
          <p:txBody>
            <a:bodyPr rtlCol="1" anchor="ctr"/>
            <a:lstStyle/>
            <a:p>
              <a:pPr algn="ctr" defTabSz="1050027" rtl="1">
                <a:defRPr/>
              </a:pPr>
              <a:r>
                <a:rPr lang="ar-SA" sz="1400" kern="0" dirty="0">
                  <a:latin typeface="Arial" panose="020B0604020202020204" pitchFamily="34" charset="0"/>
                  <a:ea typeface="Segoe UI" pitchFamily="34" charset="0"/>
                  <a:cs typeface="Arial" panose="020B0604020202020204" pitchFamily="34" charset="0"/>
                  <a:rtl val="0"/>
                </a:rPr>
                <a:t>OData</a:t>
              </a:r>
            </a:p>
            <a:p>
              <a:pPr algn="ctr" defTabSz="1050027" rtl="1">
                <a:defRPr/>
              </a:pPr>
              <a:r>
                <a:rPr lang="ar-SA" sz="1400" kern="0" dirty="0">
                  <a:latin typeface="Arial" panose="020B0604020202020204" pitchFamily="34" charset="0"/>
                  <a:ea typeface="Segoe UI" pitchFamily="34" charset="0"/>
                  <a:cs typeface="Arial" panose="020B0604020202020204" pitchFamily="34" charset="0"/>
                  <a:rtl/>
                </a:rPr>
                <a:t>(متزامن)</a:t>
              </a:r>
            </a:p>
          </p:txBody>
        </p:sp>
        <p:grpSp>
          <p:nvGrpSpPr>
            <p:cNvPr id="28" name="Group 27">
              <a:extLst>
                <a:ext uri="{FF2B5EF4-FFF2-40B4-BE49-F238E27FC236}">
                  <a16:creationId xmlns:a16="http://schemas.microsoft.com/office/drawing/2014/main" xmlns="" id="{773B91AF-CCF6-403D-8993-51033E241626}"/>
                </a:ext>
              </a:extLst>
            </p:cNvPr>
            <p:cNvGrpSpPr/>
            <p:nvPr/>
          </p:nvGrpSpPr>
          <p:grpSpPr>
            <a:xfrm>
              <a:off x="5211854" y="3520204"/>
              <a:ext cx="6346966" cy="1411287"/>
              <a:chOff x="5211854" y="3520204"/>
              <a:chExt cx="6346966" cy="1411287"/>
            </a:xfrm>
          </p:grpSpPr>
          <p:sp>
            <p:nvSpPr>
              <p:cNvPr id="42" name="Rectangle 41">
                <a:extLst>
                  <a:ext uri="{FF2B5EF4-FFF2-40B4-BE49-F238E27FC236}">
                    <a16:creationId xmlns:a16="http://schemas.microsoft.com/office/drawing/2014/main" xmlns="" id="{A67EAD79-4AF0-44F6-8180-4F50FF7234D3}"/>
                  </a:ext>
                </a:extLst>
              </p:cNvPr>
              <p:cNvSpPr/>
              <p:nvPr/>
            </p:nvSpPr>
            <p:spPr>
              <a:xfrm>
                <a:off x="5211854" y="3520204"/>
                <a:ext cx="6346966" cy="1411287"/>
              </a:xfrm>
              <a:prstGeom prst="rect">
                <a:avLst/>
              </a:prstGeom>
              <a:solidFill>
                <a:schemeClr val="accent1">
                  <a:lumMod val="20000"/>
                  <a:lumOff val="80000"/>
                </a:schemeClr>
              </a:solidFill>
              <a:ln w="9525" cap="flat" cmpd="sng" algn="ctr">
                <a:noFill/>
                <a:prstDash val="solid"/>
              </a:ln>
              <a:effectLst/>
            </p:spPr>
            <p:txBody>
              <a:bodyPr tIns="91440" rtlCol="1" anchor="t"/>
              <a:lstStyle/>
              <a:p>
                <a:pPr algn="ctr" defTabSz="1050027" rtl="1">
                  <a:defRPr/>
                </a:pPr>
                <a:r>
                  <a:rPr lang="ar-SA" sz="1400" kern="0" dirty="0">
                    <a:latin typeface="Arial" panose="020B0604020202020204" pitchFamily="34" charset="0"/>
                    <a:ea typeface="Segoe UI" pitchFamily="34" charset="0"/>
                    <a:cs typeface="Arial" panose="020B0604020202020204" pitchFamily="34" charset="0"/>
                    <a:rtl/>
                  </a:rPr>
                  <a:t>إدارة دورة حياة التطبيقات</a:t>
                </a:r>
              </a:p>
            </p:txBody>
          </p:sp>
          <p:sp>
            <p:nvSpPr>
              <p:cNvPr id="43" name="Rectangle 42">
                <a:extLst>
                  <a:ext uri="{FF2B5EF4-FFF2-40B4-BE49-F238E27FC236}">
                    <a16:creationId xmlns:a16="http://schemas.microsoft.com/office/drawing/2014/main" xmlns="" id="{73816C94-7A71-4344-A562-81E1DB12F1E7}"/>
                  </a:ext>
                </a:extLst>
              </p:cNvPr>
              <p:cNvSpPr/>
              <p:nvPr/>
            </p:nvSpPr>
            <p:spPr>
              <a:xfrm>
                <a:off x="5338000" y="3933450"/>
                <a:ext cx="1177700" cy="913140"/>
              </a:xfrm>
              <a:prstGeom prst="rect">
                <a:avLst/>
              </a:prstGeom>
              <a:noFill/>
              <a:ln w="6350" cap="flat" cmpd="sng" algn="ctr">
                <a:solidFill>
                  <a:schemeClr val="bg1">
                    <a:lumMod val="75000"/>
                  </a:schemeClr>
                </a:solidFill>
                <a:prstDash val="solid"/>
              </a:ln>
              <a:effectLst/>
            </p:spPr>
            <p:txBody>
              <a:bodyPr rtlCol="1" anchor="ctr"/>
              <a:lstStyle/>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التشغيل المرحلي</a:t>
                </a:r>
              </a:p>
            </p:txBody>
          </p:sp>
          <p:sp>
            <p:nvSpPr>
              <p:cNvPr id="48" name="Rectangle 47">
                <a:extLst>
                  <a:ext uri="{FF2B5EF4-FFF2-40B4-BE49-F238E27FC236}">
                    <a16:creationId xmlns:a16="http://schemas.microsoft.com/office/drawing/2014/main" xmlns="" id="{A5A4EC9A-C0B3-4BEA-828B-7981FD425F12}"/>
                  </a:ext>
                </a:extLst>
              </p:cNvPr>
              <p:cNvSpPr/>
              <p:nvPr/>
            </p:nvSpPr>
            <p:spPr>
              <a:xfrm>
                <a:off x="6567243" y="3942211"/>
                <a:ext cx="1177700" cy="913140"/>
              </a:xfrm>
              <a:prstGeom prst="rect">
                <a:avLst/>
              </a:prstGeom>
              <a:noFill/>
              <a:ln w="6350" cap="flat" cmpd="sng" algn="ctr">
                <a:solidFill>
                  <a:schemeClr val="bg1">
                    <a:lumMod val="75000"/>
                  </a:schemeClr>
                </a:solidFill>
                <a:prstDash val="solid"/>
              </a:ln>
              <a:effectLst/>
            </p:spPr>
            <p:txBody>
              <a:bodyPr rtlCol="1" anchor="ctr"/>
              <a:lstStyle/>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التحقق من الصحة</a:t>
                </a:r>
              </a:p>
            </p:txBody>
          </p:sp>
          <p:sp>
            <p:nvSpPr>
              <p:cNvPr id="49" name="Rectangle 48">
                <a:extLst>
                  <a:ext uri="{FF2B5EF4-FFF2-40B4-BE49-F238E27FC236}">
                    <a16:creationId xmlns:a16="http://schemas.microsoft.com/office/drawing/2014/main" xmlns="" id="{88434709-662D-4F3C-B817-65FA977063EA}"/>
                  </a:ext>
                </a:extLst>
              </p:cNvPr>
              <p:cNvSpPr/>
              <p:nvPr/>
            </p:nvSpPr>
            <p:spPr>
              <a:xfrm>
                <a:off x="7796486" y="3950972"/>
                <a:ext cx="1177700" cy="913140"/>
              </a:xfrm>
              <a:prstGeom prst="rect">
                <a:avLst/>
              </a:prstGeom>
              <a:noFill/>
              <a:ln w="6350" cap="flat" cmpd="sng" algn="ctr">
                <a:solidFill>
                  <a:schemeClr val="bg1">
                    <a:lumMod val="75000"/>
                  </a:schemeClr>
                </a:solidFill>
                <a:prstDash val="solid"/>
              </a:ln>
              <a:effectLst/>
            </p:spPr>
            <p:txBody>
              <a:bodyPr rtlCol="1" anchor="ctr"/>
              <a:lstStyle/>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التعيين</a:t>
                </a:r>
              </a:p>
            </p:txBody>
          </p:sp>
          <p:sp>
            <p:nvSpPr>
              <p:cNvPr id="50" name="Rectangle 49">
                <a:extLst>
                  <a:ext uri="{FF2B5EF4-FFF2-40B4-BE49-F238E27FC236}">
                    <a16:creationId xmlns:a16="http://schemas.microsoft.com/office/drawing/2014/main" xmlns="" id="{2E058713-92A5-4E2C-85E1-82308D216B49}"/>
                  </a:ext>
                </a:extLst>
              </p:cNvPr>
              <p:cNvSpPr/>
              <p:nvPr/>
            </p:nvSpPr>
            <p:spPr>
              <a:xfrm>
                <a:off x="9025729" y="3959733"/>
                <a:ext cx="1177700" cy="913140"/>
              </a:xfrm>
              <a:prstGeom prst="rect">
                <a:avLst/>
              </a:prstGeom>
              <a:noFill/>
              <a:ln w="6350" cap="flat" cmpd="sng" algn="ctr">
                <a:solidFill>
                  <a:schemeClr val="bg1">
                    <a:lumMod val="75000"/>
                  </a:schemeClr>
                </a:solidFill>
                <a:prstDash val="solid"/>
              </a:ln>
              <a:effectLst/>
            </p:spPr>
            <p:txBody>
              <a:bodyPr rtlCol="1" anchor="ctr"/>
              <a:lstStyle/>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ما قبل/بعد المعالجة</a:t>
                </a:r>
              </a:p>
            </p:txBody>
          </p:sp>
          <p:sp>
            <p:nvSpPr>
              <p:cNvPr id="51" name="Rectangle 50">
                <a:extLst>
                  <a:ext uri="{FF2B5EF4-FFF2-40B4-BE49-F238E27FC236}">
                    <a16:creationId xmlns:a16="http://schemas.microsoft.com/office/drawing/2014/main" xmlns="" id="{3E11B050-E174-4ED4-B073-3733FE24B287}"/>
                  </a:ext>
                </a:extLst>
              </p:cNvPr>
              <p:cNvSpPr/>
              <p:nvPr/>
            </p:nvSpPr>
            <p:spPr>
              <a:xfrm>
                <a:off x="10254973" y="3968494"/>
                <a:ext cx="1177700" cy="913140"/>
              </a:xfrm>
              <a:prstGeom prst="rect">
                <a:avLst/>
              </a:prstGeom>
              <a:noFill/>
              <a:ln w="6350" cap="flat" cmpd="sng" algn="ctr">
                <a:solidFill>
                  <a:schemeClr val="bg1">
                    <a:lumMod val="75000"/>
                  </a:schemeClr>
                </a:solidFill>
                <a:prstDash val="solid"/>
              </a:ln>
              <a:effectLst/>
            </p:spPr>
            <p:txBody>
              <a:bodyPr rtlCol="1" anchor="ctr"/>
              <a:lstStyle/>
              <a:p>
                <a:pPr algn="ctr" defTabSz="1050027" rtl="1">
                  <a:defRPr/>
                </a:pPr>
                <a:r>
                  <a:rPr lang="ar-SA" sz="1200" kern="0" dirty="0">
                    <a:solidFill>
                      <a:prstClr val="black"/>
                    </a:solidFill>
                    <a:latin typeface="Arial" panose="020B0604020202020204" pitchFamily="34" charset="0"/>
                    <a:ea typeface="Segoe UI" pitchFamily="34" charset="0"/>
                    <a:cs typeface="Arial" panose="020B0604020202020204" pitchFamily="34" charset="0"/>
                    <a:rtl/>
                  </a:rPr>
                  <a:t>حزم البيانات</a:t>
                </a:r>
              </a:p>
            </p:txBody>
          </p:sp>
        </p:grpSp>
      </p:grpSp>
    </p:spTree>
    <p:extLst>
      <p:ext uri="{BB962C8B-B14F-4D97-AF65-F5344CB8AC3E}">
        <p14:creationId xmlns:p14="http://schemas.microsoft.com/office/powerpoint/2010/main" val="34432182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xmlns="" id="{BDA2CE9B-0650-49D1-BD63-70A62EE3420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1" name="think-cell Slide" r:id="rId6" imgW="425" imgH="424" progId="TCLayout.ActiveDocument.1">
                  <p:embed/>
                </p:oleObj>
              </mc:Choice>
              <mc:Fallback>
                <p:oleObj name="think-cell Slide" r:id="rId6" imgW="425" imgH="424" progId="TCLayout.ActiveDocument.1">
                  <p:embed/>
                  <p:pic>
                    <p:nvPicPr>
                      <p:cNvPr id="10" name="Object 9" hidden="1">
                        <a:extLst>
                          <a:ext uri="{FF2B5EF4-FFF2-40B4-BE49-F238E27FC236}">
                            <a16:creationId xmlns:a16="http://schemas.microsoft.com/office/drawing/2014/main" xmlns="" id="{BDA2CE9B-0650-49D1-BD63-70A62EE3420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xmlns="" id="{3D5E2F17-E95B-48BC-A18C-075A070BCBE8}"/>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3600">
              <a:solidFill>
                <a:srgbClr val="FFFFFF"/>
              </a:soli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7" name="Title 6">
            <a:extLst>
              <a:ext uri="{FF2B5EF4-FFF2-40B4-BE49-F238E27FC236}">
                <a16:creationId xmlns:a16="http://schemas.microsoft.com/office/drawing/2014/main" xmlns="" id="{29371164-063A-4AB2-9380-E4C339EA5915}"/>
              </a:ext>
            </a:extLst>
          </p:cNvPr>
          <p:cNvSpPr>
            <a:spLocks noGrp="1"/>
          </p:cNvSpPr>
          <p:nvPr>
            <p:ph type="title"/>
          </p:nvPr>
        </p:nvSpPr>
        <p:spPr/>
        <p:txBody>
          <a:bodyPr rtlCol="1"/>
          <a:lstStyle/>
          <a:p>
            <a:pPr rtl="1"/>
            <a:r>
              <a:rPr lang="ar-SA" dirty="0">
                <a:latin typeface="Arial" panose="020B0604020202020204" pitchFamily="34" charset="0"/>
                <a:cs typeface="Arial" panose="020B0604020202020204" pitchFamily="34" charset="0"/>
                <a:rtl/>
              </a:rPr>
              <a:t>أحداث الأعمال</a:t>
            </a:r>
          </a:p>
        </p:txBody>
      </p:sp>
      <p:sp>
        <p:nvSpPr>
          <p:cNvPr id="25" name="Rectangle 24">
            <a:extLst>
              <a:ext uri="{FF2B5EF4-FFF2-40B4-BE49-F238E27FC236}">
                <a16:creationId xmlns:a16="http://schemas.microsoft.com/office/drawing/2014/main" xmlns="" id="{A6CD30C1-4FAD-4948-A317-D9D94C7CE7D2}"/>
              </a:ext>
            </a:extLst>
          </p:cNvPr>
          <p:cNvSpPr/>
          <p:nvPr/>
        </p:nvSpPr>
        <p:spPr bwMode="auto">
          <a:xfrm flipH="1">
            <a:off x="8553450" y="1493331"/>
            <a:ext cx="2822472" cy="961222"/>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defTabSz="932472" rtl="1" fontAlgn="base">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أحداث التطبيق</a:t>
            </a:r>
          </a:p>
        </p:txBody>
      </p:sp>
      <p:sp>
        <p:nvSpPr>
          <p:cNvPr id="26" name="Rectangle 25">
            <a:extLst>
              <a:ext uri="{FF2B5EF4-FFF2-40B4-BE49-F238E27FC236}">
                <a16:creationId xmlns:a16="http://schemas.microsoft.com/office/drawing/2014/main" xmlns="" id="{EBC5C85D-483A-43D2-8097-B732D1E7FA0C}"/>
              </a:ext>
            </a:extLst>
          </p:cNvPr>
          <p:cNvSpPr/>
          <p:nvPr/>
        </p:nvSpPr>
        <p:spPr bwMode="auto">
          <a:xfrm flipH="1">
            <a:off x="8553450" y="2584829"/>
            <a:ext cx="2822472" cy="961222"/>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defTabSz="932472" rtl="1" fontAlgn="base">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أحداث سير العمل</a:t>
            </a:r>
          </a:p>
        </p:txBody>
      </p:sp>
      <p:sp>
        <p:nvSpPr>
          <p:cNvPr id="27" name="Rectangle 26">
            <a:extLst>
              <a:ext uri="{FF2B5EF4-FFF2-40B4-BE49-F238E27FC236}">
                <a16:creationId xmlns:a16="http://schemas.microsoft.com/office/drawing/2014/main" xmlns="" id="{D17A09DE-7F61-4D63-8212-960237D214C7}"/>
              </a:ext>
            </a:extLst>
          </p:cNvPr>
          <p:cNvSpPr/>
          <p:nvPr/>
        </p:nvSpPr>
        <p:spPr bwMode="auto">
          <a:xfrm flipH="1">
            <a:off x="8553450" y="3676327"/>
            <a:ext cx="2822472" cy="961222"/>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defTabSz="932472" rtl="1" fontAlgn="base">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أحداث التنبيهات</a:t>
            </a:r>
          </a:p>
        </p:txBody>
      </p:sp>
      <p:sp>
        <p:nvSpPr>
          <p:cNvPr id="33" name="Rectangle 32">
            <a:extLst>
              <a:ext uri="{FF2B5EF4-FFF2-40B4-BE49-F238E27FC236}">
                <a16:creationId xmlns:a16="http://schemas.microsoft.com/office/drawing/2014/main" xmlns="" id="{633A290C-6820-4F42-89F9-E085C10933E1}"/>
              </a:ext>
            </a:extLst>
          </p:cNvPr>
          <p:cNvSpPr/>
          <p:nvPr/>
        </p:nvSpPr>
        <p:spPr bwMode="auto">
          <a:xfrm flipH="1">
            <a:off x="4683460" y="1493331"/>
            <a:ext cx="2822472" cy="961222"/>
          </a:xfrm>
          <a:prstGeom prst="rect">
            <a:avLst/>
          </a:prstGeom>
          <a:solidFill>
            <a:schemeClr val="accent1">
              <a:lumMod val="20000"/>
              <a:lumOff val="80000"/>
            </a:schemeClr>
          </a:solidFill>
          <a:ln>
            <a:no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defTabSz="932472" rtl="1" fontAlgn="base">
              <a:lnSpc>
                <a:spcPct val="80000"/>
              </a:lnSpc>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شبكة الأحداث</a:t>
            </a:r>
          </a:p>
          <a:p>
            <a:pPr algn="ctr" defTabSz="932472" rtl="1" fontAlgn="base">
              <a:lnSpc>
                <a:spcPct val="80000"/>
              </a:lnSpc>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مراكز الأحداث</a:t>
            </a:r>
          </a:p>
          <a:p>
            <a:pPr algn="ctr" defTabSz="932472" rtl="1" fontAlgn="base">
              <a:lnSpc>
                <a:spcPct val="80000"/>
              </a:lnSpc>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ناقل الخدمة</a:t>
            </a:r>
          </a:p>
        </p:txBody>
      </p:sp>
      <p:sp>
        <p:nvSpPr>
          <p:cNvPr id="34" name="Rectangle 33">
            <a:extLst>
              <a:ext uri="{FF2B5EF4-FFF2-40B4-BE49-F238E27FC236}">
                <a16:creationId xmlns:a16="http://schemas.microsoft.com/office/drawing/2014/main" xmlns="" id="{CC12F1CB-9C06-49EC-83B3-23604304BF6F}"/>
              </a:ext>
            </a:extLst>
          </p:cNvPr>
          <p:cNvSpPr/>
          <p:nvPr/>
        </p:nvSpPr>
        <p:spPr bwMode="auto">
          <a:xfrm flipH="1">
            <a:off x="4683460" y="2584829"/>
            <a:ext cx="2822472" cy="961222"/>
          </a:xfrm>
          <a:prstGeom prst="rect">
            <a:avLst/>
          </a:prstGeom>
          <a:solidFill>
            <a:schemeClr val="accent1">
              <a:lumMod val="20000"/>
              <a:lumOff val="80000"/>
            </a:schemeClr>
          </a:solidFill>
          <a:ln>
            <a:no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defTabSz="932472" rtl="1" fontAlgn="base">
              <a:lnSpc>
                <a:spcPct val="80000"/>
              </a:lnSpc>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val="0"/>
              </a:rPr>
              <a:t>Power Automate</a:t>
            </a:r>
          </a:p>
          <a:p>
            <a:pPr algn="ctr" defTabSz="932472" rtl="1" fontAlgn="base">
              <a:lnSpc>
                <a:spcPct val="80000"/>
              </a:lnSpc>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تطبيق منطقي</a:t>
            </a:r>
          </a:p>
        </p:txBody>
      </p:sp>
      <p:sp>
        <p:nvSpPr>
          <p:cNvPr id="35" name="Rectangle 34">
            <a:extLst>
              <a:ext uri="{FF2B5EF4-FFF2-40B4-BE49-F238E27FC236}">
                <a16:creationId xmlns:a16="http://schemas.microsoft.com/office/drawing/2014/main" xmlns="" id="{148FB4BE-8595-42F7-90AB-52215FE61795}"/>
              </a:ext>
            </a:extLst>
          </p:cNvPr>
          <p:cNvSpPr/>
          <p:nvPr/>
        </p:nvSpPr>
        <p:spPr bwMode="auto">
          <a:xfrm flipH="1">
            <a:off x="4683460" y="3676327"/>
            <a:ext cx="2822472" cy="961222"/>
          </a:xfrm>
          <a:prstGeom prst="rect">
            <a:avLst/>
          </a:prstGeom>
          <a:solidFill>
            <a:schemeClr val="accent1">
              <a:lumMod val="20000"/>
              <a:lumOff val="80000"/>
            </a:schemeClr>
          </a:solidFill>
          <a:ln>
            <a:no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defTabSz="932472" rtl="1" fontAlgn="base">
              <a:lnSpc>
                <a:spcPct val="80000"/>
              </a:lnSpc>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val="0"/>
              </a:rPr>
              <a:t>HTTPS</a:t>
            </a:r>
          </a:p>
          <a:p>
            <a:pPr algn="ctr" defTabSz="932472" rtl="1" fontAlgn="base">
              <a:lnSpc>
                <a:spcPct val="80000"/>
              </a:lnSpc>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val="0"/>
              </a:rPr>
              <a:t>Azure Data Lake</a:t>
            </a:r>
          </a:p>
        </p:txBody>
      </p:sp>
      <p:sp>
        <p:nvSpPr>
          <p:cNvPr id="36" name="Rectangle 35">
            <a:extLst>
              <a:ext uri="{FF2B5EF4-FFF2-40B4-BE49-F238E27FC236}">
                <a16:creationId xmlns:a16="http://schemas.microsoft.com/office/drawing/2014/main" xmlns="" id="{FE3224FF-350A-45BE-AE25-35F5C9D65824}"/>
              </a:ext>
            </a:extLst>
          </p:cNvPr>
          <p:cNvSpPr/>
          <p:nvPr/>
        </p:nvSpPr>
        <p:spPr bwMode="auto">
          <a:xfrm flipH="1">
            <a:off x="835087" y="1493331"/>
            <a:ext cx="2822472" cy="961222"/>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defTabSz="932472" rtl="1" fontAlgn="base">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التكامل</a:t>
            </a:r>
          </a:p>
        </p:txBody>
      </p:sp>
      <p:sp>
        <p:nvSpPr>
          <p:cNvPr id="37" name="Rectangle 36">
            <a:extLst>
              <a:ext uri="{FF2B5EF4-FFF2-40B4-BE49-F238E27FC236}">
                <a16:creationId xmlns:a16="http://schemas.microsoft.com/office/drawing/2014/main" xmlns="" id="{2CF8049C-8376-4A0B-8104-1EE0E4BF2EA7}"/>
              </a:ext>
            </a:extLst>
          </p:cNvPr>
          <p:cNvSpPr/>
          <p:nvPr/>
        </p:nvSpPr>
        <p:spPr bwMode="auto">
          <a:xfrm flipH="1">
            <a:off x="835087" y="2584829"/>
            <a:ext cx="2822472" cy="961222"/>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defTabSz="932472" rtl="1" fontAlgn="base">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سير العمل</a:t>
            </a:r>
          </a:p>
        </p:txBody>
      </p:sp>
      <p:sp>
        <p:nvSpPr>
          <p:cNvPr id="38" name="Rectangle 37">
            <a:extLst>
              <a:ext uri="{FF2B5EF4-FFF2-40B4-BE49-F238E27FC236}">
                <a16:creationId xmlns:a16="http://schemas.microsoft.com/office/drawing/2014/main" xmlns="" id="{E7E408E0-8EAA-48F7-A9F0-42C20F73AB5D}"/>
              </a:ext>
            </a:extLst>
          </p:cNvPr>
          <p:cNvSpPr/>
          <p:nvPr/>
        </p:nvSpPr>
        <p:spPr bwMode="auto">
          <a:xfrm flipH="1">
            <a:off x="835087" y="3676327"/>
            <a:ext cx="2822472" cy="961222"/>
          </a:xfrm>
          <a:prstGeom prst="rect">
            <a:avLst/>
          </a:prstGeom>
          <a:solidFill>
            <a:schemeClr val="tx2">
              <a:lumMod val="20000"/>
              <a:lumOff val="80000"/>
            </a:schemeClr>
          </a:solidFill>
          <a:ln>
            <a:noFill/>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defTabSz="932472" rtl="1" fontAlgn="base">
              <a:spcBef>
                <a:spcPts val="40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الإعلامات</a:t>
            </a:r>
          </a:p>
        </p:txBody>
      </p:sp>
      <p:sp>
        <p:nvSpPr>
          <p:cNvPr id="42" name="Rectangle: Rounded Corners 41">
            <a:extLst>
              <a:ext uri="{FF2B5EF4-FFF2-40B4-BE49-F238E27FC236}">
                <a16:creationId xmlns:a16="http://schemas.microsoft.com/office/drawing/2014/main" xmlns="" id="{AC7B5CE1-F7AF-46E2-921D-9A715708649E}"/>
              </a:ext>
            </a:extLst>
          </p:cNvPr>
          <p:cNvSpPr/>
          <p:nvPr/>
        </p:nvSpPr>
        <p:spPr bwMode="auto">
          <a:xfrm flipH="1">
            <a:off x="8404731" y="1361872"/>
            <a:ext cx="3098862" cy="4907166"/>
          </a:xfrm>
          <a:prstGeom prst="roundRect">
            <a:avLst>
              <a:gd name="adj" fmla="val 1708"/>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44" name="Rectangle: Rounded Corners 43">
            <a:extLst>
              <a:ext uri="{FF2B5EF4-FFF2-40B4-BE49-F238E27FC236}">
                <a16:creationId xmlns:a16="http://schemas.microsoft.com/office/drawing/2014/main" xmlns="" id="{A3D2216B-B4FE-4458-A253-88FDDB9C289C}"/>
              </a:ext>
            </a:extLst>
          </p:cNvPr>
          <p:cNvSpPr/>
          <p:nvPr/>
        </p:nvSpPr>
        <p:spPr bwMode="auto">
          <a:xfrm flipH="1">
            <a:off x="4545265" y="1361872"/>
            <a:ext cx="3098862" cy="4907166"/>
          </a:xfrm>
          <a:prstGeom prst="roundRect">
            <a:avLst>
              <a:gd name="adj" fmla="val 1708"/>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45" name="Rectangle: Rounded Corners 44">
            <a:extLst>
              <a:ext uri="{FF2B5EF4-FFF2-40B4-BE49-F238E27FC236}">
                <a16:creationId xmlns:a16="http://schemas.microsoft.com/office/drawing/2014/main" xmlns="" id="{6442AAED-AFBE-4515-A19A-C76F8F4C65B9}"/>
              </a:ext>
            </a:extLst>
          </p:cNvPr>
          <p:cNvSpPr/>
          <p:nvPr/>
        </p:nvSpPr>
        <p:spPr bwMode="auto">
          <a:xfrm flipH="1">
            <a:off x="685800" y="1361872"/>
            <a:ext cx="3098862" cy="4907166"/>
          </a:xfrm>
          <a:prstGeom prst="roundRect">
            <a:avLst>
              <a:gd name="adj" fmla="val 1708"/>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41" name="Rectangle 40">
            <a:extLst>
              <a:ext uri="{FF2B5EF4-FFF2-40B4-BE49-F238E27FC236}">
                <a16:creationId xmlns:a16="http://schemas.microsoft.com/office/drawing/2014/main" xmlns="" id="{EC274AF7-ABC3-4B65-BC6D-2E5F69086AC9}"/>
              </a:ext>
            </a:extLst>
          </p:cNvPr>
          <p:cNvSpPr/>
          <p:nvPr/>
        </p:nvSpPr>
        <p:spPr bwMode="auto">
          <a:xfrm flipH="1">
            <a:off x="8404731" y="4767826"/>
            <a:ext cx="3101469" cy="1349375"/>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b" anchorCtr="0" forceAA="0" compatLnSpc="1">
            <a:prstTxWarp prst="textNoShape">
              <a:avLst/>
            </a:prstTxWarp>
            <a:noAutofit/>
          </a:bodyPr>
          <a:lstStyle/>
          <a:p>
            <a:pPr algn="ctr" defTabSz="932472" rtl="1" fontAlgn="base">
              <a:spcBef>
                <a:spcPct val="0"/>
              </a:spcBef>
              <a:spcAft>
                <a:spcPct val="0"/>
              </a:spcAft>
            </a:pPr>
            <a:r>
              <a:rPr lang="ar-SA" sz="2400" dirty="0">
                <a:solidFill>
                  <a:srgbClr val="FFFFFF"/>
                </a:solidFill>
                <a:latin typeface="Arial" panose="020B0604020202020204" pitchFamily="34" charset="0"/>
                <a:ea typeface="Segoe UI" pitchFamily="34" charset="0"/>
                <a:cs typeface="Arial" panose="020B0604020202020204" pitchFamily="34" charset="0"/>
                <a:rtl/>
              </a:rPr>
              <a:t>الأحداث</a:t>
            </a:r>
          </a:p>
        </p:txBody>
      </p:sp>
      <p:sp>
        <p:nvSpPr>
          <p:cNvPr id="46" name="Rectangle 45">
            <a:extLst>
              <a:ext uri="{FF2B5EF4-FFF2-40B4-BE49-F238E27FC236}">
                <a16:creationId xmlns:a16="http://schemas.microsoft.com/office/drawing/2014/main" xmlns="" id="{6A548D25-A2A4-43F5-8177-7BD27D254C47}"/>
              </a:ext>
            </a:extLst>
          </p:cNvPr>
          <p:cNvSpPr/>
          <p:nvPr/>
        </p:nvSpPr>
        <p:spPr bwMode="auto">
          <a:xfrm flipH="1">
            <a:off x="4545266" y="4767826"/>
            <a:ext cx="3101469" cy="1349375"/>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b" anchorCtr="0" forceAA="0" compatLnSpc="1">
            <a:prstTxWarp prst="textNoShape">
              <a:avLst/>
            </a:prstTxWarp>
            <a:noAutofit/>
          </a:bodyPr>
          <a:lstStyle/>
          <a:p>
            <a:pPr algn="ctr" defTabSz="932472" rtl="1" fontAlgn="base">
              <a:spcBef>
                <a:spcPct val="0"/>
              </a:spcBef>
              <a:spcAft>
                <a:spcPct val="0"/>
              </a:spcAft>
            </a:pPr>
            <a:r>
              <a:rPr lang="ar-SA" sz="2400" dirty="0">
                <a:solidFill>
                  <a:srgbClr val="FFFFFF"/>
                </a:solidFill>
                <a:latin typeface="Arial" panose="020B0604020202020204" pitchFamily="34" charset="0"/>
                <a:ea typeface="Segoe UI" pitchFamily="34" charset="0"/>
                <a:cs typeface="Arial" panose="020B0604020202020204" pitchFamily="34" charset="0"/>
                <a:rtl/>
              </a:rPr>
              <a:t>نقاط نهاية السحابة</a:t>
            </a:r>
          </a:p>
        </p:txBody>
      </p:sp>
      <p:sp>
        <p:nvSpPr>
          <p:cNvPr id="47" name="Rectangle 46">
            <a:extLst>
              <a:ext uri="{FF2B5EF4-FFF2-40B4-BE49-F238E27FC236}">
                <a16:creationId xmlns:a16="http://schemas.microsoft.com/office/drawing/2014/main" xmlns="" id="{64C76D8E-CE5A-46F5-8DA8-33D9B6A06002}"/>
              </a:ext>
            </a:extLst>
          </p:cNvPr>
          <p:cNvSpPr/>
          <p:nvPr/>
        </p:nvSpPr>
        <p:spPr bwMode="auto">
          <a:xfrm flipH="1">
            <a:off x="685800" y="4767826"/>
            <a:ext cx="3101469" cy="1349375"/>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b" anchorCtr="0" forceAA="0" compatLnSpc="1">
            <a:prstTxWarp prst="textNoShape">
              <a:avLst/>
            </a:prstTxWarp>
            <a:noAutofit/>
          </a:bodyPr>
          <a:lstStyle/>
          <a:p>
            <a:pPr algn="ctr" defTabSz="932472" rtl="1" fontAlgn="base">
              <a:spcBef>
                <a:spcPct val="0"/>
              </a:spcBef>
              <a:spcAft>
                <a:spcPct val="0"/>
              </a:spcAft>
            </a:pPr>
            <a:r>
              <a:rPr lang="ar-SA" sz="2400" dirty="0">
                <a:solidFill>
                  <a:srgbClr val="FFFFFF"/>
                </a:solidFill>
                <a:latin typeface="Arial" panose="020B0604020202020204" pitchFamily="34" charset="0"/>
                <a:ea typeface="Segoe UI" pitchFamily="34" charset="0"/>
                <a:cs typeface="Arial" panose="020B0604020202020204" pitchFamily="34" charset="0"/>
                <a:rtl/>
              </a:rPr>
              <a:t>حالات الاستخدام</a:t>
            </a:r>
          </a:p>
        </p:txBody>
      </p:sp>
      <p:sp>
        <p:nvSpPr>
          <p:cNvPr id="65" name="briefcase" title="Icon of a briefcase">
            <a:extLst>
              <a:ext uri="{FF2B5EF4-FFF2-40B4-BE49-F238E27FC236}">
                <a16:creationId xmlns:a16="http://schemas.microsoft.com/office/drawing/2014/main" xmlns="" id="{F151611B-C91F-4043-8E2A-5D732D5AE3C0}"/>
              </a:ext>
            </a:extLst>
          </p:cNvPr>
          <p:cNvSpPr>
            <a:spLocks noChangeAspect="1" noEditPoints="1"/>
          </p:cNvSpPr>
          <p:nvPr/>
        </p:nvSpPr>
        <p:spPr bwMode="auto">
          <a:xfrm>
            <a:off x="1964974" y="4931276"/>
            <a:ext cx="543122" cy="397406"/>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noAutofit/>
          </a:bodyPr>
          <a:lstStyle/>
          <a:p>
            <a:pPr algn="r" rtl="1"/>
            <a:endParaRPr lang="en-US" sz="900">
              <a:gradFill>
                <a:gsLst>
                  <a:gs pos="0">
                    <a:srgbClr val="505050"/>
                  </a:gs>
                  <a:gs pos="100000">
                    <a:srgbClr val="505050"/>
                  </a:gs>
                </a:gsLst>
              </a:gradFill>
              <a:latin typeface="Arial" panose="020B0604020202020204" pitchFamily="34" charset="0"/>
              <a:cs typeface="Arial" panose="020B0604020202020204" pitchFamily="34" charset="0"/>
            </a:endParaRPr>
          </a:p>
        </p:txBody>
      </p:sp>
      <p:sp>
        <p:nvSpPr>
          <p:cNvPr id="62" name="Calendar" title="Icon of a calendar">
            <a:extLst>
              <a:ext uri="{FF2B5EF4-FFF2-40B4-BE49-F238E27FC236}">
                <a16:creationId xmlns:a16="http://schemas.microsoft.com/office/drawing/2014/main" xmlns="" id="{8A4CDE06-3A43-4C78-93CE-6F21BE1F2F8D}"/>
              </a:ext>
            </a:extLst>
          </p:cNvPr>
          <p:cNvSpPr>
            <a:spLocks noChangeAspect="1" noEditPoints="1"/>
          </p:cNvSpPr>
          <p:nvPr/>
        </p:nvSpPr>
        <p:spPr bwMode="auto">
          <a:xfrm>
            <a:off x="9728739" y="4912729"/>
            <a:ext cx="453454" cy="434498"/>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270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64" name="cloud_2" title="Icon of a cloud made of two arrows pointing towards eachother">
            <a:extLst>
              <a:ext uri="{FF2B5EF4-FFF2-40B4-BE49-F238E27FC236}">
                <a16:creationId xmlns:a16="http://schemas.microsoft.com/office/drawing/2014/main" xmlns="" id="{3F078C1E-1E65-4A2C-981D-CB3E600C31EA}"/>
              </a:ext>
            </a:extLst>
          </p:cNvPr>
          <p:cNvSpPr>
            <a:spLocks noChangeAspect="1" noEditPoints="1"/>
          </p:cNvSpPr>
          <p:nvPr/>
        </p:nvSpPr>
        <p:spPr bwMode="auto">
          <a:xfrm>
            <a:off x="5766593" y="4939885"/>
            <a:ext cx="658814" cy="380186"/>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12700" cap="sq">
            <a:solidFill>
              <a:schemeClr val="bg1"/>
            </a:solidFill>
            <a:prstDash val="solid"/>
            <a:miter lim="800000"/>
            <a:headEnd/>
            <a:tailEnd/>
          </a:ln>
        </p:spPr>
        <p:txBody>
          <a:bodyPr vert="horz" wrap="square" lIns="91440" tIns="45720" rIns="91440" bIns="45720" numCol="1" rtlCol="1" anchor="t" anchorCtr="0" compatLnSpc="1">
            <a:prstTxWarp prst="textNoShape">
              <a:avLst/>
            </a:prstTxWarp>
            <a:noAutofit/>
          </a:bodyPr>
          <a:lstStyle/>
          <a:p>
            <a:pPr algn="r" rtl="1"/>
            <a:endParaRPr lang="en-US">
              <a:gradFill>
                <a:gsLst>
                  <a:gs pos="0">
                    <a:srgbClr val="505050"/>
                  </a:gs>
                  <a:gs pos="100000">
                    <a:srgbClr val="505050"/>
                  </a:gs>
                </a:gsLst>
              </a:gradFill>
              <a:latin typeface="Arial" panose="020B0604020202020204" pitchFamily="34" charset="0"/>
              <a:cs typeface="Arial" panose="020B0604020202020204" pitchFamily="34" charset="0"/>
            </a:endParaRPr>
          </a:p>
        </p:txBody>
      </p:sp>
      <p:sp>
        <p:nvSpPr>
          <p:cNvPr id="4" name="Oval 3">
            <a:extLst>
              <a:ext uri="{FF2B5EF4-FFF2-40B4-BE49-F238E27FC236}">
                <a16:creationId xmlns:a16="http://schemas.microsoft.com/office/drawing/2014/main" xmlns="" id="{FBAC799A-5477-455C-BBBC-0815E623C6F7}"/>
              </a:ext>
            </a:extLst>
          </p:cNvPr>
          <p:cNvSpPr/>
          <p:nvPr/>
        </p:nvSpPr>
        <p:spPr bwMode="auto">
          <a:xfrm flipH="1">
            <a:off x="7771625" y="5188406"/>
            <a:ext cx="508216" cy="508214"/>
          </a:xfrm>
          <a:prstGeom prst="ellipse">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1" fromWordArt="0" anchor="ctr" anchorCtr="0" forceAA="0" compatLnSpc="1">
            <a:prstTxWarp prst="textNoShape">
              <a:avLst/>
            </a:prstTxWarp>
            <a:noAutofit/>
          </a:bodyPr>
          <a:lstStyle/>
          <a:p>
            <a:pPr algn="ctr" defTabSz="932472" rtl="1" fontAlgn="base">
              <a:spcBef>
                <a:spcPct val="0"/>
              </a:spcBef>
              <a:spcAft>
                <a:spcPct val="0"/>
              </a:spcAft>
            </a:pPr>
            <a:r>
              <a:rPr lang="ar-SA" sz="2800" dirty="0" smtClean="0">
                <a:solidFill>
                  <a:schemeClr val="bg1">
                    <a:lumMod val="50000"/>
                  </a:schemeClr>
                </a:solidFill>
                <a:latin typeface="Arial" panose="020B0604020202020204" pitchFamily="34" charset="0"/>
                <a:ea typeface="Segoe UI" pitchFamily="34" charset="0"/>
                <a:cs typeface="Arial" panose="020B0604020202020204" pitchFamily="34" charset="0"/>
                <a:sym typeface="Wingdings" panose="05000000000000000000" pitchFamily="2" charset="2"/>
                <a:rtl val="0"/>
              </a:rPr>
              <a:t></a:t>
            </a:r>
            <a:endParaRPr lang="en-IN" sz="2800" dirty="0">
              <a:solidFill>
                <a:schemeClr val="bg1">
                  <a:lumMod val="50000"/>
                </a:schemeClr>
              </a:solidFill>
              <a:latin typeface="Arial" panose="020B0604020202020204" pitchFamily="34" charset="0"/>
              <a:ea typeface="Segoe UI" pitchFamily="34" charset="0"/>
              <a:cs typeface="Arial" panose="020B0604020202020204" pitchFamily="34" charset="0"/>
            </a:endParaRPr>
          </a:p>
        </p:txBody>
      </p:sp>
      <p:sp>
        <p:nvSpPr>
          <p:cNvPr id="48" name="Oval 47">
            <a:extLst>
              <a:ext uri="{FF2B5EF4-FFF2-40B4-BE49-F238E27FC236}">
                <a16:creationId xmlns:a16="http://schemas.microsoft.com/office/drawing/2014/main" xmlns="" id="{288FC57E-0280-4758-8717-EAE9A04A58AC}"/>
              </a:ext>
            </a:extLst>
          </p:cNvPr>
          <p:cNvSpPr/>
          <p:nvPr/>
        </p:nvSpPr>
        <p:spPr bwMode="auto">
          <a:xfrm flipH="1">
            <a:off x="3912160" y="5188406"/>
            <a:ext cx="508216" cy="508214"/>
          </a:xfrm>
          <a:prstGeom prst="ellipse">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1" fromWordArt="0" anchor="ctr" anchorCtr="0" forceAA="0" compatLnSpc="1">
            <a:prstTxWarp prst="textNoShape">
              <a:avLst/>
            </a:prstTxWarp>
            <a:noAutofit/>
          </a:bodyPr>
          <a:lstStyle/>
          <a:p>
            <a:pPr algn="ctr" defTabSz="932472" rtl="1" fontAlgn="base">
              <a:spcBef>
                <a:spcPct val="0"/>
              </a:spcBef>
              <a:spcAft>
                <a:spcPct val="0"/>
              </a:spcAft>
            </a:pPr>
            <a:r>
              <a:rPr lang="ar-SA" sz="2800" dirty="0">
                <a:solidFill>
                  <a:schemeClr val="bg1">
                    <a:lumMod val="50000"/>
                  </a:schemeClr>
                </a:solidFill>
                <a:latin typeface="Arial" panose="020B0604020202020204" pitchFamily="34" charset="0"/>
                <a:ea typeface="Segoe UI" pitchFamily="34" charset="0"/>
                <a:cs typeface="Arial" panose="020B0604020202020204" pitchFamily="34" charset="0"/>
                <a:sym typeface="Wingdings" panose="05000000000000000000" pitchFamily="2" charset="2"/>
                <a:rtl val="0"/>
              </a:rPr>
              <a:t></a:t>
            </a:r>
            <a:endParaRPr lang="en-IN" sz="2800" dirty="0">
              <a:solidFill>
                <a:schemeClr val="bg1">
                  <a:lumMod val="50000"/>
                </a:schemeClr>
              </a:soli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40169237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qGCqBZpBY1NPrXR1IRem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2fQLD_PgWdcLJzY14_k7r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2fQLD_PgWdcLJzY14_k7r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qGCqBZpBY1NPrXR1IRem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qGCqBZpBY1NPrXR1IRem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 id="{32A44CEE-442A-4358-8E29-EC6789FA9455}" vid="{5135C580-899A-4161-8420-CA3BE2DF692B}"/>
    </a:ext>
  </a:extLst>
</a:theme>
</file>

<file path=ppt/theme/theme3.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 id="{32A44CEE-442A-4358-8E29-EC6789FA9455}" vid="{5135C580-899A-4161-8420-CA3BE2DF692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100</TotalTime>
  <Words>632</Words>
  <Application>Microsoft Office PowerPoint</Application>
  <PresentationFormat>Widescreen</PresentationFormat>
  <Paragraphs>171</Paragraphs>
  <Slides>6</Slides>
  <Notes>5</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9" baseType="lpstr">
      <vt:lpstr>Arial Unicode MS</vt:lpstr>
      <vt:lpstr>Arial</vt:lpstr>
      <vt:lpstr>Calibri</vt:lpstr>
      <vt:lpstr>Calibri Light</vt:lpstr>
      <vt:lpstr>Consolas</vt:lpstr>
      <vt:lpstr>Segoe UI</vt:lpstr>
      <vt:lpstr>Segoe UI Light</vt:lpstr>
      <vt:lpstr>Segoe UI Semibold</vt:lpstr>
      <vt:lpstr>Wingdings</vt:lpstr>
      <vt:lpstr>Office Theme</vt:lpstr>
      <vt:lpstr>White Template</vt:lpstr>
      <vt:lpstr>1_White Template</vt:lpstr>
      <vt:lpstr>think-cell Slide</vt:lpstr>
      <vt:lpstr>PowerPoint Presentation</vt:lpstr>
      <vt:lpstr>PowerPoint Presentation</vt:lpstr>
      <vt:lpstr>PowerPoint Presentation</vt:lpstr>
      <vt:lpstr>PowerPoint Presentation</vt:lpstr>
      <vt:lpstr>PowerPoint Presentation</vt:lpstr>
      <vt:lpstr>أحداث الأعمال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McMullen, Meghan</dc:creator>
  <cp:lastModifiedBy>Shang, Yan</cp:lastModifiedBy>
  <cp:revision>13</cp:revision>
  <dcterms:created xsi:type="dcterms:W3CDTF">2021-02-10T18:39:52Z</dcterms:created>
  <dcterms:modified xsi:type="dcterms:W3CDTF">2021-07-13T08:54:08Z</dcterms:modified>
</cp:coreProperties>
</file>