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ire Nielsen" userId="ebf09baf-0b46-49dc-b5e4-5c911106321b" providerId="ADAL" clId="{CCC179B9-B8C6-47A2-B523-1BB627F3E63D}"/>
    <pc:docChg chg="delSld">
      <pc:chgData name="Claire Nielsen" userId="ebf09baf-0b46-49dc-b5e4-5c911106321b" providerId="ADAL" clId="{CCC179B9-B8C6-47A2-B523-1BB627F3E63D}" dt="2020-05-22T08:11:52.578" v="0" actId="47"/>
      <pc:docMkLst>
        <pc:docMk/>
      </pc:docMkLst>
      <pc:sldChg chg="del">
        <pc:chgData name="Claire Nielsen" userId="ebf09baf-0b46-49dc-b5e4-5c911106321b" providerId="ADAL" clId="{CCC179B9-B8C6-47A2-B523-1BB627F3E63D}" dt="2020-05-22T08:11:52.578" v="0" actId="47"/>
        <pc:sldMkLst>
          <pc:docMk/>
          <pc:sldMk cId="1445369437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24192F-B022-4A80-9CBB-1A1DD6821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1" anchor="b"/>
          <a:lstStyle>
            <a:lvl1pPr algn="ctr" rtl="1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5E96701-A14D-4A63-A3DA-A49AEA0B9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1"/>
          <a:lstStyle>
            <a:lvl1pPr marL="0" indent="0" algn="ctr" rtl="1">
              <a:buNone/>
              <a:defRPr sz="2400"/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6E16A6B-C681-4D2D-9D2A-F79FEE7E5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DD8D2DB-69CF-4ACF-AB9C-B232996E72D6}" type="datetimeFigureOut">
              <a:rPr lang="da-DK" smtClean="0"/>
              <a:t>13-07-2021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7678C8C-6AA4-4AC6-9A43-FA10B6AA5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5F1D31-23AC-4A2F-9353-B3A7FF8F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1F94D8A-A431-4548-A6B3-A67C9A3881B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022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E33806-B9B1-4351-A59E-28CB7D06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FB2FEFD-4A78-419B-BCAD-44BEF83EF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04785C-24D8-4DE3-8A84-D4B6EB7F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DD8D2DB-69CF-4ACF-AB9C-B232996E72D6}" type="datetimeFigureOut">
              <a:rPr lang="da-DK" smtClean="0"/>
              <a:t>13-07-2021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AB22CF4-A520-4511-B48C-69F3292A7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AEAC1D2-C5BB-44D3-8D07-D916B23C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1F94D8A-A431-4548-A6B3-A67C9A3881B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616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3C18F18-33A6-42F2-85AA-F1493527A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9D354C8-65DE-4C88-871F-EDD18D9E6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AD50FFD-B308-49D1-9919-C773455B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DD8D2DB-69CF-4ACF-AB9C-B232996E72D6}" type="datetimeFigureOut">
              <a:rPr lang="da-DK" smtClean="0"/>
              <a:t>13-07-2021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DE2CF85-F434-4167-BED5-DCAFEAE8D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C17E70-308F-4C53-A510-2549CAE4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1F94D8A-A431-4548-A6B3-A67C9A3881B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186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709416-CD9A-4938-B1BF-DC90186D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5950B9-C06C-4EFC-AD94-EA4CFB8B5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BFEDDD2-7582-4606-A4AE-FC200DDE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DD8D2DB-69CF-4ACF-AB9C-B232996E72D6}" type="datetimeFigureOut">
              <a:rPr lang="da-DK" smtClean="0"/>
              <a:t>13-07-2021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BC67886-8C1F-4F3B-B302-85606C1D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FF34ADA-24E5-4DFE-8FD7-95D95051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1F94D8A-A431-4548-A6B3-A67C9A3881B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347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A20413-7B9B-4FDD-9FA2-4DA738574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E26E9F5-5D03-4780-9397-717EA3374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 rtl="1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6A9FBC-2220-4EF5-8BF0-5A92ACB4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DD8D2DB-69CF-4ACF-AB9C-B232996E72D6}" type="datetimeFigureOut">
              <a:rPr lang="da-DK" smtClean="0"/>
              <a:t>13-07-2021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8065DF3-8412-429A-B1E4-3BCC898F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389D1F-EF41-4D58-ACD3-24FF360E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1F94D8A-A431-4548-A6B3-A67C9A3881B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320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6A19E9-1545-4E07-8FA4-AAE75A6F7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4C6B05-0323-4845-B78C-1E44DF17C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A3D9D1C-FBBB-4D6F-B6F7-F2403C492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2F393C8-CBA8-4328-9C7E-DC4DC77B7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DD8D2DB-69CF-4ACF-AB9C-B232996E72D6}" type="datetimeFigureOut">
              <a:rPr lang="da-DK" smtClean="0"/>
              <a:t>13-07-2021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B8ED3FF-D7EF-47CC-B7BF-C12EA3DF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087B515-5630-49CE-8F27-5AE03282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1F94D8A-A431-4548-A6B3-A67C9A3881B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326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A859BD-0E42-4665-9E22-160D695E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806CE5E-7223-4CFB-98A6-60CFD425F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B4FDCF6-D2C5-4CB0-9A10-2C669CD30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280D342-542F-4F68-8166-ED8516D48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8C14484-CD90-40D5-B6B9-18DA94D4E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C909E08-AA50-4413-BF6F-E8358D41B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DD8D2DB-69CF-4ACF-AB9C-B232996E72D6}" type="datetimeFigureOut">
              <a:rPr lang="da-DK" smtClean="0"/>
              <a:t>13-07-2021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AF3BBFC-314C-43F8-B2D5-28D3713A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18C7F28-1510-43C8-86F2-DA3309FF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1F94D8A-A431-4548-A6B3-A67C9A3881B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868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0F9243-85FB-4AF1-95E0-1F165A10A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AE7FAF-1502-4902-810F-47C1A03B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DD8D2DB-69CF-4ACF-AB9C-B232996E72D6}" type="datetimeFigureOut">
              <a:rPr lang="da-DK" smtClean="0"/>
              <a:t>13-07-2021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DFD0D3E-F975-4311-8E50-8F4513E1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691A9C7-466D-47E7-B16F-1ED11939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1F94D8A-A431-4548-A6B3-A67C9A3881B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57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E321692-14BA-497B-9D20-78640226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DD8D2DB-69CF-4ACF-AB9C-B232996E72D6}" type="datetimeFigureOut">
              <a:rPr lang="da-DK" smtClean="0"/>
              <a:t>13-07-2021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C83315B-39D1-4F68-84B4-FD29EE625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382B70D-2AC6-40FB-97A0-A199CD36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1F94D8A-A431-4548-A6B3-A67C9A3881B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833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E01976-FFAB-4127-A4BA-CC8A86EAA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534A1F-6BFD-4712-9D5A-AFADA7A79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1B12AFD-48C1-4AB5-93B8-0FC4BD78B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D87EC8D-1C57-4CC3-AB5A-F0427E07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DD8D2DB-69CF-4ACF-AB9C-B232996E72D6}" type="datetimeFigureOut">
              <a:rPr lang="da-DK" smtClean="0"/>
              <a:t>13-07-2021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04A8225-1DC6-406E-BA94-91EA7878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BB044EA-7EF7-43B2-924E-AD289D72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1F94D8A-A431-4548-A6B3-A67C9A3881B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160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79CF9D-AB09-4C69-8867-7A3A5EA6A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E655723-E9CF-41BC-B72C-CDD66F926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32EFBA6-712C-4818-B6EA-015333121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algn="r" rtl="1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5AF06A3-8232-4D96-9DFA-1BFA6465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/>
          </a:lstStyle>
          <a:p>
            <a:fld id="{7DD8D2DB-69CF-4ACF-AB9C-B232996E72D6}" type="datetimeFigureOut">
              <a:rPr lang="da-DK" smtClean="0"/>
              <a:t>13-07-2021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44FD1F-F948-4658-AD29-DF9F48E0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/>
          </a:lstStyle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6A77D78-23C9-44AE-98AD-8C9F77D6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r" rtl="1"/>
          </a:lstStyle>
          <a:p>
            <a:fld id="{F1F94D8A-A431-4548-A6B3-A67C9A3881B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31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A3B627A-0FAD-495C-9D5A-EAD77CCC2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rtl="1"/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584577A-13C0-41BB-80F1-E6406F94D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algn="r" rtl="1"/>
          </a:lstStyle>
          <a:p>
            <a:pPr lvl="0" algn="r" rtl="1"/>
            <a:r>
              <a:rPr lang="en-US"/>
              <a:t>Click to 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8EA170A-75CD-4166-8E43-F6A27F59E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8D2DB-69CF-4ACF-AB9C-B232996E72D6}" type="datetimeFigureOut">
              <a:rPr lang="da-DK" smtClean="0"/>
              <a:t>13-07-2021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B001EBA-1B42-421B-9E84-4EF1C0D50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9FD970-4B09-4C45-A028-B00C5DD6F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94D8A-A431-4548-A6B3-A67C9A3881B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770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4297959" y="828910"/>
            <a:ext cx="4776155" cy="5578148"/>
            <a:chOff x="4297959" y="828910"/>
            <a:chExt cx="4776155" cy="5578148"/>
          </a:xfrm>
        </p:grpSpPr>
        <p:grpSp>
          <p:nvGrpSpPr>
            <p:cNvPr id="3" name="Group 2">
              <a:extLst>
                <a:ext uri="{FF2B5EF4-FFF2-40B4-BE49-F238E27FC236}">
                  <a16:creationId xmlns="" xmlns:a16="http://schemas.microsoft.com/office/drawing/2014/main" id="{C6DCDE2A-D013-46D8-88E1-82648D36BA99}"/>
                </a:ext>
              </a:extLst>
            </p:cNvPr>
            <p:cNvGrpSpPr/>
            <p:nvPr/>
          </p:nvGrpSpPr>
          <p:grpSpPr>
            <a:xfrm>
              <a:off x="4618736" y="828910"/>
              <a:ext cx="4455378" cy="5578148"/>
              <a:chOff x="4618736" y="828910"/>
              <a:chExt cx="4455378" cy="5578148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="" xmlns:a16="http://schemas.microsoft.com/office/drawing/2014/main" id="{68E2C9F8-7A6C-46DB-8DF7-C78A90AE7ABC}"/>
                  </a:ext>
                </a:extLst>
              </p:cNvPr>
              <p:cNvSpPr/>
              <p:nvPr/>
            </p:nvSpPr>
            <p:spPr>
              <a:xfrm rot="21600000">
                <a:off x="4618736" y="2383779"/>
                <a:ext cx="2178234" cy="2073633"/>
              </a:xfrm>
              <a:custGeom>
                <a:avLst/>
                <a:gdLst>
                  <a:gd name="connsiteX0" fmla="*/ 345674 w 2073632"/>
                  <a:gd name="connsiteY0" fmla="*/ 0 h 2178234"/>
                  <a:gd name="connsiteX1" fmla="*/ 1727958 w 2073632"/>
                  <a:gd name="connsiteY1" fmla="*/ 0 h 2178234"/>
                  <a:gd name="connsiteX2" fmla="*/ 2073632 w 2073632"/>
                  <a:gd name="connsiteY2" fmla="*/ 345674 h 2178234"/>
                  <a:gd name="connsiteX3" fmla="*/ 2073632 w 2073632"/>
                  <a:gd name="connsiteY3" fmla="*/ 2178234 h 2178234"/>
                  <a:gd name="connsiteX4" fmla="*/ 2073632 w 2073632"/>
                  <a:gd name="connsiteY4" fmla="*/ 2178234 h 2178234"/>
                  <a:gd name="connsiteX5" fmla="*/ 0 w 2073632"/>
                  <a:gd name="connsiteY5" fmla="*/ 2178234 h 2178234"/>
                  <a:gd name="connsiteX6" fmla="*/ 0 w 2073632"/>
                  <a:gd name="connsiteY6" fmla="*/ 2178234 h 2178234"/>
                  <a:gd name="connsiteX7" fmla="*/ 0 w 2073632"/>
                  <a:gd name="connsiteY7" fmla="*/ 345674 h 2178234"/>
                  <a:gd name="connsiteX8" fmla="*/ 345674 w 2073632"/>
                  <a:gd name="connsiteY8" fmla="*/ 0 h 217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73632" h="2178234">
                    <a:moveTo>
                      <a:pt x="0" y="1815123"/>
                    </a:moveTo>
                    <a:lnTo>
                      <a:pt x="0" y="363111"/>
                    </a:lnTo>
                    <a:cubicBezTo>
                      <a:pt x="0" y="162571"/>
                      <a:pt x="147332" y="0"/>
                      <a:pt x="329074" y="0"/>
                    </a:cubicBezTo>
                    <a:lnTo>
                      <a:pt x="2073632" y="0"/>
                    </a:lnTo>
                    <a:lnTo>
                      <a:pt x="2073632" y="0"/>
                    </a:lnTo>
                    <a:lnTo>
                      <a:pt x="2073632" y="2178234"/>
                    </a:lnTo>
                    <a:lnTo>
                      <a:pt x="2073632" y="2178234"/>
                    </a:lnTo>
                    <a:lnTo>
                      <a:pt x="329074" y="2178234"/>
                    </a:lnTo>
                    <a:cubicBezTo>
                      <a:pt x="147332" y="2178234"/>
                      <a:pt x="0" y="2015663"/>
                      <a:pt x="0" y="1815123"/>
                    </a:cubicBezTo>
                    <a:close/>
                  </a:path>
                </a:pathLst>
              </a:custGeom>
              <a:solidFill>
                <a:srgbClr val="F1DCFA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80009" tIns="190145" rIns="154586" bIns="190146" numCol="1" spcCol="1270" rtlCol="1" anchor="t" anchorCtr="0">
                <a:noAutofit/>
              </a:bodyPr>
              <a:lstStyle/>
              <a:p>
                <a:pPr marL="0" lvl="0" indent="0" algn="r" defTabSz="62230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400" b="1" kern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 algn="ctr" defTabSz="62230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ar-SA" b="1" kern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التطبيقات المستندة إلى النماذج في </a:t>
                </a:r>
                <a:r>
                  <a:rPr lang="en-US" b="1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/>
                </a:r>
                <a:br>
                  <a:rPr lang="en-US" b="1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</a:br>
                <a:r>
                  <a:rPr lang="" b="1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rtl val="0"/>
                  </a:rPr>
                  <a:t>Dynamics </a:t>
                </a:r>
                <a:r>
                  <a:rPr lang="" b="1" kern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rtl val="0"/>
                  </a:rPr>
                  <a:t>365</a:t>
                </a:r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="" xmlns:a16="http://schemas.microsoft.com/office/drawing/2014/main" id="{B18EC184-EC17-4F04-AC73-984A78C7BB5B}"/>
                  </a:ext>
                </a:extLst>
              </p:cNvPr>
              <p:cNvSpPr/>
              <p:nvPr/>
            </p:nvSpPr>
            <p:spPr>
              <a:xfrm>
                <a:off x="6895879" y="2370002"/>
                <a:ext cx="2178235" cy="2101186"/>
              </a:xfrm>
              <a:custGeom>
                <a:avLst/>
                <a:gdLst>
                  <a:gd name="connsiteX0" fmla="*/ 350268 w 2101185"/>
                  <a:gd name="connsiteY0" fmla="*/ 0 h 2178234"/>
                  <a:gd name="connsiteX1" fmla="*/ 1750917 w 2101185"/>
                  <a:gd name="connsiteY1" fmla="*/ 0 h 2178234"/>
                  <a:gd name="connsiteX2" fmla="*/ 2101185 w 2101185"/>
                  <a:gd name="connsiteY2" fmla="*/ 350268 h 2178234"/>
                  <a:gd name="connsiteX3" fmla="*/ 2101185 w 2101185"/>
                  <a:gd name="connsiteY3" fmla="*/ 2178234 h 2178234"/>
                  <a:gd name="connsiteX4" fmla="*/ 2101185 w 2101185"/>
                  <a:gd name="connsiteY4" fmla="*/ 2178234 h 2178234"/>
                  <a:gd name="connsiteX5" fmla="*/ 0 w 2101185"/>
                  <a:gd name="connsiteY5" fmla="*/ 2178234 h 2178234"/>
                  <a:gd name="connsiteX6" fmla="*/ 0 w 2101185"/>
                  <a:gd name="connsiteY6" fmla="*/ 2178234 h 2178234"/>
                  <a:gd name="connsiteX7" fmla="*/ 0 w 2101185"/>
                  <a:gd name="connsiteY7" fmla="*/ 350268 h 2178234"/>
                  <a:gd name="connsiteX8" fmla="*/ 350268 w 2101185"/>
                  <a:gd name="connsiteY8" fmla="*/ 0 h 217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1185" h="2178234">
                    <a:moveTo>
                      <a:pt x="2101185" y="363112"/>
                    </a:moveTo>
                    <a:lnTo>
                      <a:pt x="2101185" y="1815122"/>
                    </a:lnTo>
                    <a:cubicBezTo>
                      <a:pt x="2101185" y="2015663"/>
                      <a:pt x="1949912" y="2178233"/>
                      <a:pt x="1763306" y="2178233"/>
                    </a:cubicBezTo>
                    <a:lnTo>
                      <a:pt x="0" y="2178233"/>
                    </a:lnTo>
                    <a:lnTo>
                      <a:pt x="0" y="2178233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763306" y="1"/>
                    </a:lnTo>
                    <a:cubicBezTo>
                      <a:pt x="1949912" y="1"/>
                      <a:pt x="2101185" y="162571"/>
                      <a:pt x="2101185" y="363112"/>
                    </a:cubicBezTo>
                    <a:close/>
                  </a:path>
                </a:pathLst>
              </a:custGeom>
              <a:solidFill>
                <a:srgbClr val="F1DCFA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5930" tIns="191490" rIns="80011" bIns="191491" numCol="1" spcCol="1270" rtlCol="1" anchor="t" anchorCtr="0">
                <a:noAutofit/>
              </a:bodyPr>
              <a:lstStyle/>
              <a:p>
                <a:pPr marL="0" lvl="0" indent="0" algn="r" defTabSz="62230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400" kern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 algn="ctr" defTabSz="622300" rtl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ar-SA" b="1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>تطبيقات </a:t>
                </a:r>
                <a:r>
                  <a:rPr lang="en-US" b="1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  <a:t/>
                </a:r>
                <a:br>
                  <a:rPr lang="en-US" b="1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rtl/>
                  </a:rPr>
                </a:br>
                <a:r>
                  <a:rPr lang="ar-SA" b="1" kern="1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rtl val="0"/>
                  </a:rPr>
                  <a:t>Finance </a:t>
                </a:r>
                <a:r>
                  <a:rPr lang="ar-SA" b="1" kern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rtl val="0"/>
                  </a:rPr>
                  <a:t>and Operations</a:t>
                </a:r>
              </a:p>
            </p:txBody>
          </p:sp>
          <p:sp>
            <p:nvSpPr>
              <p:cNvPr id="6" name="Arrow: Circular 5">
                <a:extLst>
                  <a:ext uri="{FF2B5EF4-FFF2-40B4-BE49-F238E27FC236}">
                    <a16:creationId xmlns="" xmlns:a16="http://schemas.microsoft.com/office/drawing/2014/main" id="{48869D86-FB9C-4116-8110-2F83684154DF}"/>
                  </a:ext>
                </a:extLst>
              </p:cNvPr>
              <p:cNvSpPr/>
              <p:nvPr/>
            </p:nvSpPr>
            <p:spPr>
              <a:xfrm>
                <a:off x="5650110" y="828910"/>
                <a:ext cx="2277143" cy="2277032"/>
              </a:xfrm>
              <a:prstGeom prst="circularArrow">
                <a:avLst>
                  <a:gd name="adj1" fmla="val 12500"/>
                  <a:gd name="adj2" fmla="val 1142322"/>
                  <a:gd name="adj3" fmla="val 20457678"/>
                  <a:gd name="adj4" fmla="val 10800000"/>
                  <a:gd name="adj5" fmla="val 12500"/>
                </a:avLst>
              </a:prstGeom>
              <a:solidFill>
                <a:srgbClr val="7030A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" name="Arrow: Circular 6">
                <a:extLst>
                  <a:ext uri="{FF2B5EF4-FFF2-40B4-BE49-F238E27FC236}">
                    <a16:creationId xmlns="" xmlns:a16="http://schemas.microsoft.com/office/drawing/2014/main" id="{C2D82395-0B6D-43C6-9C47-60B01EBC49E0}"/>
                  </a:ext>
                </a:extLst>
              </p:cNvPr>
              <p:cNvSpPr/>
              <p:nvPr/>
            </p:nvSpPr>
            <p:spPr>
              <a:xfrm rot="10800000">
                <a:off x="5765596" y="4130026"/>
                <a:ext cx="2277143" cy="2277032"/>
              </a:xfrm>
              <a:prstGeom prst="circularArrow">
                <a:avLst>
                  <a:gd name="adj1" fmla="val 12500"/>
                  <a:gd name="adj2" fmla="val 1142322"/>
                  <a:gd name="adj3" fmla="val 20457678"/>
                  <a:gd name="adj4" fmla="val 10800000"/>
                  <a:gd name="adj5" fmla="val 12500"/>
                </a:avLst>
              </a:prstGeom>
              <a:solidFill>
                <a:srgbClr val="7030A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8" name="Text Box 2">
              <a:extLst>
                <a:ext uri="{FF2B5EF4-FFF2-40B4-BE49-F238E27FC236}">
                  <a16:creationId xmlns="" xmlns:a16="http://schemas.microsoft.com/office/drawing/2014/main" id="{39EF7736-BD55-404D-BD3B-B73EFAA6B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3906" y="1967426"/>
              <a:ext cx="2749550" cy="395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rtlCol="1" anchor="t" anchorCtr="0">
              <a:noAutofit/>
            </a:bodyPr>
            <a:lstStyle/>
            <a:p>
              <a:pPr algn="ctr" rtl="1">
                <a:lnSpc>
                  <a:spcPct val="115000"/>
                </a:lnSpc>
                <a:spcAft>
                  <a:spcPts val="1000"/>
                </a:spcAft>
              </a:pPr>
              <a:r>
                <a:rPr lang="ar-SA" sz="16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  <a:rtl/>
                </a:rPr>
                <a:t>الكتابة المزدوجة</a:t>
              </a:r>
              <a:endParaRPr lang="da-DK" sz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 Box 2">
              <a:extLst>
                <a:ext uri="{FF2B5EF4-FFF2-40B4-BE49-F238E27FC236}">
                  <a16:creationId xmlns="" xmlns:a16="http://schemas.microsoft.com/office/drawing/2014/main" id="{E0097818-885C-43E8-8057-0716E3B9B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3906" y="4714316"/>
              <a:ext cx="2932431" cy="529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rtlCol="1" anchor="t" anchorCtr="0">
              <a:noAutofit/>
            </a:bodyPr>
            <a:lstStyle/>
            <a:p>
              <a:pPr algn="ctr" rtl="1">
                <a:lnSpc>
                  <a:spcPct val="115000"/>
                </a:lnSpc>
                <a:spcAft>
                  <a:spcPts val="1000"/>
                </a:spcAft>
              </a:pPr>
              <a:r>
                <a:rPr lang="ar-SA" sz="1000" b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  <a:rtl/>
                </a:rPr>
                <a:t>التكامل في الوقت الحقيقي وثنائي الاتجاهات للمستندات والبيانات الرئيسية والمرجعية.</a:t>
              </a:r>
              <a:endParaRPr lang="da-DK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lowchart: Magnetic Disk 9">
              <a:extLst>
                <a:ext uri="{FF2B5EF4-FFF2-40B4-BE49-F238E27FC236}">
                  <a16:creationId xmlns="" xmlns:a16="http://schemas.microsoft.com/office/drawing/2014/main" id="{A5F9ED01-27FB-406A-80E6-0EB3071713B5}"/>
                </a:ext>
              </a:extLst>
            </p:cNvPr>
            <p:cNvSpPr/>
            <p:nvPr/>
          </p:nvSpPr>
          <p:spPr>
            <a:xfrm>
              <a:off x="4297959" y="4255537"/>
              <a:ext cx="995230" cy="1202871"/>
            </a:xfrm>
            <a:prstGeom prst="flowChartMagneticDisk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lnSpc>
                  <a:spcPct val="115000"/>
                </a:lnSpc>
                <a:spcAft>
                  <a:spcPts val="1000"/>
                </a:spcAft>
              </a:pPr>
              <a:r>
                <a:rPr lang="ar-SA" sz="900" b="1" dirty="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  <a:rtl val="0"/>
                </a:rPr>
                <a:t>Common Data Service</a:t>
              </a:r>
              <a:endParaRPr lang="da-DK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164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STS_x0020_Hashtags xmlns="ce19d5e8-72ef-4184-a0d7-974ab8f66ab9"/>
    <_ip_UnifiedCompliancePolicyProperties xmlns="http://schemas.microsoft.com/sharepoint/v3" xsi:nil="true"/>
    <MediaServiceKeyPoints xmlns="ce19d5e8-72ef-4184-a0d7-974ab8f66ab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6553721E760341B47F40095237AFEA" ma:contentTypeVersion="19" ma:contentTypeDescription="Create a new document." ma:contentTypeScope="" ma:versionID="0cc5522787783ed60418ebf490e3b005">
  <xsd:schema xmlns:xsd="http://www.w3.org/2001/XMLSchema" xmlns:xs="http://www.w3.org/2001/XMLSchema" xmlns:p="http://schemas.microsoft.com/office/2006/metadata/properties" xmlns:ns1="http://schemas.microsoft.com/sharepoint/v3" xmlns:ns3="e501f578-887c-4400-99ac-7818eef4bb0e" xmlns:ns4="ce19d5e8-72ef-4184-a0d7-974ab8f66ab9" targetNamespace="http://schemas.microsoft.com/office/2006/metadata/properties" ma:root="true" ma:fieldsID="f13f7bd62a3c1acbd7d9e5bbd5499055" ns1:_="" ns3:_="" ns4:_="">
    <xsd:import namespace="http://schemas.microsoft.com/sharepoint/v3"/>
    <xsd:import namespace="e501f578-887c-4400-99ac-7818eef4bb0e"/>
    <xsd:import namespace="ce19d5e8-72ef-4184-a0d7-974ab8f66ab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_STS_x0020_Hashtags" minOccurs="0"/>
                <xsd:element ref="ns3:_STS_x0020_AppliedHashtags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01f578-887c-4400-99ac-7818eef4bb0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4" nillable="true" ma:displayName="Last Shared By Time" ma:description="" ma:internalName="LastSharedByTime" ma:readOnly="true">
      <xsd:simpleType>
        <xsd:restriction base="dms:DateTime"/>
      </xsd:simpleType>
    </xsd:element>
    <xsd:element name="_STS_x0020_AppliedHashtags" ma:index="19" nillable="true" ma:displayName="Applied Hashtags" ma:description="" ma:internalName="_STS_x0020_AppliedHashtags" ma:readOnly="true" ma:showField="Titl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19d5e8-72ef-4184-a0d7-974ab8f66a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7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_STS_x0020_Hashtags" ma:index="18" nillable="true" ma:displayName="Hashtags" ma:description="" ma:list="{5dd7d8bb-ca36-4d6b-9c82-baee2eeb6eb6}" ma:internalName="_STS_x0020_Hashtags" ma:readOnly="false" ma:showField="Titl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ediaServiceAutoTags" ma:index="20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21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2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GenerationTime" ma:index="2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75D2A2-6D0D-43E8-ABA0-A09BED8510D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ce19d5e8-72ef-4184-a0d7-974ab8f66ab9"/>
  </ds:schemaRefs>
</ds:datastoreItem>
</file>

<file path=customXml/itemProps2.xml><?xml version="1.0" encoding="utf-8"?>
<ds:datastoreItem xmlns:ds="http://schemas.openxmlformats.org/officeDocument/2006/customXml" ds:itemID="{A4E5DDF6-C9A5-41F8-A919-ED6F3EF12B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501f578-887c-4400-99ac-7818eef4bb0e"/>
    <ds:schemaRef ds:uri="ce19d5e8-72ef-4184-a0d7-974ab8f66a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ED2485-90EC-457C-847B-1BB32F2D77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Nielsen</dc:creator>
  <cp:lastModifiedBy>Shang, Yan</cp:lastModifiedBy>
  <cp:revision>5</cp:revision>
  <dcterms:created xsi:type="dcterms:W3CDTF">2020-05-22T08:06:43Z</dcterms:created>
  <dcterms:modified xsi:type="dcterms:W3CDTF">2021-07-13T09:25:23Z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2020-05-22T08:11:15Z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850d5c08-d5fa-4db5-a3c2-b4af6fb39728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0x010100216553721E760341B47F40095237AFEA</vt:lpwstr>
  </property>
</Properties>
</file>