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7"/>
  </p:notesMasterIdLst>
  <p:handoutMasterIdLst>
    <p:handoutMasterId r:id="rId8"/>
  </p:handoutMasterIdLst>
  <p:sldIdLst>
    <p:sldId id="577" r:id="rId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577"/>
          </p14:sldIdLst>
        </p14:section>
        <p14:section name="To be Deleted" id="{F26A2E8A-F64C-4800-B444-9108FACED5B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730" autoAdjust="0"/>
    <p:restoredTop sz="92109" autoAdjust="0"/>
  </p:normalViewPr>
  <p:slideViewPr>
    <p:cSldViewPr snapToGrid="0">
      <p:cViewPr varScale="1">
        <p:scale>
          <a:sx n="79" d="100"/>
          <a:sy n="79" d="100"/>
        </p:scale>
        <p:origin x="54" y="24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7/13/2021 5:25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7/13/2021 5:25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7/13/2021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0515837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pic>
        <p:nvPicPr>
          <p:cNvPr id="12" name="Picture 11">
            <a:extLst>
              <a:ext uri="{FF2B5EF4-FFF2-40B4-BE49-F238E27FC236}">
                <a16:creationId xmlns:a16="http://schemas.microsoft.com/office/drawing/2014/main" xmlns=""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rtlCol="1"/>
          <a:lstStyle>
            <a:lvl1pPr algn="r" rtl="1">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lIns="0" rtlCol="1" anchor="b">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1"/>
            <a:ext cx="4162425" cy="307777"/>
          </a:xfrm>
        </p:spPr>
        <p:txBody>
          <a:bodyPr rtlCol="1"/>
          <a:lstStyle>
            <a:lvl1pPr marL="0" indent="0" algn="r" rtl="1">
              <a:buNone/>
              <a:defRPr sz="2000">
                <a:latin typeface="+mn-lt"/>
              </a:defRPr>
            </a:lvl1pPr>
            <a:lvl2pPr marL="228600" indent="0" algn="r" rtl="1">
              <a:buNone/>
              <a:defRPr/>
            </a:lvl2pPr>
            <a:lvl3pPr marL="457200" indent="0" algn="r" rtl="1">
              <a:buNone/>
              <a:defRPr/>
            </a:lvl3pPr>
            <a:lvl4pPr marL="661988" indent="0" algn="r" rtl="1">
              <a:buNone/>
              <a:defRPr/>
            </a:lvl4pPr>
            <a:lvl5pPr marL="855663" indent="0" algn="r" rtl="1">
              <a:buNone/>
              <a:defRPr/>
            </a:lvl5pPr>
          </a:lstStyle>
          <a:p>
            <a:pPr lvl="0" algn="r" rtl="1"/>
            <a:r>
              <a:rPr lang="en-US"/>
              <a:t>Edit Master text styles</a:t>
            </a:r>
          </a:p>
        </p:txBody>
      </p:sp>
      <p:sp>
        <p:nvSpPr>
          <p:cNvPr id="5" name="Picture Placeholder">
            <a:extLst>
              <a:ext uri="{FF2B5EF4-FFF2-40B4-BE49-F238E27FC236}">
                <a16:creationId xmlns:a16="http://schemas.microsoft.com/office/drawing/2014/main" xmlns=""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lIns="0" rtlCol="1" anchor="ctr" anchorCtr="0">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rtlCol="1" anchor="t">
            <a:spAutoFit/>
          </a:bodyPr>
          <a:lstStyle>
            <a:lvl1pPr algn="r" rtl="1">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pic>
        <p:nvPicPr>
          <p:cNvPr id="9" name="Picture 8">
            <a:extLst>
              <a:ext uri="{FF2B5EF4-FFF2-40B4-BE49-F238E27FC236}">
                <a16:creationId xmlns:a16="http://schemas.microsoft.com/office/drawing/2014/main" xmlns=""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xmlns=""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xmlns=""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pic>
        <p:nvPicPr>
          <p:cNvPr id="9" name="MS logo gray - EMF" descr="Microsoft logo, gray text version">
            <a:extLst>
              <a:ext uri="{FF2B5EF4-FFF2-40B4-BE49-F238E27FC236}">
                <a16:creationId xmlns:a16="http://schemas.microsoft.com/office/drawing/2014/main" xmlns=""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xmlns=""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rtlCol="1"/>
          <a:lstStyle>
            <a:lvl1pPr algn="r" rtl="1">
              <a:defRPr/>
            </a:lvl1pPr>
          </a:lstStyle>
          <a:p>
            <a:r>
              <a:rPr lang="en-US" dirty="0"/>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rtlCol="1"/>
          <a:lstStyle>
            <a:lvl1pPr marL="0" indent="0" algn="r" rtl="1">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lgn="r" rtl="1">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lgn="r" rtl="1">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rtlCol="1" anchor="b" anchorCtr="0" compatLnSpc="1">
            <a:prstTxWarp prst="textNoShape">
              <a:avLst/>
            </a:prstTxWarp>
            <a:spAutoFit/>
          </a:bodyPr>
          <a:lstStyle>
            <a:lvl1pPr algn="r" rtl="1"/>
          </a:lstStyle>
          <a:p>
            <a:pPr algn="r" defTabSz="932290" rtl="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xmlns=""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rtlCol="1"/>
          <a:lstStyle>
            <a:lvl1pPr algn="r" rtl="1">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rtlCol="1">
            <a:spAutoFit/>
          </a:bodyPr>
          <a:lstStyle>
            <a:lvl1pPr algn="r" rtl="1">
              <a:defRPr sz="3600">
                <a:latin typeface="+mn-lt"/>
              </a:defRPr>
            </a:lvl1pPr>
            <a:lvl2pPr algn="r" rtl="1">
              <a:defRPr sz="2800">
                <a:latin typeface="+mn-lt"/>
              </a:defRPr>
            </a:lvl2pPr>
            <a:lvl3pPr algn="r" rtl="1">
              <a:defRPr sz="2400">
                <a:latin typeface="+mn-lt"/>
              </a:defRPr>
            </a:lvl3pPr>
            <a:lvl4pPr algn="r" rtl="1">
              <a:defRPr sz="2000">
                <a:latin typeface="+mn-lt"/>
              </a:defRPr>
            </a:lvl4pPr>
            <a:lvl5pPr algn="r" rtl="1">
              <a:defRPr sz="1800">
                <a:latin typeface="+mn-lt"/>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rtlCol="1" anchor="b" anchorCtr="0">
            <a:noAutofit/>
          </a:bodyPr>
          <a:lstStyle>
            <a:lvl1pPr algn="l" rtl="1">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lgn="r" rtl="1"/>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pic>
        <p:nvPicPr>
          <p:cNvPr id="6" name="MS logo gray - EMF" descr="Microsoft logo, gray text version">
            <a:extLst>
              <a:ext uri="{FF2B5EF4-FFF2-40B4-BE49-F238E27FC236}">
                <a16:creationId xmlns:a16="http://schemas.microsoft.com/office/drawing/2014/main" xmlns=""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xmlns=""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pic>
        <p:nvPicPr>
          <p:cNvPr id="12" name="MS logo white - EMF" descr="Microsoft logo white text version">
            <a:extLst>
              <a:ext uri="{FF2B5EF4-FFF2-40B4-BE49-F238E27FC236}">
                <a16:creationId xmlns:a16="http://schemas.microsoft.com/office/drawing/2014/main" xmlns=""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xmlns=""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xmlns=""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pic>
        <p:nvPicPr>
          <p:cNvPr id="10" name="MS logo white - EMF" descr="Microsoft logo white text version">
            <a:extLst>
              <a:ext uri="{FF2B5EF4-FFF2-40B4-BE49-F238E27FC236}">
                <a16:creationId xmlns:a16="http://schemas.microsoft.com/office/drawing/2014/main" xmlns=""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xmlns=""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xmlns=""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xmlns=""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xmlns=""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xmlns="" id="{25D0408F-4A76-4E13-B20C-89E0FD40DC32}"/>
              </a:ext>
            </a:extLst>
          </p:cNvPr>
          <p:cNvSpPr>
            <a:spLocks noGrp="1"/>
          </p:cNvSpPr>
          <p:nvPr>
            <p:ph type="title" hasCustomPrompt="1"/>
          </p:nvPr>
        </p:nvSpPr>
        <p:spPr>
          <a:xfrm>
            <a:off x="588263" y="2425541"/>
            <a:ext cx="4167887" cy="1107996"/>
          </a:xfrm>
        </p:spPr>
        <p:txBody>
          <a:bodyPr rtlCol="1" anchor="b" anchorCtr="0">
            <a:spAutoFit/>
          </a:bodyPr>
          <a:lstStyle>
            <a:lvl1pPr algn="r" rtl="1">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a:t>
            </a:r>
          </a:p>
        </p:txBody>
      </p:sp>
      <p:sp>
        <p:nvSpPr>
          <p:cNvPr id="8" name="Rectangle 7">
            <a:extLst>
              <a:ext uri="{FF2B5EF4-FFF2-40B4-BE49-F238E27FC236}">
                <a16:creationId xmlns:a16="http://schemas.microsoft.com/office/drawing/2014/main" xmlns=""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r" defTabSz="932472" rtl="1"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xmlns=""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rtlCol="1">
            <a:spAutoFit/>
          </a:bodyPr>
          <a:lstStyle>
            <a:lvl1pPr marL="0" indent="0" algn="r" rtl="1">
              <a:buNone/>
              <a:defRPr/>
            </a:lvl1pPr>
            <a:lvl2pPr marL="228600" indent="0" algn="r" rtl="1">
              <a:buNone/>
              <a:defRPr/>
            </a:lvl2pPr>
            <a:lvl3pPr marL="457200" indent="0" algn="r" rtl="1">
              <a:buNone/>
              <a:defRPr/>
            </a:lvl3pPr>
            <a:lvl4pPr marL="685800" indent="0" algn="r" rtl="1">
              <a:buNone/>
              <a:defRPr/>
            </a:lvl4pPr>
            <a:lvl5pPr marL="914400" indent="0" algn="r" rtl="1">
              <a:buNone/>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54DF-CB0E-46F9-AA3C-00BC673EBDF3}"/>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rtlCol="1"/>
          <a:lstStyle>
            <a:lvl1pPr algn="r" rtl="1">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lIns="0" rtlCol="1" anchor="b">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1"/>
            <a:ext cx="4162425" cy="307777"/>
          </a:xfrm>
        </p:spPr>
        <p:txBody>
          <a:bodyPr rtlCol="1"/>
          <a:lstStyle>
            <a:lvl1pPr marL="0" indent="0" algn="r" rtl="1">
              <a:buNone/>
              <a:defRPr sz="2000">
                <a:latin typeface="+mn-lt"/>
              </a:defRPr>
            </a:lvl1pPr>
            <a:lvl2pPr marL="228600" indent="0" algn="r" rtl="1">
              <a:buNone/>
              <a:defRPr/>
            </a:lvl2pPr>
            <a:lvl3pPr marL="457200" indent="0" algn="r" rtl="1">
              <a:buNone/>
              <a:defRPr/>
            </a:lvl3pPr>
            <a:lvl4pPr marL="661988" indent="0" algn="r" rtl="1">
              <a:buNone/>
              <a:defRPr/>
            </a:lvl4pPr>
            <a:lvl5pPr marL="855663" indent="0" algn="r" rtl="1">
              <a:buNone/>
              <a:defRPr/>
            </a:lvl5pPr>
          </a:lstStyle>
          <a:p>
            <a:pPr lvl="0" algn="r" rtl="1"/>
            <a:r>
              <a:rPr lang="en-US"/>
              <a:t>Edit Master text styles</a:t>
            </a:r>
          </a:p>
        </p:txBody>
      </p:sp>
      <p:sp>
        <p:nvSpPr>
          <p:cNvPr id="5" name="Picture Placeholder">
            <a:extLst>
              <a:ext uri="{FF2B5EF4-FFF2-40B4-BE49-F238E27FC236}">
                <a16:creationId xmlns:a16="http://schemas.microsoft.com/office/drawing/2014/main" xmlns=""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lIns="0" rtlCol="1" anchor="ctr" anchorCtr="0">
            <a:spAutoFit/>
          </a:bodyPr>
          <a:lstStyle>
            <a:lvl1pPr algn="r" rtl="1">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rtlCol="1" anchor="t">
            <a:spAutoFit/>
          </a:bodyPr>
          <a:lstStyle>
            <a:lvl1pPr algn="r" rtl="1">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rtlCol="1" anchor="t" anchorCtr="0">
            <a:noAutofit/>
          </a:bodyPr>
          <a:lstStyle>
            <a:lvl1pPr marL="0" indent="0" algn="ctr" rtl="1">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xmlns=""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rtlCol="1" anchor="b" anchorCtr="0">
            <a:spAutoFit/>
          </a:bodyPr>
          <a:lstStyle>
            <a:lvl1pPr algn="r" rtl="1">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rtlCol="1">
            <a:spAutoFit/>
          </a:bodyPr>
          <a:lstStyle>
            <a:lvl1pPr marL="0" indent="0" algn="r" rtl="1">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lgn="r" rtl="1"/>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pic>
        <p:nvPicPr>
          <p:cNvPr id="7" name="Picture 6">
            <a:extLst>
              <a:ext uri="{FF2B5EF4-FFF2-40B4-BE49-F238E27FC236}">
                <a16:creationId xmlns:a16="http://schemas.microsoft.com/office/drawing/2014/main" xmlns=""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rtlCol="1">
            <a:spAutoFit/>
          </a:bodyPr>
          <a:lstStyle>
            <a:lvl1pPr marL="0" indent="0" algn="r" rtl="1">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lgn="r" rtl="1"/>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xmlns=""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xmlns=""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rtlCol="1" anchor="b" anchorCtr="0">
            <a:spAutoFit/>
          </a:bodyPr>
          <a:lstStyle>
            <a:lvl1pPr algn="r" defTabSz="932742" rtl="1"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rtlCol="1"/>
          <a:lstStyle>
            <a:lvl1pPr algn="r" rtl="1">
              <a:defRPr/>
            </a:lvl1pPr>
          </a:lstStyle>
          <a:p>
            <a:r>
              <a:rPr lang="en-US" dirty="0"/>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rtlCol="1"/>
          <a:lstStyle>
            <a:lvl1pPr marL="0" indent="0" algn="r" rtl="1">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lgn="r" rtl="1">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lgn="r" rtl="1">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lgn="r" rtl="1">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lgn="r" rtl="1"/>
            <a:r>
              <a:rPr lang="en-US" dirty="0"/>
              <a:t>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rtlCol="1" anchor="b" anchorCtr="0" compatLnSpc="1">
            <a:prstTxWarp prst="textNoShape">
              <a:avLst/>
            </a:prstTxWarp>
            <a:spAutoFit/>
          </a:bodyPr>
          <a:lstStyle>
            <a:lvl1pPr algn="r" rtl="1"/>
          </a:lstStyle>
          <a:p>
            <a:pPr algn="r" defTabSz="932290" rtl="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xmlns=""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rtlCol="1">
            <a:spAutoFit/>
          </a:bodyPr>
          <a:lstStyle>
            <a:lvl1pPr marL="0" indent="0" algn="r" rtl="1">
              <a:buNone/>
              <a:defRPr/>
            </a:lvl1pPr>
            <a:lvl2pPr marL="228600" indent="0" algn="r" rtl="1">
              <a:buNone/>
              <a:defRPr/>
            </a:lvl2pPr>
            <a:lvl3pPr marL="457200" indent="0" algn="r" rtl="1">
              <a:buNone/>
              <a:defRPr/>
            </a:lvl3pPr>
            <a:lvl4pPr marL="685800" indent="0" algn="r" rtl="1">
              <a:buNone/>
              <a:defRPr/>
            </a:lvl4pPr>
            <a:lvl5pPr marL="914400" indent="0" algn="r" rtl="1">
              <a:buNone/>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rtlCol="1"/>
          <a:lstStyle>
            <a:lvl1pPr algn="r" rtl="1">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rtlCol="1">
            <a:spAutoFit/>
          </a:bodyPr>
          <a:lstStyle>
            <a:lvl1pPr algn="r" rtl="1">
              <a:defRPr sz="3600">
                <a:latin typeface="+mn-lt"/>
              </a:defRPr>
            </a:lvl1pPr>
            <a:lvl2pPr algn="r" rtl="1">
              <a:defRPr sz="2800">
                <a:latin typeface="+mn-lt"/>
              </a:defRPr>
            </a:lvl2pPr>
            <a:lvl3pPr algn="r" rtl="1">
              <a:defRPr sz="2400">
                <a:latin typeface="+mn-lt"/>
              </a:defRPr>
            </a:lvl3pPr>
            <a:lvl4pPr algn="r" rtl="1">
              <a:defRPr sz="2000">
                <a:latin typeface="+mn-lt"/>
              </a:defRPr>
            </a:lvl4pPr>
            <a:lvl5pPr algn="r" rtl="1">
              <a:defRPr sz="1800">
                <a:latin typeface="+mn-lt"/>
              </a:defRPr>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rtlCol="1" anchor="b" anchorCtr="0">
            <a:noAutofit/>
          </a:bodyPr>
          <a:lstStyle>
            <a:lvl1pPr algn="l" rtl="1">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lgn="r" rtl="1"/>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rtlCol="1"/>
          <a:lstStyle>
            <a:lvl1pPr algn="r" rtl="1"/>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rtlCol="1"/>
          <a:lstStyle>
            <a:lvl1pPr algn="r" rtl="1"/>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rtlCol="1">
            <a:spAutoFit/>
          </a:bodyPr>
          <a:lstStyle>
            <a:lvl1pPr marL="0" indent="0" algn="r" rtl="1">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lgn="r" rtl="1">
              <a:buFont typeface="Wingdings" panose="05000000000000000000" pitchFamily="2" charset="2"/>
              <a:buNone/>
              <a:defRPr sz="2000" b="0"/>
            </a:lvl2pPr>
            <a:lvl3pPr marL="450850" indent="0" algn="r" rtl="1">
              <a:buFont typeface="Wingdings" panose="05000000000000000000" pitchFamily="2" charset="2"/>
              <a:buNone/>
              <a:tabLst/>
              <a:defRPr sz="1600" b="0"/>
            </a:lvl3pPr>
            <a:lvl4pPr marL="652462" indent="0" algn="r" rtl="1">
              <a:buFont typeface="Wingdings" panose="05000000000000000000" pitchFamily="2" charset="2"/>
              <a:buNone/>
              <a:defRPr sz="1400" b="0"/>
            </a:lvl4pPr>
            <a:lvl5pPr marL="854075" indent="0" algn="r" rtl="1">
              <a:buFont typeface="Wingdings" panose="05000000000000000000" pitchFamily="2" charset="2"/>
              <a:buNone/>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rtlCol="1"/>
          <a:lstStyle>
            <a:lvl1pPr algn="r" rtl="1"/>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rtlCol="1">
            <a:spAutoFit/>
          </a:bodyPr>
          <a:lstStyle>
            <a:lvl1pPr marL="231775" indent="-231775" algn="r" rtl="1">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lgn="r" rtl="1">
              <a:buFont typeface="Wingdings" panose="05000000000000000000" pitchFamily="2" charset="2"/>
              <a:buChar char=""/>
              <a:defRPr sz="2000" b="0"/>
            </a:lvl2pPr>
            <a:lvl3pPr marL="639763" indent="-188913" algn="r" rtl="1">
              <a:buFont typeface="Wingdings" panose="05000000000000000000" pitchFamily="2" charset="2"/>
              <a:buChar char=""/>
              <a:tabLst/>
              <a:defRPr sz="1600" b="0"/>
            </a:lvl3pPr>
            <a:lvl4pPr marL="828675" indent="-176213" algn="r" rtl="1">
              <a:buFont typeface="Wingdings" panose="05000000000000000000" pitchFamily="2" charset="2"/>
              <a:buChar char=""/>
              <a:defRPr sz="1400" b="0"/>
            </a:lvl4pPr>
            <a:lvl5pPr marL="1023938" indent="-169863" algn="r" rtl="1">
              <a:buFont typeface="Wingdings" panose="05000000000000000000" pitchFamily="2" charset="2"/>
              <a:buChar char=""/>
              <a:tabLst/>
              <a:defRPr sz="1400" b="0"/>
            </a:lvl5pPr>
          </a:lstStyle>
          <a:p>
            <a:pPr lvl="0" algn="r" rtl="1"/>
            <a:r>
              <a:rPr lang="en-US"/>
              <a:t>Edit Master text styles</a:t>
            </a:r>
          </a:p>
          <a:p>
            <a:pPr lvl="1" algn="r" rtl="1"/>
            <a:r>
              <a:rPr lang="en-US"/>
              <a:t>Second level</a:t>
            </a:r>
          </a:p>
          <a:p>
            <a:pPr lvl="2" algn="r" rtl="1"/>
            <a:r>
              <a:rPr lang="en-US"/>
              <a:t>Third level</a:t>
            </a:r>
          </a:p>
          <a:p>
            <a:pPr lvl="3" algn="r" rtl="1"/>
            <a:r>
              <a:rPr lang="en-US"/>
              <a:t>Fourth level</a:t>
            </a:r>
          </a:p>
          <a:p>
            <a:pPr lvl="4" algn="r" rtl="1"/>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54DF-CB0E-46F9-AA3C-00BC673EBDF3}"/>
              </a:ext>
            </a:extLst>
          </p:cNvPr>
          <p:cNvSpPr>
            <a:spLocks noGrp="1"/>
          </p:cNvSpPr>
          <p:nvPr>
            <p:ph type="title"/>
          </p:nvPr>
        </p:nvSpPr>
        <p:spPr/>
        <p:txBody>
          <a:bodyPr rtlCol="1"/>
          <a:lstStyle>
            <a:lvl1pPr algn="r" rtl="1"/>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1" anchor="t">
            <a:spAutoFit/>
          </a:bodyPr>
          <a:lstStyle>
            <a:lvl1pPr algn="r" rtl="1"/>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1">
            <a:spAutoFit/>
          </a:bodyPr>
          <a:lstStyle>
            <a:lvl1pPr algn="r" rtl="1"/>
          </a:lstStyle>
          <a:p>
            <a:pPr lvl="0" algn="r" rtl="1"/>
            <a:r>
              <a:rPr lang="en-US" dirty="0"/>
              <a:t>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pic>
        <p:nvPicPr>
          <p:cNvPr id="49" name="NEW Brand Colors 2018">
            <a:extLst>
              <a:ext uri="{FF2B5EF4-FFF2-40B4-BE49-F238E27FC236}">
                <a16:creationId xmlns:a16="http://schemas.microsoft.com/office/drawing/2014/main" xmlns=""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r" defTabSz="932742" rtl="1"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32742" rtl="1" eaLnBrk="1" latinLnBrk="0" hangingPunct="1">
        <a:defRPr sz="1800" kern="1200">
          <a:solidFill>
            <a:schemeClr val="tx1"/>
          </a:solidFill>
          <a:latin typeface="+mn-lt"/>
          <a:ea typeface="+mn-ea"/>
          <a:cs typeface="+mn-cs"/>
        </a:defRPr>
      </a:lvl1pPr>
      <a:lvl2pPr marL="466371" algn="r" defTabSz="932742" rtl="1" eaLnBrk="1" latinLnBrk="0" hangingPunct="1">
        <a:defRPr sz="1800" kern="1200">
          <a:solidFill>
            <a:schemeClr val="tx1"/>
          </a:solidFill>
          <a:latin typeface="+mn-lt"/>
          <a:ea typeface="+mn-ea"/>
          <a:cs typeface="+mn-cs"/>
        </a:defRPr>
      </a:lvl2pPr>
      <a:lvl3pPr marL="932742" algn="r" defTabSz="932742" rtl="1" eaLnBrk="1" latinLnBrk="0" hangingPunct="1">
        <a:defRPr sz="1800" kern="1200">
          <a:solidFill>
            <a:schemeClr val="tx1"/>
          </a:solidFill>
          <a:latin typeface="+mn-lt"/>
          <a:ea typeface="+mn-ea"/>
          <a:cs typeface="+mn-cs"/>
        </a:defRPr>
      </a:lvl3pPr>
      <a:lvl4pPr marL="1399113" algn="r" defTabSz="932742" rtl="1" eaLnBrk="1" latinLnBrk="0" hangingPunct="1">
        <a:defRPr sz="1800" kern="1200">
          <a:solidFill>
            <a:schemeClr val="tx1"/>
          </a:solidFill>
          <a:latin typeface="+mn-lt"/>
          <a:ea typeface="+mn-ea"/>
          <a:cs typeface="+mn-cs"/>
        </a:defRPr>
      </a:lvl4pPr>
      <a:lvl5pPr marL="1865484" algn="r" defTabSz="932742" rtl="1" eaLnBrk="1" latinLnBrk="0" hangingPunct="1">
        <a:defRPr sz="1800" kern="1200">
          <a:solidFill>
            <a:schemeClr val="tx1"/>
          </a:solidFill>
          <a:latin typeface="+mn-lt"/>
          <a:ea typeface="+mn-ea"/>
          <a:cs typeface="+mn-cs"/>
        </a:defRPr>
      </a:lvl5pPr>
      <a:lvl6pPr marL="2331856" algn="r" defTabSz="932742" rtl="1" eaLnBrk="1" latinLnBrk="0" hangingPunct="1">
        <a:defRPr sz="1800" kern="1200">
          <a:solidFill>
            <a:schemeClr val="tx1"/>
          </a:solidFill>
          <a:latin typeface="+mn-lt"/>
          <a:ea typeface="+mn-ea"/>
          <a:cs typeface="+mn-cs"/>
        </a:defRPr>
      </a:lvl6pPr>
      <a:lvl7pPr marL="2798226" algn="r" defTabSz="932742" rtl="1" eaLnBrk="1" latinLnBrk="0" hangingPunct="1">
        <a:defRPr sz="1800" kern="1200">
          <a:solidFill>
            <a:schemeClr val="tx1"/>
          </a:solidFill>
          <a:latin typeface="+mn-lt"/>
          <a:ea typeface="+mn-ea"/>
          <a:cs typeface="+mn-cs"/>
        </a:defRPr>
      </a:lvl7pPr>
      <a:lvl8pPr marL="3264597" algn="r" defTabSz="932742" rtl="1" eaLnBrk="1" latinLnBrk="0" hangingPunct="1">
        <a:defRPr sz="1800" kern="1200">
          <a:solidFill>
            <a:schemeClr val="tx1"/>
          </a:solidFill>
          <a:latin typeface="+mn-lt"/>
          <a:ea typeface="+mn-ea"/>
          <a:cs typeface="+mn-cs"/>
        </a:defRPr>
      </a:lvl8pPr>
      <a:lvl9pPr marL="3730969" algn="r" defTabSz="932742"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1" anchor="t">
            <a:spAutoFit/>
          </a:bodyPr>
          <a:lstStyle>
            <a:lvl1pPr algn="r" rtl="1"/>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1">
            <a:spAutoFit/>
          </a:bodyPr>
          <a:lstStyle>
            <a:lvl1pPr algn="r" rtl="1"/>
          </a:lstStyle>
          <a:p>
            <a:pPr lvl="0" algn="r" rtl="1"/>
            <a:r>
              <a:rPr lang="en-US" dirty="0"/>
              <a:t>Edit Master text styles</a:t>
            </a:r>
          </a:p>
          <a:p>
            <a:pPr lvl="1" algn="r" rtl="1"/>
            <a:r>
              <a:rPr lang="en-US" dirty="0"/>
              <a:t>Second level</a:t>
            </a:r>
          </a:p>
          <a:p>
            <a:pPr lvl="2" algn="r" rtl="1"/>
            <a:r>
              <a:rPr lang="en-US" dirty="0"/>
              <a:t>Third level</a:t>
            </a:r>
          </a:p>
          <a:p>
            <a:pPr lvl="3" algn="r" rtl="1"/>
            <a:r>
              <a:rPr lang="en-US" dirty="0"/>
              <a:t>Fourth level</a:t>
            </a:r>
          </a:p>
          <a:p>
            <a:pPr lvl="4" algn="r" rtl="1"/>
            <a:r>
              <a:rPr lang="en-US" dirty="0"/>
              <a:t>Fifth level</a:t>
            </a:r>
          </a:p>
        </p:txBody>
      </p:sp>
      <p:pic>
        <p:nvPicPr>
          <p:cNvPr id="49" name="NEW Brand Colors 2018">
            <a:extLst>
              <a:ext uri="{FF2B5EF4-FFF2-40B4-BE49-F238E27FC236}">
                <a16:creationId xmlns:a16="http://schemas.microsoft.com/office/drawing/2014/main" xmlns=""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1" fromWordArt="0" anchor="t" anchorCtr="0" forceAA="0" compatLnSpc="1">
            <a:prstTxWarp prst="textNoShape">
              <a:avLst/>
            </a:prstTxWarp>
            <a:noAutofit/>
          </a:bodyPr>
          <a:lstStyle>
            <a:lvl1pPr algn="r" rtl="1"/>
          </a:lstStyle>
          <a:p>
            <a:pPr algn="ctr" defTabSz="932472" rtl="1"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r" defTabSz="932742" rtl="1"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r" defTabSz="932742" rtl="1"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r" defTabSz="932742"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r" defTabSz="932742" rtl="1" eaLnBrk="1" latinLnBrk="0" hangingPunct="1">
        <a:defRPr sz="1800" kern="1200">
          <a:solidFill>
            <a:schemeClr val="tx1"/>
          </a:solidFill>
          <a:latin typeface="+mn-lt"/>
          <a:ea typeface="+mn-ea"/>
          <a:cs typeface="+mn-cs"/>
        </a:defRPr>
      </a:lvl1pPr>
      <a:lvl2pPr marL="466371" algn="r" defTabSz="932742" rtl="1" eaLnBrk="1" latinLnBrk="0" hangingPunct="1">
        <a:defRPr sz="1800" kern="1200">
          <a:solidFill>
            <a:schemeClr val="tx1"/>
          </a:solidFill>
          <a:latin typeface="+mn-lt"/>
          <a:ea typeface="+mn-ea"/>
          <a:cs typeface="+mn-cs"/>
        </a:defRPr>
      </a:lvl2pPr>
      <a:lvl3pPr marL="932742" algn="r" defTabSz="932742" rtl="1" eaLnBrk="1" latinLnBrk="0" hangingPunct="1">
        <a:defRPr sz="1800" kern="1200">
          <a:solidFill>
            <a:schemeClr val="tx1"/>
          </a:solidFill>
          <a:latin typeface="+mn-lt"/>
          <a:ea typeface="+mn-ea"/>
          <a:cs typeface="+mn-cs"/>
        </a:defRPr>
      </a:lvl3pPr>
      <a:lvl4pPr marL="1399113" algn="r" defTabSz="932742" rtl="1" eaLnBrk="1" latinLnBrk="0" hangingPunct="1">
        <a:defRPr sz="1800" kern="1200">
          <a:solidFill>
            <a:schemeClr val="tx1"/>
          </a:solidFill>
          <a:latin typeface="+mn-lt"/>
          <a:ea typeface="+mn-ea"/>
          <a:cs typeface="+mn-cs"/>
        </a:defRPr>
      </a:lvl4pPr>
      <a:lvl5pPr marL="1865484" algn="r" defTabSz="932742" rtl="1" eaLnBrk="1" latinLnBrk="0" hangingPunct="1">
        <a:defRPr sz="1800" kern="1200">
          <a:solidFill>
            <a:schemeClr val="tx1"/>
          </a:solidFill>
          <a:latin typeface="+mn-lt"/>
          <a:ea typeface="+mn-ea"/>
          <a:cs typeface="+mn-cs"/>
        </a:defRPr>
      </a:lvl5pPr>
      <a:lvl6pPr marL="2331856" algn="r" defTabSz="932742" rtl="1" eaLnBrk="1" latinLnBrk="0" hangingPunct="1">
        <a:defRPr sz="1800" kern="1200">
          <a:solidFill>
            <a:schemeClr val="tx1"/>
          </a:solidFill>
          <a:latin typeface="+mn-lt"/>
          <a:ea typeface="+mn-ea"/>
          <a:cs typeface="+mn-cs"/>
        </a:defRPr>
      </a:lvl6pPr>
      <a:lvl7pPr marL="2798226" algn="r" defTabSz="932742" rtl="1" eaLnBrk="1" latinLnBrk="0" hangingPunct="1">
        <a:defRPr sz="1800" kern="1200">
          <a:solidFill>
            <a:schemeClr val="tx1"/>
          </a:solidFill>
          <a:latin typeface="+mn-lt"/>
          <a:ea typeface="+mn-ea"/>
          <a:cs typeface="+mn-cs"/>
        </a:defRPr>
      </a:lvl7pPr>
      <a:lvl8pPr marL="3264597" algn="r" defTabSz="932742" rtl="1" eaLnBrk="1" latinLnBrk="0" hangingPunct="1">
        <a:defRPr sz="1800" kern="1200">
          <a:solidFill>
            <a:schemeClr val="tx1"/>
          </a:solidFill>
          <a:latin typeface="+mn-lt"/>
          <a:ea typeface="+mn-ea"/>
          <a:cs typeface="+mn-cs"/>
        </a:defRPr>
      </a:lvl8pPr>
      <a:lvl9pPr marL="3730969" algn="r" defTabSz="932742"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681A484-EE04-4400-96B5-E3CB59A2D374}"/>
              </a:ext>
            </a:extLst>
          </p:cNvPr>
          <p:cNvPicPr>
            <a:picLocks noChangeAspect="1"/>
          </p:cNvPicPr>
          <p:nvPr/>
        </p:nvPicPr>
        <p:blipFill>
          <a:blip r:embed="rId3"/>
          <a:stretch>
            <a:fillRect/>
          </a:stretch>
        </p:blipFill>
        <p:spPr>
          <a:xfrm flipH="1">
            <a:off x="2340753" y="196327"/>
            <a:ext cx="6936303" cy="6428059"/>
          </a:xfrm>
          <a:prstGeom prst="rect">
            <a:avLst/>
          </a:prstGeom>
        </p:spPr>
      </p:pic>
      <p:sp>
        <p:nvSpPr>
          <p:cNvPr id="10" name="TextBox 9">
            <a:extLst>
              <a:ext uri="{FF2B5EF4-FFF2-40B4-BE49-F238E27FC236}">
                <a16:creationId xmlns:a16="http://schemas.microsoft.com/office/drawing/2014/main" xmlns="" id="{15D37AEB-EBCC-4864-A2F9-7039F694A5B4}"/>
              </a:ext>
            </a:extLst>
          </p:cNvPr>
          <p:cNvSpPr txBox="1"/>
          <p:nvPr/>
        </p:nvSpPr>
        <p:spPr>
          <a:xfrm flipH="1">
            <a:off x="5586774" y="303133"/>
            <a:ext cx="422488" cy="215444"/>
          </a:xfrm>
          <a:prstGeom prst="rect">
            <a:avLst/>
          </a:prstGeom>
          <a:noFill/>
        </p:spPr>
        <p:txBody>
          <a:bodyPr wrap="square" lIns="0" tIns="0" rIns="0" bIns="0" rtlCol="1">
            <a:spAutoFit/>
          </a:bodyPr>
          <a:lstStyle/>
          <a:p>
            <a:pPr algn="ctr" rtl="1"/>
            <a:r>
              <a:rPr lang="ar-SA" sz="14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البدء</a:t>
            </a:r>
          </a:p>
        </p:txBody>
      </p:sp>
      <p:sp>
        <p:nvSpPr>
          <p:cNvPr id="102" name="TextBox 101">
            <a:extLst>
              <a:ext uri="{FF2B5EF4-FFF2-40B4-BE49-F238E27FC236}">
                <a16:creationId xmlns:a16="http://schemas.microsoft.com/office/drawing/2014/main" xmlns="" id="{428A643C-AF22-434D-B6F6-540920F40648}"/>
              </a:ext>
            </a:extLst>
          </p:cNvPr>
          <p:cNvSpPr txBox="1"/>
          <p:nvPr/>
        </p:nvSpPr>
        <p:spPr>
          <a:xfrm flipH="1">
            <a:off x="5517651" y="593896"/>
            <a:ext cx="594715" cy="246221"/>
          </a:xfrm>
          <a:prstGeom prst="rect">
            <a:avLst/>
          </a:prstGeom>
          <a:noFill/>
        </p:spPr>
        <p:txBody>
          <a:bodyPr wrap="none" lIns="0" tIns="0" rIns="0" bIns="0" rtlCol="1">
            <a:spAutoFit/>
          </a:bodyPr>
          <a:lstStyle/>
          <a:p>
            <a:pPr algn="ctr" rtl="1"/>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يرسل </a:t>
            </a:r>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val="0"/>
              </a:rPr>
              <a:t>Sam</a:t>
            </a:r>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 </a:t>
            </a:r>
          </a:p>
          <a:p>
            <a:pPr algn="ctr" rtl="1"/>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تقرير المصروفات</a:t>
            </a:r>
          </a:p>
        </p:txBody>
      </p:sp>
      <p:sp>
        <p:nvSpPr>
          <p:cNvPr id="103" name="TextBox 102">
            <a:extLst>
              <a:ext uri="{FF2B5EF4-FFF2-40B4-BE49-F238E27FC236}">
                <a16:creationId xmlns:a16="http://schemas.microsoft.com/office/drawing/2014/main" xmlns="" id="{D48EF88A-7033-4500-9F30-5ACF65FF5BCC}"/>
              </a:ext>
            </a:extLst>
          </p:cNvPr>
          <p:cNvSpPr txBox="1"/>
          <p:nvPr/>
        </p:nvSpPr>
        <p:spPr>
          <a:xfrm flipH="1">
            <a:off x="5466337" y="1257563"/>
            <a:ext cx="767839" cy="215444"/>
          </a:xfrm>
          <a:prstGeom prst="rect">
            <a:avLst/>
          </a:prstGeom>
          <a:noFill/>
        </p:spPr>
        <p:txBody>
          <a:bodyPr wrap="none" lIns="0" tIns="0" rIns="0" bIns="0" rtlCol="1">
            <a:spAutoFit/>
          </a:bodyPr>
          <a:lstStyle/>
          <a:p>
            <a:pPr algn="r" rtl="1"/>
            <a:r>
              <a:rPr lang="ar-SA" sz="14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المهمة اليدوية</a:t>
            </a:r>
          </a:p>
        </p:txBody>
      </p:sp>
      <p:sp>
        <p:nvSpPr>
          <p:cNvPr id="104" name="TextBox 103">
            <a:extLst>
              <a:ext uri="{FF2B5EF4-FFF2-40B4-BE49-F238E27FC236}">
                <a16:creationId xmlns:a16="http://schemas.microsoft.com/office/drawing/2014/main" xmlns="" id="{C5CF9064-B1B5-457C-8150-DF9E81948379}"/>
              </a:ext>
            </a:extLst>
          </p:cNvPr>
          <p:cNvSpPr txBox="1"/>
          <p:nvPr/>
        </p:nvSpPr>
        <p:spPr>
          <a:xfrm flipH="1">
            <a:off x="4800913" y="1489201"/>
            <a:ext cx="2025768" cy="246221"/>
          </a:xfrm>
          <a:prstGeom prst="rect">
            <a:avLst/>
          </a:prstGeom>
          <a:noFill/>
        </p:spPr>
        <p:txBody>
          <a:bodyPr wrap="square" lIns="0" tIns="0" rIns="0" bIns="0" rtlCol="1">
            <a:spAutoFit/>
          </a:bodyPr>
          <a:lstStyle/>
          <a:p>
            <a:pPr algn="ctr" rtl="1"/>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قائمة انتظار تقرير مصروفات </a:t>
            </a:r>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val="0"/>
              </a:rPr>
              <a:t>USMF</a:t>
            </a:r>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 </a:t>
            </a:r>
          </a:p>
          <a:p>
            <a:pPr algn="ctr" rtl="1"/>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يجب على </a:t>
            </a:r>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val="0"/>
              </a:rPr>
              <a:t>John</a:t>
            </a:r>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 مراجع الإيصالات التي تم إرسالها </a:t>
            </a:r>
          </a:p>
        </p:txBody>
      </p:sp>
      <p:sp>
        <p:nvSpPr>
          <p:cNvPr id="105" name="TextBox 104">
            <a:extLst>
              <a:ext uri="{FF2B5EF4-FFF2-40B4-BE49-F238E27FC236}">
                <a16:creationId xmlns:a16="http://schemas.microsoft.com/office/drawing/2014/main" xmlns="" id="{1714E7B8-5647-42C8-847F-3DB4559DAC7B}"/>
              </a:ext>
            </a:extLst>
          </p:cNvPr>
          <p:cNvSpPr txBox="1"/>
          <p:nvPr/>
        </p:nvSpPr>
        <p:spPr>
          <a:xfrm flipH="1">
            <a:off x="5504440" y="2222695"/>
            <a:ext cx="605935" cy="215444"/>
          </a:xfrm>
          <a:prstGeom prst="rect">
            <a:avLst/>
          </a:prstGeom>
          <a:noFill/>
        </p:spPr>
        <p:txBody>
          <a:bodyPr wrap="none" lIns="0" tIns="0" rIns="0" bIns="0" rtlCol="1">
            <a:spAutoFit/>
          </a:bodyPr>
          <a:lstStyle/>
          <a:p>
            <a:pPr algn="r" rtl="1"/>
            <a:r>
              <a:rPr lang="ar-SA" sz="14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قرار يدوي</a:t>
            </a:r>
          </a:p>
        </p:txBody>
      </p:sp>
      <p:sp>
        <p:nvSpPr>
          <p:cNvPr id="106" name="TextBox 105">
            <a:extLst>
              <a:ext uri="{FF2B5EF4-FFF2-40B4-BE49-F238E27FC236}">
                <a16:creationId xmlns:a16="http://schemas.microsoft.com/office/drawing/2014/main" xmlns="" id="{78DB00B1-A479-40A9-BF2E-8A00B08F109D}"/>
              </a:ext>
            </a:extLst>
          </p:cNvPr>
          <p:cNvSpPr txBox="1"/>
          <p:nvPr/>
        </p:nvSpPr>
        <p:spPr>
          <a:xfrm flipH="1">
            <a:off x="4800915" y="2457473"/>
            <a:ext cx="2025768" cy="246221"/>
          </a:xfrm>
          <a:prstGeom prst="rect">
            <a:avLst/>
          </a:prstGeom>
          <a:noFill/>
        </p:spPr>
        <p:txBody>
          <a:bodyPr wrap="square" lIns="0" tIns="0" rIns="0" bIns="0" rtlCol="1">
            <a:spAutoFit/>
          </a:bodyPr>
          <a:lstStyle/>
          <a:p>
            <a:pPr algn="ctr" rtl="1"/>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يجب أن يقرر </a:t>
            </a:r>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val="0"/>
              </a:rPr>
              <a:t>John</a:t>
            </a:r>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 التحقق من إيصالات الاستلام باستخدام </a:t>
            </a:r>
          </a:p>
          <a:p>
            <a:pPr algn="ctr" rtl="1"/>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مدير </a:t>
            </a:r>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val="0"/>
              </a:rPr>
              <a:t>Sam</a:t>
            </a:r>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 هل هذا ضروري؟</a:t>
            </a:r>
          </a:p>
        </p:txBody>
      </p:sp>
      <p:sp>
        <p:nvSpPr>
          <p:cNvPr id="11" name="Rectangle 10">
            <a:extLst>
              <a:ext uri="{FF2B5EF4-FFF2-40B4-BE49-F238E27FC236}">
                <a16:creationId xmlns:a16="http://schemas.microsoft.com/office/drawing/2014/main" xmlns="" id="{C5CBD244-C955-4234-B1DA-4D8DCF00483C}"/>
              </a:ext>
            </a:extLst>
          </p:cNvPr>
          <p:cNvSpPr/>
          <p:nvPr/>
        </p:nvSpPr>
        <p:spPr>
          <a:xfrm flipH="1">
            <a:off x="7568868" y="3410357"/>
            <a:ext cx="285655" cy="215444"/>
          </a:xfrm>
          <a:prstGeom prst="rect">
            <a:avLst/>
          </a:prstGeom>
        </p:spPr>
        <p:txBody>
          <a:bodyPr wrap="none" rtlCol="1">
            <a:spAutoFit/>
          </a:bodyPr>
          <a:lstStyle/>
          <a:p>
            <a:pPr algn="r" rtl="1"/>
            <a:r>
              <a:rPr lang="ar-SA" sz="800" b="1"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نعم</a:t>
            </a:r>
            <a:endParaRPr lang="en-US" sz="800" b="1" dirty="0">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xmlns="" id="{160DBC1D-B46F-4EB7-89EE-33014DE01D25}"/>
              </a:ext>
            </a:extLst>
          </p:cNvPr>
          <p:cNvSpPr/>
          <p:nvPr/>
        </p:nvSpPr>
        <p:spPr>
          <a:xfrm flipH="1">
            <a:off x="3827095" y="3429000"/>
            <a:ext cx="234359" cy="215444"/>
          </a:xfrm>
          <a:prstGeom prst="rect">
            <a:avLst/>
          </a:prstGeom>
        </p:spPr>
        <p:txBody>
          <a:bodyPr wrap="none" rtlCol="1">
            <a:spAutoFit/>
          </a:bodyPr>
          <a:lstStyle/>
          <a:p>
            <a:pPr algn="r" rtl="1"/>
            <a:r>
              <a:rPr lang="ar-SA" sz="800" b="1"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لا</a:t>
            </a:r>
            <a:endParaRPr lang="en-US" sz="800" b="1" dirty="0">
              <a:latin typeface="Arial" panose="020B0604020202020204" pitchFamily="34" charset="0"/>
              <a:cs typeface="Arial" panose="020B0604020202020204" pitchFamily="34" charset="0"/>
            </a:endParaRPr>
          </a:p>
        </p:txBody>
      </p:sp>
      <p:sp>
        <p:nvSpPr>
          <p:cNvPr id="135" name="TextBox 134">
            <a:extLst>
              <a:ext uri="{FF2B5EF4-FFF2-40B4-BE49-F238E27FC236}">
                <a16:creationId xmlns:a16="http://schemas.microsoft.com/office/drawing/2014/main" xmlns="" id="{9435DC58-9FD3-4AC7-888E-93A70F1AFEA9}"/>
              </a:ext>
            </a:extLst>
          </p:cNvPr>
          <p:cNvSpPr txBox="1"/>
          <p:nvPr/>
        </p:nvSpPr>
        <p:spPr>
          <a:xfrm flipH="1">
            <a:off x="7322202" y="3929306"/>
            <a:ext cx="767839" cy="215444"/>
          </a:xfrm>
          <a:prstGeom prst="rect">
            <a:avLst/>
          </a:prstGeom>
          <a:noFill/>
        </p:spPr>
        <p:txBody>
          <a:bodyPr wrap="none" lIns="0" tIns="0" rIns="0" bIns="0" rtlCol="1">
            <a:spAutoFit/>
          </a:bodyPr>
          <a:lstStyle/>
          <a:p>
            <a:pPr algn="r" rtl="1"/>
            <a:r>
              <a:rPr lang="ar-SA" sz="14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المهمة اليدوية</a:t>
            </a:r>
          </a:p>
        </p:txBody>
      </p:sp>
      <p:sp>
        <p:nvSpPr>
          <p:cNvPr id="137" name="TextBox 136">
            <a:extLst>
              <a:ext uri="{FF2B5EF4-FFF2-40B4-BE49-F238E27FC236}">
                <a16:creationId xmlns:a16="http://schemas.microsoft.com/office/drawing/2014/main" xmlns="" id="{43B7951E-61F6-44AC-BBB4-D0539A8BC87B}"/>
              </a:ext>
            </a:extLst>
          </p:cNvPr>
          <p:cNvSpPr txBox="1"/>
          <p:nvPr/>
        </p:nvSpPr>
        <p:spPr>
          <a:xfrm flipH="1">
            <a:off x="6696051" y="4209352"/>
            <a:ext cx="2025768" cy="123111"/>
          </a:xfrm>
          <a:prstGeom prst="rect">
            <a:avLst/>
          </a:prstGeom>
          <a:noFill/>
        </p:spPr>
        <p:txBody>
          <a:bodyPr wrap="square" lIns="0" tIns="0" rIns="0" bIns="0" rtlCol="1">
            <a:spAutoFit/>
          </a:bodyPr>
          <a:lstStyle/>
          <a:p>
            <a:pPr algn="ctr" rtl="1"/>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يستدعي </a:t>
            </a:r>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val="0"/>
              </a:rPr>
              <a:t>John</a:t>
            </a:r>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 أو المفوض عنه مدير </a:t>
            </a:r>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val="0"/>
              </a:rPr>
              <a:t>Sam</a:t>
            </a:r>
          </a:p>
        </p:txBody>
      </p:sp>
      <p:sp>
        <p:nvSpPr>
          <p:cNvPr id="138" name="TextBox 137">
            <a:extLst>
              <a:ext uri="{FF2B5EF4-FFF2-40B4-BE49-F238E27FC236}">
                <a16:creationId xmlns:a16="http://schemas.microsoft.com/office/drawing/2014/main" xmlns="" id="{62BEA5E7-4299-46A4-9AA6-C3E3DB4AE8DC}"/>
              </a:ext>
            </a:extLst>
          </p:cNvPr>
          <p:cNvSpPr txBox="1"/>
          <p:nvPr/>
        </p:nvSpPr>
        <p:spPr>
          <a:xfrm flipH="1">
            <a:off x="3553565" y="3929306"/>
            <a:ext cx="782265" cy="215444"/>
          </a:xfrm>
          <a:prstGeom prst="rect">
            <a:avLst/>
          </a:prstGeom>
          <a:noFill/>
        </p:spPr>
        <p:txBody>
          <a:bodyPr wrap="none" lIns="0" tIns="0" rIns="0" bIns="0" rtlCol="1">
            <a:spAutoFit/>
          </a:bodyPr>
          <a:lstStyle/>
          <a:p>
            <a:pPr algn="r" rtl="1"/>
            <a:r>
              <a:rPr lang="ar-SA" sz="14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عملية الموافقة</a:t>
            </a:r>
          </a:p>
        </p:txBody>
      </p:sp>
      <p:sp>
        <p:nvSpPr>
          <p:cNvPr id="140" name="TextBox 139">
            <a:extLst>
              <a:ext uri="{FF2B5EF4-FFF2-40B4-BE49-F238E27FC236}">
                <a16:creationId xmlns:a16="http://schemas.microsoft.com/office/drawing/2014/main" xmlns="" id="{4BE01018-6F1F-4B99-8264-3BF9B3C322CF}"/>
              </a:ext>
            </a:extLst>
          </p:cNvPr>
          <p:cNvSpPr txBox="1"/>
          <p:nvPr/>
        </p:nvSpPr>
        <p:spPr>
          <a:xfrm flipH="1">
            <a:off x="2936498" y="4260021"/>
            <a:ext cx="2025768" cy="123111"/>
          </a:xfrm>
          <a:prstGeom prst="rect">
            <a:avLst/>
          </a:prstGeom>
          <a:noFill/>
        </p:spPr>
        <p:txBody>
          <a:bodyPr wrap="square" lIns="0" tIns="0" rIns="0" bIns="0" rtlCol="1">
            <a:spAutoFit/>
          </a:bodyPr>
          <a:lstStyle/>
          <a:p>
            <a:pPr algn="ctr" rtl="1"/>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يجب على </a:t>
            </a:r>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val="0"/>
              </a:rPr>
              <a:t>Frank</a:t>
            </a:r>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 دائمًا الموافقة</a:t>
            </a:r>
          </a:p>
        </p:txBody>
      </p:sp>
      <p:sp>
        <p:nvSpPr>
          <p:cNvPr id="142" name="TextBox 141">
            <a:extLst>
              <a:ext uri="{FF2B5EF4-FFF2-40B4-BE49-F238E27FC236}">
                <a16:creationId xmlns:a16="http://schemas.microsoft.com/office/drawing/2014/main" xmlns="" id="{C6609981-C36A-4839-AFA4-C66B98FF3780}"/>
              </a:ext>
            </a:extLst>
          </p:cNvPr>
          <p:cNvSpPr txBox="1"/>
          <p:nvPr/>
        </p:nvSpPr>
        <p:spPr>
          <a:xfrm flipH="1">
            <a:off x="2917962" y="4717724"/>
            <a:ext cx="2025768" cy="123111"/>
          </a:xfrm>
          <a:prstGeom prst="rect">
            <a:avLst/>
          </a:prstGeom>
          <a:noFill/>
        </p:spPr>
        <p:txBody>
          <a:bodyPr wrap="square" lIns="0" tIns="0" rIns="0" bIns="0" rtlCol="1">
            <a:spAutoFit/>
          </a:bodyPr>
          <a:lstStyle/>
          <a:p>
            <a:pPr algn="ctr" rtl="1"/>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يجب على </a:t>
            </a:r>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val="0"/>
              </a:rPr>
              <a:t>Sue</a:t>
            </a:r>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 إذا كان المبلغ أكبر من </a:t>
            </a:r>
            <a:r>
              <a:rPr lang=""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val="0"/>
              </a:rPr>
              <a:t>5000</a:t>
            </a:r>
          </a:p>
        </p:txBody>
      </p:sp>
      <p:sp>
        <p:nvSpPr>
          <p:cNvPr id="143" name="TextBox 142">
            <a:extLst>
              <a:ext uri="{FF2B5EF4-FFF2-40B4-BE49-F238E27FC236}">
                <a16:creationId xmlns:a16="http://schemas.microsoft.com/office/drawing/2014/main" xmlns="" id="{54F191C4-2564-482C-BDB6-BFAD7CC4FC9D}"/>
              </a:ext>
            </a:extLst>
          </p:cNvPr>
          <p:cNvSpPr txBox="1"/>
          <p:nvPr/>
        </p:nvSpPr>
        <p:spPr>
          <a:xfrm flipH="1">
            <a:off x="2936498" y="5204901"/>
            <a:ext cx="2025768" cy="123111"/>
          </a:xfrm>
          <a:prstGeom prst="rect">
            <a:avLst/>
          </a:prstGeom>
          <a:noFill/>
        </p:spPr>
        <p:txBody>
          <a:bodyPr wrap="square" lIns="0" tIns="0" rIns="0" bIns="0" rtlCol="1">
            <a:spAutoFit/>
          </a:bodyPr>
          <a:lstStyle/>
          <a:p>
            <a:pPr algn="ctr" rtl="1"/>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يجب على </a:t>
            </a:r>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val="0"/>
              </a:rPr>
              <a:t>Ann</a:t>
            </a:r>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 إذا كان المبلغ أكبر من </a:t>
            </a:r>
            <a:r>
              <a:rPr lang=""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val="0"/>
              </a:rPr>
              <a:t>10000</a:t>
            </a:r>
          </a:p>
        </p:txBody>
      </p:sp>
      <p:sp>
        <p:nvSpPr>
          <p:cNvPr id="144" name="TextBox 143">
            <a:extLst>
              <a:ext uri="{FF2B5EF4-FFF2-40B4-BE49-F238E27FC236}">
                <a16:creationId xmlns:a16="http://schemas.microsoft.com/office/drawing/2014/main" xmlns="" id="{041F8FC0-C55E-4671-98CC-87127BEF80EB}"/>
              </a:ext>
            </a:extLst>
          </p:cNvPr>
          <p:cNvSpPr txBox="1"/>
          <p:nvPr/>
        </p:nvSpPr>
        <p:spPr>
          <a:xfrm flipH="1">
            <a:off x="5591669" y="5847955"/>
            <a:ext cx="422488" cy="215444"/>
          </a:xfrm>
          <a:prstGeom prst="rect">
            <a:avLst/>
          </a:prstGeom>
          <a:noFill/>
        </p:spPr>
        <p:txBody>
          <a:bodyPr wrap="square" lIns="0" tIns="0" rIns="0" bIns="0" rtlCol="1">
            <a:spAutoFit/>
          </a:bodyPr>
          <a:lstStyle/>
          <a:p>
            <a:pPr algn="r" rtl="1"/>
            <a:r>
              <a:rPr lang="ar-SA" sz="14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الإنهاء</a:t>
            </a:r>
          </a:p>
        </p:txBody>
      </p:sp>
      <p:sp>
        <p:nvSpPr>
          <p:cNvPr id="145" name="TextBox 144">
            <a:extLst>
              <a:ext uri="{FF2B5EF4-FFF2-40B4-BE49-F238E27FC236}">
                <a16:creationId xmlns:a16="http://schemas.microsoft.com/office/drawing/2014/main" xmlns="" id="{0662B2A7-F5D4-4306-B887-FC890FA24785}"/>
              </a:ext>
            </a:extLst>
          </p:cNvPr>
          <p:cNvSpPr txBox="1"/>
          <p:nvPr/>
        </p:nvSpPr>
        <p:spPr>
          <a:xfrm flipH="1">
            <a:off x="5580037" y="6140993"/>
            <a:ext cx="538609" cy="123111"/>
          </a:xfrm>
          <a:prstGeom prst="rect">
            <a:avLst/>
          </a:prstGeom>
          <a:noFill/>
        </p:spPr>
        <p:txBody>
          <a:bodyPr wrap="none" lIns="0" tIns="0" rIns="0" bIns="0" rtlCol="1">
            <a:spAutoFit/>
          </a:bodyPr>
          <a:lstStyle/>
          <a:p>
            <a:pPr algn="ctr" rtl="1"/>
            <a:r>
              <a:rPr lang="ar-SA" sz="800" dirty="0">
                <a:gradFill>
                  <a:gsLst>
                    <a:gs pos="2917">
                      <a:schemeClr val="tx1"/>
                    </a:gs>
                    <a:gs pos="30000">
                      <a:schemeClr val="tx1"/>
                    </a:gs>
                  </a:gsLst>
                  <a:lin ang="5400000" scaled="0"/>
                </a:gradFill>
                <a:latin typeface="Arial" panose="020B0604020202020204" pitchFamily="34" charset="0"/>
                <a:cs typeface="Arial" panose="020B0604020202020204" pitchFamily="34" charset="0"/>
                <a:rtl/>
              </a:rPr>
              <a:t>اكتمل سير العمل</a:t>
            </a:r>
          </a:p>
        </p:txBody>
      </p:sp>
    </p:spTree>
    <p:extLst>
      <p:ext uri="{BB962C8B-B14F-4D97-AF65-F5344CB8AC3E}">
        <p14:creationId xmlns:p14="http://schemas.microsoft.com/office/powerpoint/2010/main" val="112937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916BDA3070A34895CAD2722FB4F240" ma:contentTypeVersion="11" ma:contentTypeDescription="Create a new document." ma:contentTypeScope="" ma:versionID="a985e66079244a9cc8358ad2cca83724">
  <xsd:schema xmlns:xsd="http://www.w3.org/2001/XMLSchema" xmlns:xs="http://www.w3.org/2001/XMLSchema" xmlns:p="http://schemas.microsoft.com/office/2006/metadata/properties" xmlns:ns2="c1d41322-cfbd-4e6a-be1a-fbfd92ccb5d9" xmlns:ns3="0231ce3f-da5b-4a8c-b6d4-0ce70353f982" targetNamespace="http://schemas.microsoft.com/office/2006/metadata/properties" ma:root="true" ma:fieldsID="91f28713f6b8941e327d2895d67e2a78" ns2:_="" ns3:_="">
    <xsd:import namespace="c1d41322-cfbd-4e6a-be1a-fbfd92ccb5d9"/>
    <xsd:import namespace="0231ce3f-da5b-4a8c-b6d4-0ce70353f98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d41322-cfbd-4e6a-be1a-fbfd92ccb5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231ce3f-da5b-4a8c-b6d4-0ce70353f982"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b1fabdb0-6811-4e35-981a-198c29cbb8c3"/>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FA89F73-59E2-47EA-8F64-DC7ABD39BB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d41322-cfbd-4e6a-be1a-fbfd92ccb5d9"/>
    <ds:schemaRef ds:uri="0231ce3f-da5b-4a8c-b6d4-0ce70353f9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2540</TotalTime>
  <Words>199</Words>
  <Application>Microsoft Office PowerPoint</Application>
  <PresentationFormat>Widescreen</PresentationFormat>
  <Paragraphs>24</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Consolas</vt:lpstr>
      <vt:lpstr>Segoe UI</vt:lpstr>
      <vt:lpstr>Segoe UI Light</vt:lpstr>
      <vt:lpstr>Segoe UI Semibold</vt:lpstr>
      <vt:lpstr>Segoe UI Semilight</vt:lpstr>
      <vt:lpstr>Wingdings</vt:lpstr>
      <vt:lpstr>WHITE TEMPLATE</vt:lpstr>
      <vt:lpstr>SOFT BLACK TEMPLATE</vt:lpstr>
      <vt:lpstr>PowerPoint Presentation</vt:lpstr>
    </vt:vector>
  </TitlesOfParts>
  <Manager>&lt;Comms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Shang, Yan</cp:lastModifiedBy>
  <cp:revision>87</cp:revision>
  <dcterms:created xsi:type="dcterms:W3CDTF">2018-07-31T14:16:34Z</dcterms:created>
  <dcterms:modified xsi:type="dcterms:W3CDTF">2021-07-13T09:42:48Z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0x010100C3916BDA3070A34895CAD2722FB4F240</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