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B7BEE-3D88-4D14-9839-D2F786E7F8D4}" v="8" dt="2019-11-25T15:13:33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Underwood" userId="78c8db2d-409e-4ec7-a575-391289e3794c" providerId="ADAL" clId="{7B7B7BEE-3D88-4D14-9839-D2F786E7F8D4}"/>
    <pc:docChg chg="custSel addSld modSld">
      <pc:chgData name="Nancy Underwood" userId="78c8db2d-409e-4ec7-a575-391289e3794c" providerId="ADAL" clId="{7B7B7BEE-3D88-4D14-9839-D2F786E7F8D4}" dt="2019-11-25T15:13:33.780" v="14"/>
      <pc:docMkLst>
        <pc:docMk/>
      </pc:docMkLst>
      <pc:sldChg chg="addSp delSp modSp">
        <pc:chgData name="Nancy Underwood" userId="78c8db2d-409e-4ec7-a575-391289e3794c" providerId="ADAL" clId="{7B7B7BEE-3D88-4D14-9839-D2F786E7F8D4}" dt="2019-11-25T15:10:51.579" v="3"/>
        <pc:sldMkLst>
          <pc:docMk/>
          <pc:sldMk cId="667003143" sldId="256"/>
        </pc:sldMkLst>
        <pc:spChg chg="add del">
          <ac:chgData name="Nancy Underwood" userId="78c8db2d-409e-4ec7-a575-391289e3794c" providerId="ADAL" clId="{7B7B7BEE-3D88-4D14-9839-D2F786E7F8D4}" dt="2019-11-25T15:10:51.579" v="3"/>
          <ac:spMkLst>
            <pc:docMk/>
            <pc:sldMk cId="667003143" sldId="256"/>
            <ac:spMk id="2" creationId="{3ABEA1BE-ED10-4A33-B6C3-C1A7861140F3}"/>
          </ac:spMkLst>
        </pc:spChg>
        <pc:graphicFrameChg chg="mod">
          <ac:chgData name="Nancy Underwood" userId="78c8db2d-409e-4ec7-a575-391289e3794c" providerId="ADAL" clId="{7B7B7BEE-3D88-4D14-9839-D2F786E7F8D4}" dt="2019-11-25T13:37:41.308" v="1" actId="20577"/>
          <ac:graphicFrameMkLst>
            <pc:docMk/>
            <pc:sldMk cId="667003143" sldId="256"/>
            <ac:graphicFrameMk id="18" creationId="{00000000-0000-0000-0000-000000000000}"/>
          </ac:graphicFrameMkLst>
        </pc:graphicFrameChg>
      </pc:sldChg>
      <pc:sldChg chg="addSp delSp modSp new mod">
        <pc:chgData name="Nancy Underwood" userId="78c8db2d-409e-4ec7-a575-391289e3794c" providerId="ADAL" clId="{7B7B7BEE-3D88-4D14-9839-D2F786E7F8D4}" dt="2019-11-25T15:12:42.303" v="13" actId="14100"/>
        <pc:sldMkLst>
          <pc:docMk/>
          <pc:sldMk cId="438961607" sldId="257"/>
        </pc:sldMkLst>
        <pc:spChg chg="del mod">
          <ac:chgData name="Nancy Underwood" userId="78c8db2d-409e-4ec7-a575-391289e3794c" providerId="ADAL" clId="{7B7B7BEE-3D88-4D14-9839-D2F786E7F8D4}" dt="2019-11-25T15:12:23.787" v="8" actId="21"/>
          <ac:spMkLst>
            <pc:docMk/>
            <pc:sldMk cId="438961607" sldId="257"/>
            <ac:spMk id="2" creationId="{02C51450-EF71-4912-A4C5-35BC0E947302}"/>
          </ac:spMkLst>
        </pc:spChg>
        <pc:spChg chg="del">
          <ac:chgData name="Nancy Underwood" userId="78c8db2d-409e-4ec7-a575-391289e3794c" providerId="ADAL" clId="{7B7B7BEE-3D88-4D14-9839-D2F786E7F8D4}" dt="2019-11-25T15:12:28.690" v="9" actId="21"/>
          <ac:spMkLst>
            <pc:docMk/>
            <pc:sldMk cId="438961607" sldId="257"/>
            <ac:spMk id="3" creationId="{205EF386-F894-4403-A173-11CAD6AF7B60}"/>
          </ac:spMkLst>
        </pc:spChg>
        <pc:spChg chg="add del">
          <ac:chgData name="Nancy Underwood" userId="78c8db2d-409e-4ec7-a575-391289e3794c" providerId="ADAL" clId="{7B7B7BEE-3D88-4D14-9839-D2F786E7F8D4}" dt="2019-11-25T15:11:02.447" v="6"/>
          <ac:spMkLst>
            <pc:docMk/>
            <pc:sldMk cId="438961607" sldId="257"/>
            <ac:spMk id="4" creationId="{E3629BD6-A174-4E2E-A65A-795945E066F8}"/>
          </ac:spMkLst>
        </pc:spChg>
        <pc:picChg chg="mod">
          <ac:chgData name="Nancy Underwood" userId="78c8db2d-409e-4ec7-a575-391289e3794c" providerId="ADAL" clId="{7B7B7BEE-3D88-4D14-9839-D2F786E7F8D4}" dt="2019-11-25T15:12:42.303" v="13" actId="14100"/>
          <ac:picMkLst>
            <pc:docMk/>
            <pc:sldMk cId="438961607" sldId="257"/>
            <ac:picMk id="5" creationId="{69657125-7B1A-4202-8AC0-D6FBDADC5B32}"/>
          </ac:picMkLst>
        </pc:picChg>
      </pc:sldChg>
      <pc:sldChg chg="add">
        <pc:chgData name="Nancy Underwood" userId="78c8db2d-409e-4ec7-a575-391289e3794c" providerId="ADAL" clId="{7B7B7BEE-3D88-4D14-9839-D2F786E7F8D4}" dt="2019-11-25T15:13:33.780" v="14"/>
        <pc:sldMkLst>
          <pc:docMk/>
          <pc:sldMk cId="42381662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E514BE5-5D2E-42DD-911D-FEFDF6E0778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C3EAA30-34AA-4287-B0FD-564E8C5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4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E514BE5-5D2E-42DD-911D-FEFDF6E0778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C3EAA30-34AA-4287-B0FD-564E8C5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6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E514BE5-5D2E-42DD-911D-FEFDF6E0778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C3EAA30-34AA-4287-B0FD-564E8C5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E514BE5-5D2E-42DD-911D-FEFDF6E0778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C3EAA30-34AA-4287-B0FD-564E8C5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E514BE5-5D2E-42DD-911D-FEFDF6E0778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C3EAA30-34AA-4287-B0FD-564E8C5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5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E514BE5-5D2E-42DD-911D-FEFDF6E0778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C3EAA30-34AA-4287-B0FD-564E8C5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5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E514BE5-5D2E-42DD-911D-FEFDF6E0778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C3EAA30-34AA-4287-B0FD-564E8C5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0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E514BE5-5D2E-42DD-911D-FEFDF6E0778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C3EAA30-34AA-4287-B0FD-564E8C5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3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E514BE5-5D2E-42DD-911D-FEFDF6E0778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C3EAA30-34AA-4287-B0FD-564E8C5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E514BE5-5D2E-42DD-911D-FEFDF6E0778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C3EAA30-34AA-4287-B0FD-564E8C5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E514BE5-5D2E-42DD-911D-FEFDF6E0778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C3EAA30-34AA-4287-B0FD-564E8C5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4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4BE5-5D2E-42DD-911D-FEFDF6E0778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EAA30-34AA-4287-B0FD-564E8C5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7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032545" y="1147762"/>
            <a:ext cx="8126909" cy="4562474"/>
            <a:chOff x="2032545" y="1147762"/>
            <a:chExt cx="8126909" cy="4562474"/>
          </a:xfrm>
        </p:grpSpPr>
        <p:sp>
          <p:nvSpPr>
            <p:cNvPr id="3" name="Freeform 2"/>
            <p:cNvSpPr/>
            <p:nvPr/>
          </p:nvSpPr>
          <p:spPr>
            <a:xfrm>
              <a:off x="5846489" y="2335906"/>
              <a:ext cx="249510" cy="1093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49510" y="0"/>
                  </a:moveTo>
                  <a:lnTo>
                    <a:pt x="249510" y="1093092"/>
                  </a:lnTo>
                  <a:lnTo>
                    <a:pt x="0" y="1093092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reeform 3"/>
            <p:cNvSpPr/>
            <p:nvPr/>
          </p:nvSpPr>
          <p:spPr>
            <a:xfrm>
              <a:off x="6096000" y="2335906"/>
              <a:ext cx="2875309" cy="21861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36675"/>
                  </a:lnTo>
                  <a:lnTo>
                    <a:pt x="2875309" y="1936675"/>
                  </a:lnTo>
                  <a:lnTo>
                    <a:pt x="2875309" y="2186185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 4"/>
            <p:cNvSpPr/>
            <p:nvPr/>
          </p:nvSpPr>
          <p:spPr>
            <a:xfrm>
              <a:off x="6050280" y="2335906"/>
              <a:ext cx="91440" cy="21861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186185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 5"/>
            <p:cNvSpPr/>
            <p:nvPr/>
          </p:nvSpPr>
          <p:spPr>
            <a:xfrm>
              <a:off x="3220690" y="2335906"/>
              <a:ext cx="2875309" cy="21861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875309" y="0"/>
                  </a:moveTo>
                  <a:lnTo>
                    <a:pt x="2875309" y="1936675"/>
                  </a:lnTo>
                  <a:lnTo>
                    <a:pt x="0" y="1936675"/>
                  </a:lnTo>
                  <a:lnTo>
                    <a:pt x="0" y="2186185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4907855" y="1147762"/>
              <a:ext cx="2376289" cy="1188144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305" tIns="27305" rIns="27305" bIns="27305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4300" kern="1200" baseline="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الإنتاج (الأساسي)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032545" y="4522092"/>
              <a:ext cx="2376289" cy="1188144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305" tIns="27305" rIns="27305" bIns="27305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4300" kern="1200" baseline="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تطوير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4907855" y="4522092"/>
              <a:ext cx="2376289" cy="1188144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305" tIns="27305" rIns="27305" bIns="27305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4300" kern="1200" baseline="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تطوير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783165" y="4522092"/>
              <a:ext cx="2376289" cy="1188144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305" tIns="27305" rIns="27305" bIns="27305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4300" kern="1200" baseline="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تطوير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70200" y="2834927"/>
              <a:ext cx="2376289" cy="1188144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305" tIns="27305" rIns="27305" bIns="27305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4300" kern="1200" baseline="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اختبار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700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657125-7B1A-4202-8AC0-D6FBDADC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6" y="795647"/>
            <a:ext cx="8360228" cy="508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6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 flipH="1">
            <a:off x="1550322" y="1632549"/>
            <a:ext cx="8498841" cy="3029224"/>
            <a:chOff x="1550322" y="1632549"/>
            <a:chExt cx="8498841" cy="3029224"/>
          </a:xfrm>
        </p:grpSpPr>
        <p:sp>
          <p:nvSpPr>
            <p:cNvPr id="4" name="Rectangle 3"/>
            <p:cNvSpPr/>
            <p:nvPr/>
          </p:nvSpPr>
          <p:spPr>
            <a:xfrm>
              <a:off x="4355868" y="1632549"/>
              <a:ext cx="3092336" cy="8688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0322" y="3225338"/>
              <a:ext cx="3657600" cy="14364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71243" y="3225339"/>
              <a:ext cx="3657600" cy="14364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cxnSp>
          <p:nvCxnSpPr>
            <p:cNvPr id="8" name="Elbow Connector 7"/>
            <p:cNvCxnSpPr>
              <a:stCxn id="4" idx="2"/>
              <a:endCxn id="5" idx="0"/>
            </p:cNvCxnSpPr>
            <p:nvPr/>
          </p:nvCxnSpPr>
          <p:spPr>
            <a:xfrm rot="5400000">
              <a:off x="4278632" y="1601933"/>
              <a:ext cx="723895" cy="2522914"/>
            </a:xfrm>
            <a:prstGeom prst="bentConnector3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4" idx="2"/>
              <a:endCxn id="6" idx="0"/>
            </p:cNvCxnSpPr>
            <p:nvPr/>
          </p:nvCxnSpPr>
          <p:spPr>
            <a:xfrm rot="16200000" flipH="1">
              <a:off x="6689091" y="1714387"/>
              <a:ext cx="723896" cy="2298007"/>
            </a:xfrm>
            <a:prstGeom prst="bentConnector3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54603" y="3726925"/>
              <a:ext cx="731520" cy="73152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04197" y="3827478"/>
              <a:ext cx="731520" cy="73152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98237" y="3726923"/>
              <a:ext cx="731520" cy="73152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60304" y="3692453"/>
              <a:ext cx="731520" cy="73152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15804" y="3691652"/>
              <a:ext cx="731520" cy="73152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73112" y="3691652"/>
              <a:ext cx="668742" cy="731520"/>
            </a:xfrm>
            <a:prstGeom prst="rect">
              <a:avLst/>
            </a:prstGeom>
          </p:spPr>
        </p:pic>
        <p:cxnSp>
          <p:nvCxnSpPr>
            <p:cNvPr id="36" name="Straight Arrow Connector 35"/>
            <p:cNvCxnSpPr/>
            <p:nvPr/>
          </p:nvCxnSpPr>
          <p:spPr>
            <a:xfrm flipH="1">
              <a:off x="5228242" y="4096406"/>
              <a:ext cx="980152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265939" y="3822789"/>
              <a:ext cx="942455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570642" y="3322320"/>
              <a:ext cx="3657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chemeClr val="bg1">
                      <a:lumMod val="95000"/>
                    </a:schemeClr>
                  </a:solidFill>
                  <a:latin typeface="Segoe UI Light" panose="020B0502040204020203" pitchFamily="34" charset="0"/>
                  <a:rtl/>
                </a:rPr>
                <a:t>الوظيفة الموجودة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91563" y="3322320"/>
              <a:ext cx="3657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chemeClr val="bg1">
                      <a:lumMod val="95000"/>
                    </a:schemeClr>
                  </a:solidFill>
                  <a:latin typeface="Segoe UI Light" panose="020B0502040204020203" pitchFamily="34" charset="0"/>
                  <a:rtl/>
                </a:rPr>
                <a:t>الوظيفة المخططة</a:t>
              </a:r>
              <a:endParaRPr 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73235" y="1802607"/>
              <a:ext cx="365760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2000" dirty="0">
                  <a:solidFill>
                    <a:schemeClr val="bg1">
                      <a:lumMod val="95000"/>
                    </a:schemeClr>
                  </a:solidFill>
                  <a:latin typeface="Segoe UI Light" panose="020B0502040204020203" pitchFamily="34" charset="0"/>
                  <a:rtl/>
                </a:rPr>
                <a:t>ميزة جديدة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81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1054B2-E9ED-4814-BE27-24177C0E56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67419A-DC1B-45A2-849B-E43E5001B73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C3E66C-39B5-46E6-9AD5-3F36FE4593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</Words>
  <Application>Microsoft Office PowerPoint</Application>
  <PresentationFormat>Widescreen</PresentationFormat>
  <Paragraphs>8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Company>RSM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McMullen, Meghan</dc:creator>
  <cp:lastModifiedBy>Shang, Yan</cp:lastModifiedBy>
  <cp:revision>10</cp:revision>
  <dcterms:created xsi:type="dcterms:W3CDTF">2019-11-05T22:54:27Z</dcterms:created>
  <dcterms:modified xsi:type="dcterms:W3CDTF">2021-07-13T09:56:41Z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</Properties>
</file>