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076137497" r:id="rId4"/>
    <p:sldId id="2076137498" r:id="rId5"/>
    <p:sldId id="11155" r:id="rId6"/>
    <p:sldId id="1456" r:id="rId7"/>
    <p:sldId id="2076137040" r:id="rId8"/>
    <p:sldId id="14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A34CA-EAB4-449B-8AED-69384E6E9CB6}" v="19" dt="2021-02-02T12:10:40.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86" autoAdjust="0"/>
  </p:normalViewPr>
  <p:slideViewPr>
    <p:cSldViewPr snapToGrid="0">
      <p:cViewPr>
        <p:scale>
          <a:sx n="75" d="100"/>
          <a:sy n="75" d="100"/>
        </p:scale>
        <p:origin x="60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36CA34CA-EAB4-449B-8AED-69384E6E9CB6}"/>
    <pc:docChg chg="undo custSel addSld modSld">
      <pc:chgData name="Claire Nielsen" userId="ebf09baf-0b46-49dc-b5e4-5c911106321b" providerId="ADAL" clId="{36CA34CA-EAB4-449B-8AED-69384E6E9CB6}" dt="2021-02-02T12:18:31.617" v="92" actId="207"/>
      <pc:docMkLst>
        <pc:docMk/>
      </pc:docMkLst>
      <pc:sldChg chg="addSp delSp modSp add mod">
        <pc:chgData name="Claire Nielsen" userId="ebf09baf-0b46-49dc-b5e4-5c911106321b" providerId="ADAL" clId="{36CA34CA-EAB4-449B-8AED-69384E6E9CB6}" dt="2021-02-02T11:58:35.040" v="82" actId="20577"/>
        <pc:sldMkLst>
          <pc:docMk/>
          <pc:sldMk cId="2401119505" sldId="1456"/>
        </pc:sldMkLst>
        <pc:spChg chg="add del mod">
          <ac:chgData name="Claire Nielsen" userId="ebf09baf-0b46-49dc-b5e4-5c911106321b" providerId="ADAL" clId="{36CA34CA-EAB4-449B-8AED-69384E6E9CB6}" dt="2021-02-02T11:58:17.971" v="74" actId="478"/>
          <ac:spMkLst>
            <pc:docMk/>
            <pc:sldMk cId="2401119505" sldId="1456"/>
            <ac:spMk id="3" creationId="{4EAF30AD-40C7-4734-934E-95149EE61AC4}"/>
          </ac:spMkLst>
        </pc:spChg>
        <pc:spChg chg="del mod">
          <ac:chgData name="Claire Nielsen" userId="ebf09baf-0b46-49dc-b5e4-5c911106321b" providerId="ADAL" clId="{36CA34CA-EAB4-449B-8AED-69384E6E9CB6}" dt="2021-02-02T11:58:16.156" v="73" actId="478"/>
          <ac:spMkLst>
            <pc:docMk/>
            <pc:sldMk cId="2401119505" sldId="1456"/>
            <ac:spMk id="5" creationId="{00000000-0000-0000-0000-000000000000}"/>
          </ac:spMkLst>
        </pc:spChg>
        <pc:spChg chg="mod">
          <ac:chgData name="Claire Nielsen" userId="ebf09baf-0b46-49dc-b5e4-5c911106321b" providerId="ADAL" clId="{36CA34CA-EAB4-449B-8AED-69384E6E9CB6}" dt="2021-02-02T11:58:35.040" v="82" actId="20577"/>
          <ac:spMkLst>
            <pc:docMk/>
            <pc:sldMk cId="2401119505" sldId="1456"/>
            <ac:spMk id="156" creationId="{AF631A2D-3DD3-4C3B-B0B0-150A2F6D580B}"/>
          </ac:spMkLst>
        </pc:spChg>
        <pc:spChg chg="mod">
          <ac:chgData name="Claire Nielsen" userId="ebf09baf-0b46-49dc-b5e4-5c911106321b" providerId="ADAL" clId="{36CA34CA-EAB4-449B-8AED-69384E6E9CB6}" dt="2021-02-02T11:58:32.103" v="80" actId="20577"/>
          <ac:spMkLst>
            <pc:docMk/>
            <pc:sldMk cId="2401119505" sldId="1456"/>
            <ac:spMk id="178" creationId="{D40356A0-271A-42BF-8735-11568652FDDF}"/>
          </ac:spMkLst>
        </pc:spChg>
        <pc:spChg chg="mod">
          <ac:chgData name="Claire Nielsen" userId="ebf09baf-0b46-49dc-b5e4-5c911106321b" providerId="ADAL" clId="{36CA34CA-EAB4-449B-8AED-69384E6E9CB6}" dt="2021-02-02T11:58:26.415" v="78" actId="20577"/>
          <ac:spMkLst>
            <pc:docMk/>
            <pc:sldMk cId="2401119505" sldId="1456"/>
            <ac:spMk id="196" creationId="{8D42F034-E134-47E8-8EA9-2E6AB5FA2ED6}"/>
          </ac:spMkLst>
        </pc:spChg>
      </pc:sldChg>
      <pc:sldChg chg="modSp add mod">
        <pc:chgData name="Claire Nielsen" userId="ebf09baf-0b46-49dc-b5e4-5c911106321b" providerId="ADAL" clId="{36CA34CA-EAB4-449B-8AED-69384E6E9CB6}" dt="2021-02-02T12:16:02.492" v="89" actId="20577"/>
        <pc:sldMkLst>
          <pc:docMk/>
          <pc:sldMk cId="3203075215" sldId="1476"/>
        </pc:sldMkLst>
        <pc:spChg chg="mod">
          <ac:chgData name="Claire Nielsen" userId="ebf09baf-0b46-49dc-b5e4-5c911106321b" providerId="ADAL" clId="{36CA34CA-EAB4-449B-8AED-69384E6E9CB6}" dt="2021-02-02T12:16:02.492" v="89" actId="20577"/>
          <ac:spMkLst>
            <pc:docMk/>
            <pc:sldMk cId="3203075215" sldId="1476"/>
            <ac:spMk id="128" creationId="{66FE9E0C-FB6B-4740-9DF7-CF46084D2B56}"/>
          </ac:spMkLst>
        </pc:spChg>
      </pc:sldChg>
      <pc:sldChg chg="delSp modSp add mod delAnim">
        <pc:chgData name="Claire Nielsen" userId="ebf09baf-0b46-49dc-b5e4-5c911106321b" providerId="ADAL" clId="{36CA34CA-EAB4-449B-8AED-69384E6E9CB6}" dt="2021-02-02T11:51:58.102" v="70" actId="207"/>
        <pc:sldMkLst>
          <pc:docMk/>
          <pc:sldMk cId="3535981564" sldId="11155"/>
        </pc:sldMkLst>
        <pc:spChg chg="del">
          <ac:chgData name="Claire Nielsen" userId="ebf09baf-0b46-49dc-b5e4-5c911106321b" providerId="ADAL" clId="{36CA34CA-EAB4-449B-8AED-69384E6E9CB6}" dt="2021-02-02T11:50:14.218" v="48" actId="478"/>
          <ac:spMkLst>
            <pc:docMk/>
            <pc:sldMk cId="3535981564" sldId="11155"/>
            <ac:spMk id="2" creationId="{FDD7FB9C-104E-484F-A142-FFD3D1147E91}"/>
          </ac:spMkLst>
        </pc:spChg>
        <pc:spChg chg="mod">
          <ac:chgData name="Claire Nielsen" userId="ebf09baf-0b46-49dc-b5e4-5c911106321b" providerId="ADAL" clId="{36CA34CA-EAB4-449B-8AED-69384E6E9CB6}" dt="2021-02-02T11:51:58.102" v="70" actId="207"/>
          <ac:spMkLst>
            <pc:docMk/>
            <pc:sldMk cId="3535981564" sldId="11155"/>
            <ac:spMk id="5" creationId="{A1505082-6BDB-4F1C-80F9-33EA729E2706}"/>
          </ac:spMkLst>
        </pc:spChg>
        <pc:spChg chg="mod">
          <ac:chgData name="Claire Nielsen" userId="ebf09baf-0b46-49dc-b5e4-5c911106321b" providerId="ADAL" clId="{36CA34CA-EAB4-449B-8AED-69384E6E9CB6}" dt="2021-02-02T11:50:22.665" v="52" actId="20577"/>
          <ac:spMkLst>
            <pc:docMk/>
            <pc:sldMk cId="3535981564" sldId="11155"/>
            <ac:spMk id="59" creationId="{3C43DF3F-8048-4DA2-83C1-BC350364A983}"/>
          </ac:spMkLst>
        </pc:spChg>
        <pc:spChg chg="mod">
          <ac:chgData name="Claire Nielsen" userId="ebf09baf-0b46-49dc-b5e4-5c911106321b" providerId="ADAL" clId="{36CA34CA-EAB4-449B-8AED-69384E6E9CB6}" dt="2021-02-02T11:50:51.690" v="65" actId="20577"/>
          <ac:spMkLst>
            <pc:docMk/>
            <pc:sldMk cId="3535981564" sldId="11155"/>
            <ac:spMk id="64" creationId="{C030A8E6-0CDE-4F9F-B6C4-69F164040065}"/>
          </ac:spMkLst>
        </pc:spChg>
        <pc:spChg chg="mod">
          <ac:chgData name="Claire Nielsen" userId="ebf09baf-0b46-49dc-b5e4-5c911106321b" providerId="ADAL" clId="{36CA34CA-EAB4-449B-8AED-69384E6E9CB6}" dt="2021-02-02T11:50:30.979" v="55" actId="20577"/>
          <ac:spMkLst>
            <pc:docMk/>
            <pc:sldMk cId="3535981564" sldId="11155"/>
            <ac:spMk id="75" creationId="{C60A7F67-D8D0-4BFA-81D1-31A425BFFCB6}"/>
          </ac:spMkLst>
        </pc:spChg>
        <pc:spChg chg="mod">
          <ac:chgData name="Claire Nielsen" userId="ebf09baf-0b46-49dc-b5e4-5c911106321b" providerId="ADAL" clId="{36CA34CA-EAB4-449B-8AED-69384E6E9CB6}" dt="2021-02-02T11:51:00.322" v="69" actId="20577"/>
          <ac:spMkLst>
            <pc:docMk/>
            <pc:sldMk cId="3535981564" sldId="11155"/>
            <ac:spMk id="76" creationId="{3EE8E3A7-D28B-49F6-9862-3ADC8B4BD965}"/>
          </ac:spMkLst>
        </pc:spChg>
        <pc:spChg chg="mod">
          <ac:chgData name="Claire Nielsen" userId="ebf09baf-0b46-49dc-b5e4-5c911106321b" providerId="ADAL" clId="{36CA34CA-EAB4-449B-8AED-69384E6E9CB6}" dt="2021-02-02T11:50:34.002" v="57" actId="20577"/>
          <ac:spMkLst>
            <pc:docMk/>
            <pc:sldMk cId="3535981564" sldId="11155"/>
            <ac:spMk id="82" creationId="{DCC83065-A3AF-4C73-8263-A2E81B535327}"/>
          </ac:spMkLst>
        </pc:spChg>
        <pc:spChg chg="mod">
          <ac:chgData name="Claire Nielsen" userId="ebf09baf-0b46-49dc-b5e4-5c911106321b" providerId="ADAL" clId="{36CA34CA-EAB4-449B-8AED-69384E6E9CB6}" dt="2021-02-02T11:50:36.444" v="59" actId="20577"/>
          <ac:spMkLst>
            <pc:docMk/>
            <pc:sldMk cId="3535981564" sldId="11155"/>
            <ac:spMk id="83" creationId="{E955EC1A-2701-4C34-975B-420FCF650B2C}"/>
          </ac:spMkLst>
        </pc:spChg>
        <pc:spChg chg="del">
          <ac:chgData name="Claire Nielsen" userId="ebf09baf-0b46-49dc-b5e4-5c911106321b" providerId="ADAL" clId="{36CA34CA-EAB4-449B-8AED-69384E6E9CB6}" dt="2021-02-02T11:50:12.377" v="47" actId="478"/>
          <ac:spMkLst>
            <pc:docMk/>
            <pc:sldMk cId="3535981564" sldId="11155"/>
            <ac:spMk id="105" creationId="{EBF3F60B-18FA-4E76-985B-F9C2BC6AA231}"/>
          </ac:spMkLst>
        </pc:spChg>
        <pc:spChg chg="mod">
          <ac:chgData name="Claire Nielsen" userId="ebf09baf-0b46-49dc-b5e4-5c911106321b" providerId="ADAL" clId="{36CA34CA-EAB4-449B-8AED-69384E6E9CB6}" dt="2021-02-02T11:50:45.379" v="63" actId="20577"/>
          <ac:spMkLst>
            <pc:docMk/>
            <pc:sldMk cId="3535981564" sldId="11155"/>
            <ac:spMk id="158" creationId="{33BFCEE9-EE22-4F43-8816-7E0F271B371F}"/>
          </ac:spMkLst>
        </pc:spChg>
        <pc:cxnChg chg="del">
          <ac:chgData name="Claire Nielsen" userId="ebf09baf-0b46-49dc-b5e4-5c911106321b" providerId="ADAL" clId="{36CA34CA-EAB4-449B-8AED-69384E6E9CB6}" dt="2021-02-02T11:50:15.638" v="49" actId="478"/>
          <ac:cxnSpMkLst>
            <pc:docMk/>
            <pc:sldMk cId="3535981564" sldId="11155"/>
            <ac:cxnSpMk id="88" creationId="{4EEF2C8C-97B3-4D82-B898-CE874227EEF8}"/>
          </ac:cxnSpMkLst>
        </pc:cxnChg>
        <pc:cxnChg chg="del">
          <ac:chgData name="Claire Nielsen" userId="ebf09baf-0b46-49dc-b5e4-5c911106321b" providerId="ADAL" clId="{36CA34CA-EAB4-449B-8AED-69384E6E9CB6}" dt="2021-02-02T11:50:17.184" v="50" actId="478"/>
          <ac:cxnSpMkLst>
            <pc:docMk/>
            <pc:sldMk cId="3535981564" sldId="11155"/>
            <ac:cxnSpMk id="89" creationId="{1E980CC5-ADD1-4272-9611-0C36D1B6530A}"/>
          </ac:cxnSpMkLst>
        </pc:cxnChg>
      </pc:sldChg>
      <pc:sldChg chg="addSp delSp modSp add mod">
        <pc:chgData name="Claire Nielsen" userId="ebf09baf-0b46-49dc-b5e4-5c911106321b" providerId="ADAL" clId="{36CA34CA-EAB4-449B-8AED-69384E6E9CB6}" dt="2021-02-02T12:18:31.617" v="92" actId="207"/>
        <pc:sldMkLst>
          <pc:docMk/>
          <pc:sldMk cId="3959822204" sldId="2076137040"/>
        </pc:sldMkLst>
        <pc:spChg chg="del">
          <ac:chgData name="Claire Nielsen" userId="ebf09baf-0b46-49dc-b5e4-5c911106321b" providerId="ADAL" clId="{36CA34CA-EAB4-449B-8AED-69384E6E9CB6}" dt="2021-02-02T12:10:34.032" v="84" actId="478"/>
          <ac:spMkLst>
            <pc:docMk/>
            <pc:sldMk cId="3959822204" sldId="2076137040"/>
            <ac:spMk id="2" creationId="{25451222-3F5F-4FD9-BA4F-F3B39AC6B2D2}"/>
          </ac:spMkLst>
        </pc:spChg>
        <pc:spChg chg="mod">
          <ac:chgData name="Claire Nielsen" userId="ebf09baf-0b46-49dc-b5e4-5c911106321b" providerId="ADAL" clId="{36CA34CA-EAB4-449B-8AED-69384E6E9CB6}" dt="2021-02-02T12:10:40.479" v="86" actId="403"/>
          <ac:spMkLst>
            <pc:docMk/>
            <pc:sldMk cId="3959822204" sldId="2076137040"/>
            <ac:spMk id="4" creationId="{DEB71EA3-4A37-46F3-B1C7-8E88226A311A}"/>
          </ac:spMkLst>
        </pc:spChg>
        <pc:spChg chg="mod">
          <ac:chgData name="Claire Nielsen" userId="ebf09baf-0b46-49dc-b5e4-5c911106321b" providerId="ADAL" clId="{36CA34CA-EAB4-449B-8AED-69384E6E9CB6}" dt="2021-02-02T12:10:40.479" v="86" actId="403"/>
          <ac:spMkLst>
            <pc:docMk/>
            <pc:sldMk cId="3959822204" sldId="2076137040"/>
            <ac:spMk id="5" creationId="{29B5A274-DBD7-4EE0-8764-04773C45B9EA}"/>
          </ac:spMkLst>
        </pc:spChg>
        <pc:spChg chg="mod">
          <ac:chgData name="Claire Nielsen" userId="ebf09baf-0b46-49dc-b5e4-5c911106321b" providerId="ADAL" clId="{36CA34CA-EAB4-449B-8AED-69384E6E9CB6}" dt="2021-02-02T12:10:40.479" v="86" actId="403"/>
          <ac:spMkLst>
            <pc:docMk/>
            <pc:sldMk cId="3959822204" sldId="2076137040"/>
            <ac:spMk id="6" creationId="{3418679A-2BE9-4FBD-A331-6155B7DCD51D}"/>
          </ac:spMkLst>
        </pc:spChg>
        <pc:spChg chg="mod">
          <ac:chgData name="Claire Nielsen" userId="ebf09baf-0b46-49dc-b5e4-5c911106321b" providerId="ADAL" clId="{36CA34CA-EAB4-449B-8AED-69384E6E9CB6}" dt="2021-02-02T12:10:40.479" v="86" actId="403"/>
          <ac:spMkLst>
            <pc:docMk/>
            <pc:sldMk cId="3959822204" sldId="2076137040"/>
            <ac:spMk id="7" creationId="{038DC962-5B67-46AE-B48F-D71E03CFE0D0}"/>
          </ac:spMkLst>
        </pc:spChg>
        <pc:spChg chg="mod">
          <ac:chgData name="Claire Nielsen" userId="ebf09baf-0b46-49dc-b5e4-5c911106321b" providerId="ADAL" clId="{36CA34CA-EAB4-449B-8AED-69384E6E9CB6}" dt="2021-02-02T12:10:40.479" v="86" actId="403"/>
          <ac:spMkLst>
            <pc:docMk/>
            <pc:sldMk cId="3959822204" sldId="2076137040"/>
            <ac:spMk id="8" creationId="{3A0B995F-6822-4D1A-9446-CD49A188F240}"/>
          </ac:spMkLst>
        </pc:spChg>
        <pc:spChg chg="mod">
          <ac:chgData name="Claire Nielsen" userId="ebf09baf-0b46-49dc-b5e4-5c911106321b" providerId="ADAL" clId="{36CA34CA-EAB4-449B-8AED-69384E6E9CB6}" dt="2021-02-02T12:10:40.479" v="86" actId="403"/>
          <ac:spMkLst>
            <pc:docMk/>
            <pc:sldMk cId="3959822204" sldId="2076137040"/>
            <ac:spMk id="9" creationId="{1D9C7905-C2ED-405A-9894-B92F106479CB}"/>
          </ac:spMkLst>
        </pc:spChg>
        <pc:spChg chg="mod">
          <ac:chgData name="Claire Nielsen" userId="ebf09baf-0b46-49dc-b5e4-5c911106321b" providerId="ADAL" clId="{36CA34CA-EAB4-449B-8AED-69384E6E9CB6}" dt="2021-02-02T12:10:40.479" v="86" actId="403"/>
          <ac:spMkLst>
            <pc:docMk/>
            <pc:sldMk cId="3959822204" sldId="2076137040"/>
            <ac:spMk id="10" creationId="{FA0011B4-ED9F-46C8-A456-7BC81EB46888}"/>
          </ac:spMkLst>
        </pc:spChg>
        <pc:spChg chg="mod">
          <ac:chgData name="Claire Nielsen" userId="ebf09baf-0b46-49dc-b5e4-5c911106321b" providerId="ADAL" clId="{36CA34CA-EAB4-449B-8AED-69384E6E9CB6}" dt="2021-02-02T12:10:40.479" v="86" actId="403"/>
          <ac:spMkLst>
            <pc:docMk/>
            <pc:sldMk cId="3959822204" sldId="2076137040"/>
            <ac:spMk id="11" creationId="{26E60995-D8C9-4E1D-83BD-0A2540D7FE76}"/>
          </ac:spMkLst>
        </pc:spChg>
        <pc:spChg chg="mod">
          <ac:chgData name="Claire Nielsen" userId="ebf09baf-0b46-49dc-b5e4-5c911106321b" providerId="ADAL" clId="{36CA34CA-EAB4-449B-8AED-69384E6E9CB6}" dt="2021-02-02T12:10:40.479" v="86" actId="403"/>
          <ac:spMkLst>
            <pc:docMk/>
            <pc:sldMk cId="3959822204" sldId="2076137040"/>
            <ac:spMk id="13" creationId="{27943939-8DDC-4955-A289-9481261E8B04}"/>
          </ac:spMkLst>
        </pc:spChg>
        <pc:spChg chg="mod">
          <ac:chgData name="Claire Nielsen" userId="ebf09baf-0b46-49dc-b5e4-5c911106321b" providerId="ADAL" clId="{36CA34CA-EAB4-449B-8AED-69384E6E9CB6}" dt="2021-02-02T12:10:40.479" v="86" actId="403"/>
          <ac:spMkLst>
            <pc:docMk/>
            <pc:sldMk cId="3959822204" sldId="2076137040"/>
            <ac:spMk id="14" creationId="{C603E50D-5887-4355-8327-5E65DA88E7FE}"/>
          </ac:spMkLst>
        </pc:spChg>
        <pc:spChg chg="add del mod">
          <ac:chgData name="Claire Nielsen" userId="ebf09baf-0b46-49dc-b5e4-5c911106321b" providerId="ADAL" clId="{36CA34CA-EAB4-449B-8AED-69384E6E9CB6}" dt="2021-02-02T12:10:35.253" v="85" actId="478"/>
          <ac:spMkLst>
            <pc:docMk/>
            <pc:sldMk cId="3959822204" sldId="2076137040"/>
            <ac:spMk id="15" creationId="{D48C93AE-33DD-4920-992F-8DEB31DE5114}"/>
          </ac:spMkLst>
        </pc:spChg>
        <pc:spChg chg="mod">
          <ac:chgData name="Claire Nielsen" userId="ebf09baf-0b46-49dc-b5e4-5c911106321b" providerId="ADAL" clId="{36CA34CA-EAB4-449B-8AED-69384E6E9CB6}" dt="2021-02-02T12:18:27.930" v="91" actId="207"/>
          <ac:spMkLst>
            <pc:docMk/>
            <pc:sldMk cId="3959822204" sldId="2076137040"/>
            <ac:spMk id="16" creationId="{D95C7B6E-CCF2-4EFE-8053-18D853D2B808}"/>
          </ac:spMkLst>
        </pc:spChg>
        <pc:spChg chg="mod">
          <ac:chgData name="Claire Nielsen" userId="ebf09baf-0b46-49dc-b5e4-5c911106321b" providerId="ADAL" clId="{36CA34CA-EAB4-449B-8AED-69384E6E9CB6}" dt="2021-02-02T12:10:40.479" v="86" actId="403"/>
          <ac:spMkLst>
            <pc:docMk/>
            <pc:sldMk cId="3959822204" sldId="2076137040"/>
            <ac:spMk id="17" creationId="{A9641E3E-C544-416D-A548-058203028DD6}"/>
          </ac:spMkLst>
        </pc:spChg>
        <pc:spChg chg="mod">
          <ac:chgData name="Claire Nielsen" userId="ebf09baf-0b46-49dc-b5e4-5c911106321b" providerId="ADAL" clId="{36CA34CA-EAB4-449B-8AED-69384E6E9CB6}" dt="2021-02-02T12:10:40.479" v="86" actId="403"/>
          <ac:spMkLst>
            <pc:docMk/>
            <pc:sldMk cId="3959822204" sldId="2076137040"/>
            <ac:spMk id="18" creationId="{BB9D323A-8B8E-4ED3-AA55-7F2F166583B3}"/>
          </ac:spMkLst>
        </pc:spChg>
        <pc:spChg chg="mod">
          <ac:chgData name="Claire Nielsen" userId="ebf09baf-0b46-49dc-b5e4-5c911106321b" providerId="ADAL" clId="{36CA34CA-EAB4-449B-8AED-69384E6E9CB6}" dt="2021-02-02T12:10:40.479" v="86" actId="403"/>
          <ac:spMkLst>
            <pc:docMk/>
            <pc:sldMk cId="3959822204" sldId="2076137040"/>
            <ac:spMk id="19" creationId="{0B2F30E9-1B5F-4D67-A656-5EBB073CC851}"/>
          </ac:spMkLst>
        </pc:spChg>
        <pc:spChg chg="mod">
          <ac:chgData name="Claire Nielsen" userId="ebf09baf-0b46-49dc-b5e4-5c911106321b" providerId="ADAL" clId="{36CA34CA-EAB4-449B-8AED-69384E6E9CB6}" dt="2021-02-02T12:10:40.479" v="86" actId="403"/>
          <ac:spMkLst>
            <pc:docMk/>
            <pc:sldMk cId="3959822204" sldId="2076137040"/>
            <ac:spMk id="21" creationId="{476E895F-2AF3-4080-97D1-5C1E277AC7A4}"/>
          </ac:spMkLst>
        </pc:spChg>
        <pc:spChg chg="mod">
          <ac:chgData name="Claire Nielsen" userId="ebf09baf-0b46-49dc-b5e4-5c911106321b" providerId="ADAL" clId="{36CA34CA-EAB4-449B-8AED-69384E6E9CB6}" dt="2021-02-02T12:10:40.479" v="86" actId="403"/>
          <ac:spMkLst>
            <pc:docMk/>
            <pc:sldMk cId="3959822204" sldId="2076137040"/>
            <ac:spMk id="22" creationId="{4A481217-772A-4985-9221-C4FCDD8B61F2}"/>
          </ac:spMkLst>
        </pc:spChg>
        <pc:spChg chg="mod">
          <ac:chgData name="Claire Nielsen" userId="ebf09baf-0b46-49dc-b5e4-5c911106321b" providerId="ADAL" clId="{36CA34CA-EAB4-449B-8AED-69384E6E9CB6}" dt="2021-02-02T12:10:40.479" v="86" actId="403"/>
          <ac:spMkLst>
            <pc:docMk/>
            <pc:sldMk cId="3959822204" sldId="2076137040"/>
            <ac:spMk id="24" creationId="{6C870699-F9FE-4E97-89F8-9379FC9EEF26}"/>
          </ac:spMkLst>
        </pc:spChg>
        <pc:spChg chg="mod">
          <ac:chgData name="Claire Nielsen" userId="ebf09baf-0b46-49dc-b5e4-5c911106321b" providerId="ADAL" clId="{36CA34CA-EAB4-449B-8AED-69384E6E9CB6}" dt="2021-02-02T12:10:40.479" v="86" actId="403"/>
          <ac:spMkLst>
            <pc:docMk/>
            <pc:sldMk cId="3959822204" sldId="2076137040"/>
            <ac:spMk id="25" creationId="{AEBD0C76-0C8D-4D49-BE53-0448E0B5BCD5}"/>
          </ac:spMkLst>
        </pc:spChg>
        <pc:spChg chg="mod">
          <ac:chgData name="Claire Nielsen" userId="ebf09baf-0b46-49dc-b5e4-5c911106321b" providerId="ADAL" clId="{36CA34CA-EAB4-449B-8AED-69384E6E9CB6}" dt="2021-02-02T12:10:40.479" v="86" actId="403"/>
          <ac:spMkLst>
            <pc:docMk/>
            <pc:sldMk cId="3959822204" sldId="2076137040"/>
            <ac:spMk id="26" creationId="{B1B7FA8B-21C2-4A65-BA85-3A6350439B4F}"/>
          </ac:spMkLst>
        </pc:spChg>
        <pc:spChg chg="mod">
          <ac:chgData name="Claire Nielsen" userId="ebf09baf-0b46-49dc-b5e4-5c911106321b" providerId="ADAL" clId="{36CA34CA-EAB4-449B-8AED-69384E6E9CB6}" dt="2021-02-02T12:10:40.479" v="86" actId="403"/>
          <ac:spMkLst>
            <pc:docMk/>
            <pc:sldMk cId="3959822204" sldId="2076137040"/>
            <ac:spMk id="28" creationId="{717B5F75-5108-4D4F-8304-E479EF0EBAFA}"/>
          </ac:spMkLst>
        </pc:spChg>
        <pc:spChg chg="mod">
          <ac:chgData name="Claire Nielsen" userId="ebf09baf-0b46-49dc-b5e4-5c911106321b" providerId="ADAL" clId="{36CA34CA-EAB4-449B-8AED-69384E6E9CB6}" dt="2021-02-02T12:10:40.479" v="86" actId="403"/>
          <ac:spMkLst>
            <pc:docMk/>
            <pc:sldMk cId="3959822204" sldId="2076137040"/>
            <ac:spMk id="29" creationId="{46C61AFD-1DAA-4190-A095-75BF54AD62B9}"/>
          </ac:spMkLst>
        </pc:spChg>
        <pc:spChg chg="mod">
          <ac:chgData name="Claire Nielsen" userId="ebf09baf-0b46-49dc-b5e4-5c911106321b" providerId="ADAL" clId="{36CA34CA-EAB4-449B-8AED-69384E6E9CB6}" dt="2021-02-02T12:10:40.479" v="86" actId="403"/>
          <ac:spMkLst>
            <pc:docMk/>
            <pc:sldMk cId="3959822204" sldId="2076137040"/>
            <ac:spMk id="30" creationId="{68B22AA0-38A0-4980-BC42-1DEC6B82D822}"/>
          </ac:spMkLst>
        </pc:spChg>
        <pc:spChg chg="mod">
          <ac:chgData name="Claire Nielsen" userId="ebf09baf-0b46-49dc-b5e4-5c911106321b" providerId="ADAL" clId="{36CA34CA-EAB4-449B-8AED-69384E6E9CB6}" dt="2021-02-02T12:10:40.479" v="86" actId="403"/>
          <ac:spMkLst>
            <pc:docMk/>
            <pc:sldMk cId="3959822204" sldId="2076137040"/>
            <ac:spMk id="31" creationId="{530EFF4E-9DE2-487D-A769-C0F9E1B4C9DB}"/>
          </ac:spMkLst>
        </pc:spChg>
        <pc:spChg chg="mod">
          <ac:chgData name="Claire Nielsen" userId="ebf09baf-0b46-49dc-b5e4-5c911106321b" providerId="ADAL" clId="{36CA34CA-EAB4-449B-8AED-69384E6E9CB6}" dt="2021-02-02T12:10:40.479" v="86" actId="403"/>
          <ac:spMkLst>
            <pc:docMk/>
            <pc:sldMk cId="3959822204" sldId="2076137040"/>
            <ac:spMk id="32" creationId="{BE79E2F1-ACE4-46D0-BA25-374981D050DD}"/>
          </ac:spMkLst>
        </pc:spChg>
        <pc:spChg chg="mod">
          <ac:chgData name="Claire Nielsen" userId="ebf09baf-0b46-49dc-b5e4-5c911106321b" providerId="ADAL" clId="{36CA34CA-EAB4-449B-8AED-69384E6E9CB6}" dt="2021-02-02T12:10:40.479" v="86" actId="403"/>
          <ac:spMkLst>
            <pc:docMk/>
            <pc:sldMk cId="3959822204" sldId="2076137040"/>
            <ac:spMk id="33" creationId="{6240BBB3-18E3-4FF3-9E0F-EAB06177B368}"/>
          </ac:spMkLst>
        </pc:spChg>
        <pc:spChg chg="mod">
          <ac:chgData name="Claire Nielsen" userId="ebf09baf-0b46-49dc-b5e4-5c911106321b" providerId="ADAL" clId="{36CA34CA-EAB4-449B-8AED-69384E6E9CB6}" dt="2021-02-02T12:10:40.479" v="86" actId="403"/>
          <ac:spMkLst>
            <pc:docMk/>
            <pc:sldMk cId="3959822204" sldId="2076137040"/>
            <ac:spMk id="34" creationId="{62C74866-82F5-40FD-87E2-8069A0553742}"/>
          </ac:spMkLst>
        </pc:spChg>
        <pc:spChg chg="mod">
          <ac:chgData name="Claire Nielsen" userId="ebf09baf-0b46-49dc-b5e4-5c911106321b" providerId="ADAL" clId="{36CA34CA-EAB4-449B-8AED-69384E6E9CB6}" dt="2021-02-02T12:10:40.479" v="86" actId="403"/>
          <ac:spMkLst>
            <pc:docMk/>
            <pc:sldMk cId="3959822204" sldId="2076137040"/>
            <ac:spMk id="35" creationId="{B93F5D03-6EF6-41C7-B098-6F70A16D8FC4}"/>
          </ac:spMkLst>
        </pc:spChg>
        <pc:spChg chg="mod">
          <ac:chgData name="Claire Nielsen" userId="ebf09baf-0b46-49dc-b5e4-5c911106321b" providerId="ADAL" clId="{36CA34CA-EAB4-449B-8AED-69384E6E9CB6}" dt="2021-02-02T12:10:40.479" v="86" actId="403"/>
          <ac:spMkLst>
            <pc:docMk/>
            <pc:sldMk cId="3959822204" sldId="2076137040"/>
            <ac:spMk id="36" creationId="{20561D43-C939-47F4-AEC1-F64345BE3000}"/>
          </ac:spMkLst>
        </pc:spChg>
        <pc:spChg chg="mod">
          <ac:chgData name="Claire Nielsen" userId="ebf09baf-0b46-49dc-b5e4-5c911106321b" providerId="ADAL" clId="{36CA34CA-EAB4-449B-8AED-69384E6E9CB6}" dt="2021-02-02T12:10:40.479" v="86" actId="403"/>
          <ac:spMkLst>
            <pc:docMk/>
            <pc:sldMk cId="3959822204" sldId="2076137040"/>
            <ac:spMk id="37" creationId="{CB6D081A-E9DE-4AFA-B7CD-5C3F71D2B63E}"/>
          </ac:spMkLst>
        </pc:spChg>
        <pc:spChg chg="mod">
          <ac:chgData name="Claire Nielsen" userId="ebf09baf-0b46-49dc-b5e4-5c911106321b" providerId="ADAL" clId="{36CA34CA-EAB4-449B-8AED-69384E6E9CB6}" dt="2021-02-02T12:10:40.479" v="86" actId="403"/>
          <ac:spMkLst>
            <pc:docMk/>
            <pc:sldMk cId="3959822204" sldId="2076137040"/>
            <ac:spMk id="38" creationId="{3F636594-6E3C-4BE5-BD26-457CC0D8D320}"/>
          </ac:spMkLst>
        </pc:spChg>
        <pc:spChg chg="mod">
          <ac:chgData name="Claire Nielsen" userId="ebf09baf-0b46-49dc-b5e4-5c911106321b" providerId="ADAL" clId="{36CA34CA-EAB4-449B-8AED-69384E6E9CB6}" dt="2021-02-02T12:10:40.479" v="86" actId="403"/>
          <ac:spMkLst>
            <pc:docMk/>
            <pc:sldMk cId="3959822204" sldId="2076137040"/>
            <ac:spMk id="39" creationId="{D5222E4B-7A55-4F68-87BC-4A2E7465B26A}"/>
          </ac:spMkLst>
        </pc:spChg>
        <pc:spChg chg="mod">
          <ac:chgData name="Claire Nielsen" userId="ebf09baf-0b46-49dc-b5e4-5c911106321b" providerId="ADAL" clId="{36CA34CA-EAB4-449B-8AED-69384E6E9CB6}" dt="2021-02-02T12:10:40.479" v="86" actId="403"/>
          <ac:spMkLst>
            <pc:docMk/>
            <pc:sldMk cId="3959822204" sldId="2076137040"/>
            <ac:spMk id="40" creationId="{6FE3AFA6-3C4B-42D4-B661-912F7A73647D}"/>
          </ac:spMkLst>
        </pc:spChg>
        <pc:spChg chg="mod">
          <ac:chgData name="Claire Nielsen" userId="ebf09baf-0b46-49dc-b5e4-5c911106321b" providerId="ADAL" clId="{36CA34CA-EAB4-449B-8AED-69384E6E9CB6}" dt="2021-02-02T12:10:40.479" v="86" actId="403"/>
          <ac:spMkLst>
            <pc:docMk/>
            <pc:sldMk cId="3959822204" sldId="2076137040"/>
            <ac:spMk id="41" creationId="{7A34EE15-80FC-405D-B9CD-7869677244B2}"/>
          </ac:spMkLst>
        </pc:spChg>
        <pc:spChg chg="mod">
          <ac:chgData name="Claire Nielsen" userId="ebf09baf-0b46-49dc-b5e4-5c911106321b" providerId="ADAL" clId="{36CA34CA-EAB4-449B-8AED-69384E6E9CB6}" dt="2021-02-02T12:10:40.479" v="86" actId="403"/>
          <ac:spMkLst>
            <pc:docMk/>
            <pc:sldMk cId="3959822204" sldId="2076137040"/>
            <ac:spMk id="42" creationId="{EC377D6E-E1FF-49BC-8D57-04332CAAB71A}"/>
          </ac:spMkLst>
        </pc:spChg>
        <pc:spChg chg="mod">
          <ac:chgData name="Claire Nielsen" userId="ebf09baf-0b46-49dc-b5e4-5c911106321b" providerId="ADAL" clId="{36CA34CA-EAB4-449B-8AED-69384E6E9CB6}" dt="2021-02-02T12:10:40.479" v="86" actId="403"/>
          <ac:spMkLst>
            <pc:docMk/>
            <pc:sldMk cId="3959822204" sldId="2076137040"/>
            <ac:spMk id="43" creationId="{C6C229C0-0CCD-4A5A-8BD2-9F5ECA86C98F}"/>
          </ac:spMkLst>
        </pc:spChg>
        <pc:spChg chg="mod">
          <ac:chgData name="Claire Nielsen" userId="ebf09baf-0b46-49dc-b5e4-5c911106321b" providerId="ADAL" clId="{36CA34CA-EAB4-449B-8AED-69384E6E9CB6}" dt="2021-02-02T12:10:40.479" v="86" actId="403"/>
          <ac:spMkLst>
            <pc:docMk/>
            <pc:sldMk cId="3959822204" sldId="2076137040"/>
            <ac:spMk id="44" creationId="{A0EBE3A0-C1A7-494F-9C1C-18B4F7427004}"/>
          </ac:spMkLst>
        </pc:spChg>
        <pc:spChg chg="mod">
          <ac:chgData name="Claire Nielsen" userId="ebf09baf-0b46-49dc-b5e4-5c911106321b" providerId="ADAL" clId="{36CA34CA-EAB4-449B-8AED-69384E6E9CB6}" dt="2021-02-02T12:10:40.479" v="86" actId="403"/>
          <ac:spMkLst>
            <pc:docMk/>
            <pc:sldMk cId="3959822204" sldId="2076137040"/>
            <ac:spMk id="45" creationId="{B7E38352-0F53-4039-AA3C-FCCD495F41E3}"/>
          </ac:spMkLst>
        </pc:spChg>
        <pc:spChg chg="mod">
          <ac:chgData name="Claire Nielsen" userId="ebf09baf-0b46-49dc-b5e4-5c911106321b" providerId="ADAL" clId="{36CA34CA-EAB4-449B-8AED-69384E6E9CB6}" dt="2021-02-02T12:10:40.479" v="86" actId="403"/>
          <ac:spMkLst>
            <pc:docMk/>
            <pc:sldMk cId="3959822204" sldId="2076137040"/>
            <ac:spMk id="46" creationId="{C25FA0E7-729A-4868-9548-744150A859E8}"/>
          </ac:spMkLst>
        </pc:spChg>
        <pc:spChg chg="mod">
          <ac:chgData name="Claire Nielsen" userId="ebf09baf-0b46-49dc-b5e4-5c911106321b" providerId="ADAL" clId="{36CA34CA-EAB4-449B-8AED-69384E6E9CB6}" dt="2021-02-02T12:10:40.479" v="86" actId="403"/>
          <ac:spMkLst>
            <pc:docMk/>
            <pc:sldMk cId="3959822204" sldId="2076137040"/>
            <ac:spMk id="47" creationId="{786D51DD-18E8-48EB-8949-2698D2F9211F}"/>
          </ac:spMkLst>
        </pc:spChg>
        <pc:spChg chg="mod">
          <ac:chgData name="Claire Nielsen" userId="ebf09baf-0b46-49dc-b5e4-5c911106321b" providerId="ADAL" clId="{36CA34CA-EAB4-449B-8AED-69384E6E9CB6}" dt="2021-02-02T12:10:40.479" v="86" actId="403"/>
          <ac:spMkLst>
            <pc:docMk/>
            <pc:sldMk cId="3959822204" sldId="2076137040"/>
            <ac:spMk id="48" creationId="{CDE46345-3BA3-44B0-BB3C-BEE5B3F3A596}"/>
          </ac:spMkLst>
        </pc:spChg>
        <pc:spChg chg="mod">
          <ac:chgData name="Claire Nielsen" userId="ebf09baf-0b46-49dc-b5e4-5c911106321b" providerId="ADAL" clId="{36CA34CA-EAB4-449B-8AED-69384E6E9CB6}" dt="2021-02-02T12:10:40.479" v="86" actId="403"/>
          <ac:spMkLst>
            <pc:docMk/>
            <pc:sldMk cId="3959822204" sldId="2076137040"/>
            <ac:spMk id="49" creationId="{67BC5445-A98B-410E-826B-17D667D3AABA}"/>
          </ac:spMkLst>
        </pc:spChg>
        <pc:spChg chg="mod">
          <ac:chgData name="Claire Nielsen" userId="ebf09baf-0b46-49dc-b5e4-5c911106321b" providerId="ADAL" clId="{36CA34CA-EAB4-449B-8AED-69384E6E9CB6}" dt="2021-02-02T12:10:40.479" v="86" actId="403"/>
          <ac:spMkLst>
            <pc:docMk/>
            <pc:sldMk cId="3959822204" sldId="2076137040"/>
            <ac:spMk id="51" creationId="{9271612E-B62B-4125-A654-DCADFD50A3D4}"/>
          </ac:spMkLst>
        </pc:spChg>
        <pc:spChg chg="mod">
          <ac:chgData name="Claire Nielsen" userId="ebf09baf-0b46-49dc-b5e4-5c911106321b" providerId="ADAL" clId="{36CA34CA-EAB4-449B-8AED-69384E6E9CB6}" dt="2021-02-02T12:18:31.617" v="92" actId="207"/>
          <ac:spMkLst>
            <pc:docMk/>
            <pc:sldMk cId="3959822204" sldId="2076137040"/>
            <ac:spMk id="53" creationId="{978831F9-3876-41C4-94BC-560FC5117D56}"/>
          </ac:spMkLst>
        </pc:spChg>
        <pc:spChg chg="mod">
          <ac:chgData name="Claire Nielsen" userId="ebf09baf-0b46-49dc-b5e4-5c911106321b" providerId="ADAL" clId="{36CA34CA-EAB4-449B-8AED-69384E6E9CB6}" dt="2021-02-02T12:10:40.479" v="86" actId="403"/>
          <ac:spMkLst>
            <pc:docMk/>
            <pc:sldMk cId="3959822204" sldId="2076137040"/>
            <ac:spMk id="54" creationId="{411D8D0B-112D-4E66-ADD8-D873170C28D0}"/>
          </ac:spMkLst>
        </pc:spChg>
        <pc:spChg chg="mod">
          <ac:chgData name="Claire Nielsen" userId="ebf09baf-0b46-49dc-b5e4-5c911106321b" providerId="ADAL" clId="{36CA34CA-EAB4-449B-8AED-69384E6E9CB6}" dt="2021-02-02T12:10:40.479" v="86" actId="403"/>
          <ac:spMkLst>
            <pc:docMk/>
            <pc:sldMk cId="3959822204" sldId="2076137040"/>
            <ac:spMk id="55" creationId="{2E534D81-D85B-4FB8-8572-A416D15FA24C}"/>
          </ac:spMkLst>
        </pc:spChg>
        <pc:spChg chg="mod">
          <ac:chgData name="Claire Nielsen" userId="ebf09baf-0b46-49dc-b5e4-5c911106321b" providerId="ADAL" clId="{36CA34CA-EAB4-449B-8AED-69384E6E9CB6}" dt="2021-02-02T12:10:40.479" v="86" actId="403"/>
          <ac:spMkLst>
            <pc:docMk/>
            <pc:sldMk cId="3959822204" sldId="2076137040"/>
            <ac:spMk id="56" creationId="{7C674CB2-EEDA-4A39-BFD3-4A1A562433E4}"/>
          </ac:spMkLst>
        </pc:spChg>
        <pc:spChg chg="mod">
          <ac:chgData name="Claire Nielsen" userId="ebf09baf-0b46-49dc-b5e4-5c911106321b" providerId="ADAL" clId="{36CA34CA-EAB4-449B-8AED-69384E6E9CB6}" dt="2021-02-02T12:10:40.479" v="86" actId="403"/>
          <ac:spMkLst>
            <pc:docMk/>
            <pc:sldMk cId="3959822204" sldId="2076137040"/>
            <ac:spMk id="57" creationId="{2D599ECD-FCA2-4658-9A4D-43B6254165EB}"/>
          </ac:spMkLst>
        </pc:spChg>
        <pc:spChg chg="mod">
          <ac:chgData name="Claire Nielsen" userId="ebf09baf-0b46-49dc-b5e4-5c911106321b" providerId="ADAL" clId="{36CA34CA-EAB4-449B-8AED-69384E6E9CB6}" dt="2021-02-02T12:10:40.479" v="86" actId="403"/>
          <ac:spMkLst>
            <pc:docMk/>
            <pc:sldMk cId="3959822204" sldId="2076137040"/>
            <ac:spMk id="58" creationId="{30B4B06B-E40C-411C-9844-5A1468CAEAB4}"/>
          </ac:spMkLst>
        </pc:spChg>
        <pc:spChg chg="mod">
          <ac:chgData name="Claire Nielsen" userId="ebf09baf-0b46-49dc-b5e4-5c911106321b" providerId="ADAL" clId="{36CA34CA-EAB4-449B-8AED-69384E6E9CB6}" dt="2021-02-02T12:18:25.053" v="90" actId="207"/>
          <ac:spMkLst>
            <pc:docMk/>
            <pc:sldMk cId="3959822204" sldId="2076137040"/>
            <ac:spMk id="59" creationId="{47DEE18C-CE9C-4485-871B-D12E2238560A}"/>
          </ac:spMkLst>
        </pc:spChg>
        <pc:spChg chg="mod">
          <ac:chgData name="Claire Nielsen" userId="ebf09baf-0b46-49dc-b5e4-5c911106321b" providerId="ADAL" clId="{36CA34CA-EAB4-449B-8AED-69384E6E9CB6}" dt="2021-02-02T12:10:40.479" v="86" actId="403"/>
          <ac:spMkLst>
            <pc:docMk/>
            <pc:sldMk cId="3959822204" sldId="2076137040"/>
            <ac:spMk id="60" creationId="{490F89FA-079B-458C-9A88-7824E8E3A77D}"/>
          </ac:spMkLst>
        </pc:spChg>
        <pc:spChg chg="mod">
          <ac:chgData name="Claire Nielsen" userId="ebf09baf-0b46-49dc-b5e4-5c911106321b" providerId="ADAL" clId="{36CA34CA-EAB4-449B-8AED-69384E6E9CB6}" dt="2021-02-02T12:10:40.479" v="86" actId="403"/>
          <ac:spMkLst>
            <pc:docMk/>
            <pc:sldMk cId="3959822204" sldId="2076137040"/>
            <ac:spMk id="87" creationId="{B73F4338-9BC8-4D6F-9F5B-43A2074C01A5}"/>
          </ac:spMkLst>
        </pc:spChg>
        <pc:spChg chg="mod">
          <ac:chgData name="Claire Nielsen" userId="ebf09baf-0b46-49dc-b5e4-5c911106321b" providerId="ADAL" clId="{36CA34CA-EAB4-449B-8AED-69384E6E9CB6}" dt="2021-02-02T12:10:40.479" v="86" actId="403"/>
          <ac:spMkLst>
            <pc:docMk/>
            <pc:sldMk cId="3959822204" sldId="2076137040"/>
            <ac:spMk id="88" creationId="{CA0F1CD0-CFEC-4BC3-B6ED-DDBB27A25B83}"/>
          </ac:spMkLst>
        </pc:spChg>
        <pc:spChg chg="mod">
          <ac:chgData name="Claire Nielsen" userId="ebf09baf-0b46-49dc-b5e4-5c911106321b" providerId="ADAL" clId="{36CA34CA-EAB4-449B-8AED-69384E6E9CB6}" dt="2021-02-02T12:10:40.479" v="86" actId="403"/>
          <ac:spMkLst>
            <pc:docMk/>
            <pc:sldMk cId="3959822204" sldId="2076137040"/>
            <ac:spMk id="94" creationId="{336346E4-7804-471A-8FE8-6016CA71D206}"/>
          </ac:spMkLst>
        </pc:spChg>
        <pc:cxnChg chg="mod">
          <ac:chgData name="Claire Nielsen" userId="ebf09baf-0b46-49dc-b5e4-5c911106321b" providerId="ADAL" clId="{36CA34CA-EAB4-449B-8AED-69384E6E9CB6}" dt="2021-02-02T12:10:40.479" v="86" actId="403"/>
          <ac:cxnSpMkLst>
            <pc:docMk/>
            <pc:sldMk cId="3959822204" sldId="2076137040"/>
            <ac:cxnSpMk id="12" creationId="{4405841A-793A-41B4-AFA7-34B4EF3FBB0E}"/>
          </ac:cxnSpMkLst>
        </pc:cxnChg>
      </pc:sldChg>
      <pc:sldChg chg="addSp delSp modSp add mod">
        <pc:chgData name="Claire Nielsen" userId="ebf09baf-0b46-49dc-b5e4-5c911106321b" providerId="ADAL" clId="{36CA34CA-EAB4-449B-8AED-69384E6E9CB6}" dt="2021-02-02T11:41:35.531" v="30" actId="255"/>
        <pc:sldMkLst>
          <pc:docMk/>
          <pc:sldMk cId="795652047" sldId="2076137497"/>
        </pc:sldMkLst>
        <pc:spChg chg="del">
          <ac:chgData name="Claire Nielsen" userId="ebf09baf-0b46-49dc-b5e4-5c911106321b" providerId="ADAL" clId="{36CA34CA-EAB4-449B-8AED-69384E6E9CB6}" dt="2021-02-02T11:38:51.873" v="1" actId="478"/>
          <ac:spMkLst>
            <pc:docMk/>
            <pc:sldMk cId="795652047" sldId="2076137497"/>
            <ac:spMk id="2" creationId="{00000000-0000-0000-0000-000000000000}"/>
          </ac:spMkLst>
        </pc:spChg>
        <pc:spChg chg="del mod">
          <ac:chgData name="Claire Nielsen" userId="ebf09baf-0b46-49dc-b5e4-5c911106321b" providerId="ADAL" clId="{36CA34CA-EAB4-449B-8AED-69384E6E9CB6}" dt="2021-02-02T11:39:54.687" v="5" actId="478"/>
          <ac:spMkLst>
            <pc:docMk/>
            <pc:sldMk cId="795652047" sldId="2076137497"/>
            <ac:spMk id="4" creationId="{B0EA87C2-0765-4468-B423-B732CC297C67}"/>
          </ac:spMkLst>
        </pc:spChg>
        <pc:spChg chg="del">
          <ac:chgData name="Claire Nielsen" userId="ebf09baf-0b46-49dc-b5e4-5c911106321b" providerId="ADAL" clId="{36CA34CA-EAB4-449B-8AED-69384E6E9CB6}" dt="2021-02-02T11:40:01.930" v="11" actId="478"/>
          <ac:spMkLst>
            <pc:docMk/>
            <pc:sldMk cId="795652047" sldId="2076137497"/>
            <ac:spMk id="6" creationId="{67E20C8F-924E-435E-9178-E0C38000F007}"/>
          </ac:spMkLst>
        </pc:spChg>
        <pc:spChg chg="del">
          <ac:chgData name="Claire Nielsen" userId="ebf09baf-0b46-49dc-b5e4-5c911106321b" providerId="ADAL" clId="{36CA34CA-EAB4-449B-8AED-69384E6E9CB6}" dt="2021-02-02T11:40:04.139" v="12" actId="478"/>
          <ac:spMkLst>
            <pc:docMk/>
            <pc:sldMk cId="795652047" sldId="2076137497"/>
            <ac:spMk id="7" creationId="{31FBFCAC-AB47-4D5D-8D27-7BD9C2C2411E}"/>
          </ac:spMkLst>
        </pc:spChg>
        <pc:spChg chg="mod">
          <ac:chgData name="Claire Nielsen" userId="ebf09baf-0b46-49dc-b5e4-5c911106321b" providerId="ADAL" clId="{36CA34CA-EAB4-449B-8AED-69384E6E9CB6}" dt="2021-02-02T11:40:13.147" v="15" actId="20577"/>
          <ac:spMkLst>
            <pc:docMk/>
            <pc:sldMk cId="795652047" sldId="2076137497"/>
            <ac:spMk id="8" creationId="{EF542645-CB68-45BA-A6CE-E1E59BB4137D}"/>
          </ac:spMkLst>
        </pc:spChg>
        <pc:spChg chg="add del mod">
          <ac:chgData name="Claire Nielsen" userId="ebf09baf-0b46-49dc-b5e4-5c911106321b" providerId="ADAL" clId="{36CA34CA-EAB4-449B-8AED-69384E6E9CB6}" dt="2021-02-02T11:38:52.851" v="2" actId="478"/>
          <ac:spMkLst>
            <pc:docMk/>
            <pc:sldMk cId="795652047" sldId="2076137497"/>
            <ac:spMk id="9" creationId="{05B6536E-9180-4F1A-AB94-0253DE3405DC}"/>
          </ac:spMkLst>
        </pc:spChg>
        <pc:spChg chg="mod">
          <ac:chgData name="Claire Nielsen" userId="ebf09baf-0b46-49dc-b5e4-5c911106321b" providerId="ADAL" clId="{36CA34CA-EAB4-449B-8AED-69384E6E9CB6}" dt="2021-02-02T11:40:36.705" v="17" actId="20577"/>
          <ac:spMkLst>
            <pc:docMk/>
            <pc:sldMk cId="795652047" sldId="2076137497"/>
            <ac:spMk id="22" creationId="{FD8174DC-C256-4903-8734-FDEFAC1C9509}"/>
          </ac:spMkLst>
        </pc:spChg>
        <pc:spChg chg="mod">
          <ac:chgData name="Claire Nielsen" userId="ebf09baf-0b46-49dc-b5e4-5c911106321b" providerId="ADAL" clId="{36CA34CA-EAB4-449B-8AED-69384E6E9CB6}" dt="2021-02-02T11:40:38.938" v="19" actId="20577"/>
          <ac:spMkLst>
            <pc:docMk/>
            <pc:sldMk cId="795652047" sldId="2076137497"/>
            <ac:spMk id="23" creationId="{D3257C1E-61E6-472E-85DB-1DD66E937AAC}"/>
          </ac:spMkLst>
        </pc:spChg>
        <pc:spChg chg="mod">
          <ac:chgData name="Claire Nielsen" userId="ebf09baf-0b46-49dc-b5e4-5c911106321b" providerId="ADAL" clId="{36CA34CA-EAB4-449B-8AED-69384E6E9CB6}" dt="2021-02-02T11:40:41.266" v="21" actId="20577"/>
          <ac:spMkLst>
            <pc:docMk/>
            <pc:sldMk cId="795652047" sldId="2076137497"/>
            <ac:spMk id="58" creationId="{47786EE2-6EC9-49B7-9DA9-CA3F3DE96AB0}"/>
          </ac:spMkLst>
        </pc:spChg>
        <pc:spChg chg="mod">
          <ac:chgData name="Claire Nielsen" userId="ebf09baf-0b46-49dc-b5e4-5c911106321b" providerId="ADAL" clId="{36CA34CA-EAB4-449B-8AED-69384E6E9CB6}" dt="2021-02-02T11:41:29.616" v="29" actId="255"/>
          <ac:spMkLst>
            <pc:docMk/>
            <pc:sldMk cId="795652047" sldId="2076137497"/>
            <ac:spMk id="97" creationId="{B420728C-8EEA-4FDF-A224-5BFCA953F22C}"/>
          </ac:spMkLst>
        </pc:spChg>
        <pc:spChg chg="mod">
          <ac:chgData name="Claire Nielsen" userId="ebf09baf-0b46-49dc-b5e4-5c911106321b" providerId="ADAL" clId="{36CA34CA-EAB4-449B-8AED-69384E6E9CB6}" dt="2021-02-02T11:41:35.531" v="30" actId="255"/>
          <ac:spMkLst>
            <pc:docMk/>
            <pc:sldMk cId="795652047" sldId="2076137497"/>
            <ac:spMk id="102" creationId="{3AC3452A-C50C-4CDE-B1D5-F97BCE4D44BE}"/>
          </ac:spMkLst>
        </pc:spChg>
        <pc:grpChg chg="del">
          <ac:chgData name="Claire Nielsen" userId="ebf09baf-0b46-49dc-b5e4-5c911106321b" providerId="ADAL" clId="{36CA34CA-EAB4-449B-8AED-69384E6E9CB6}" dt="2021-02-02T11:39:59.331" v="9" actId="478"/>
          <ac:grpSpMkLst>
            <pc:docMk/>
            <pc:sldMk cId="795652047" sldId="2076137497"/>
            <ac:grpSpMk id="16" creationId="{1D30B08B-0ACE-4C62-BA1B-352D3727C457}"/>
          </ac:grpSpMkLst>
        </pc:grpChg>
        <pc:cxnChg chg="del">
          <ac:chgData name="Claire Nielsen" userId="ebf09baf-0b46-49dc-b5e4-5c911106321b" providerId="ADAL" clId="{36CA34CA-EAB4-449B-8AED-69384E6E9CB6}" dt="2021-02-02T11:39:52.563" v="3" actId="478"/>
          <ac:cxnSpMkLst>
            <pc:docMk/>
            <pc:sldMk cId="795652047" sldId="2076137497"/>
            <ac:cxnSpMk id="5" creationId="{F06AE615-E3A7-4738-B0F9-BF0274883D66}"/>
          </ac:cxnSpMkLst>
        </pc:cxnChg>
        <pc:cxnChg chg="del">
          <ac:chgData name="Claire Nielsen" userId="ebf09baf-0b46-49dc-b5e4-5c911106321b" providerId="ADAL" clId="{36CA34CA-EAB4-449B-8AED-69384E6E9CB6}" dt="2021-02-02T11:40:06.318" v="13" actId="478"/>
          <ac:cxnSpMkLst>
            <pc:docMk/>
            <pc:sldMk cId="795652047" sldId="2076137497"/>
            <ac:cxnSpMk id="11" creationId="{DB18EF0C-BD08-431A-8431-FBFBF2F7E1E9}"/>
          </ac:cxnSpMkLst>
        </pc:cxnChg>
        <pc:cxnChg chg="del">
          <ac:chgData name="Claire Nielsen" userId="ebf09baf-0b46-49dc-b5e4-5c911106321b" providerId="ADAL" clId="{36CA34CA-EAB4-449B-8AED-69384E6E9CB6}" dt="2021-02-02T11:40:00.545" v="10" actId="478"/>
          <ac:cxnSpMkLst>
            <pc:docMk/>
            <pc:sldMk cId="795652047" sldId="2076137497"/>
            <ac:cxnSpMk id="12" creationId="{DD7EAF86-4B00-4A7E-9739-D0CE6BC94E8F}"/>
          </ac:cxnSpMkLst>
        </pc:cxnChg>
        <pc:cxnChg chg="del">
          <ac:chgData name="Claire Nielsen" userId="ebf09baf-0b46-49dc-b5e4-5c911106321b" providerId="ADAL" clId="{36CA34CA-EAB4-449B-8AED-69384E6E9CB6}" dt="2021-02-02T11:39:56.380" v="6" actId="478"/>
          <ac:cxnSpMkLst>
            <pc:docMk/>
            <pc:sldMk cId="795652047" sldId="2076137497"/>
            <ac:cxnSpMk id="13" creationId="{2408BDE7-DA67-4023-A657-1E8AD3D0D820}"/>
          </ac:cxnSpMkLst>
        </pc:cxnChg>
        <pc:cxnChg chg="del">
          <ac:chgData name="Claire Nielsen" userId="ebf09baf-0b46-49dc-b5e4-5c911106321b" providerId="ADAL" clId="{36CA34CA-EAB4-449B-8AED-69384E6E9CB6}" dt="2021-02-02T11:39:57.437" v="7" actId="478"/>
          <ac:cxnSpMkLst>
            <pc:docMk/>
            <pc:sldMk cId="795652047" sldId="2076137497"/>
            <ac:cxnSpMk id="14" creationId="{51D512E2-F8EB-440C-B79B-DEDAF87C4E43}"/>
          </ac:cxnSpMkLst>
        </pc:cxnChg>
        <pc:cxnChg chg="del">
          <ac:chgData name="Claire Nielsen" userId="ebf09baf-0b46-49dc-b5e4-5c911106321b" providerId="ADAL" clId="{36CA34CA-EAB4-449B-8AED-69384E6E9CB6}" dt="2021-02-02T11:39:58.263" v="8" actId="478"/>
          <ac:cxnSpMkLst>
            <pc:docMk/>
            <pc:sldMk cId="795652047" sldId="2076137497"/>
            <ac:cxnSpMk id="15" creationId="{C64E8A60-06D2-4476-9CF8-729961DD0292}"/>
          </ac:cxnSpMkLst>
        </pc:cxnChg>
      </pc:sldChg>
      <pc:sldChg chg="delSp modSp add mod">
        <pc:chgData name="Claire Nielsen" userId="ebf09baf-0b46-49dc-b5e4-5c911106321b" providerId="ADAL" clId="{36CA34CA-EAB4-449B-8AED-69384E6E9CB6}" dt="2021-02-02T11:45:15.002" v="45" actId="14100"/>
        <pc:sldMkLst>
          <pc:docMk/>
          <pc:sldMk cId="1157060240" sldId="2076137498"/>
        </pc:sldMkLst>
        <pc:spChg chg="del mod">
          <ac:chgData name="Claire Nielsen" userId="ebf09baf-0b46-49dc-b5e4-5c911106321b" providerId="ADAL" clId="{36CA34CA-EAB4-449B-8AED-69384E6E9CB6}" dt="2021-02-02T11:45:08.812" v="43" actId="478"/>
          <ac:spMkLst>
            <pc:docMk/>
            <pc:sldMk cId="1157060240" sldId="2076137498"/>
            <ac:spMk id="2" creationId="{00000000-0000-0000-0000-000000000000}"/>
          </ac:spMkLst>
        </pc:spChg>
        <pc:spChg chg="mod">
          <ac:chgData name="Claire Nielsen" userId="ebf09baf-0b46-49dc-b5e4-5c911106321b" providerId="ADAL" clId="{36CA34CA-EAB4-449B-8AED-69384E6E9CB6}" dt="2021-02-02T11:45:15.002" v="45" actId="14100"/>
          <ac:spMkLst>
            <pc:docMk/>
            <pc:sldMk cId="1157060240" sldId="2076137498"/>
            <ac:spMk id="3" creationId="{502AD789-084D-42EB-A31C-B36A6D662E3E}"/>
          </ac:spMkLst>
        </pc:spChg>
        <pc:spChg chg="mod">
          <ac:chgData name="Claire Nielsen" userId="ebf09baf-0b46-49dc-b5e4-5c911106321b" providerId="ADAL" clId="{36CA34CA-EAB4-449B-8AED-69384E6E9CB6}" dt="2021-02-02T11:44:58.510" v="41" actId="20577"/>
          <ac:spMkLst>
            <pc:docMk/>
            <pc:sldMk cId="1157060240" sldId="2076137498"/>
            <ac:spMk id="67" creationId="{EBEA618E-9D9A-4FA9-B6AF-29BA6CE0A64C}"/>
          </ac:spMkLst>
        </pc:spChg>
        <pc:spChg chg="mod">
          <ac:chgData name="Claire Nielsen" userId="ebf09baf-0b46-49dc-b5e4-5c911106321b" providerId="ADAL" clId="{36CA34CA-EAB4-449B-8AED-69384E6E9CB6}" dt="2021-02-02T11:44:45.526" v="33" actId="20577"/>
          <ac:spMkLst>
            <pc:docMk/>
            <pc:sldMk cId="1157060240" sldId="2076137498"/>
            <ac:spMk id="185" creationId="{4039E424-D537-4E4B-AD77-257CF87CA462}"/>
          </ac:spMkLst>
        </pc:spChg>
        <pc:spChg chg="mod">
          <ac:chgData name="Claire Nielsen" userId="ebf09baf-0b46-49dc-b5e4-5c911106321b" providerId="ADAL" clId="{36CA34CA-EAB4-449B-8AED-69384E6E9CB6}" dt="2021-02-02T11:44:50.551" v="39" actId="20577"/>
          <ac:spMkLst>
            <pc:docMk/>
            <pc:sldMk cId="1157060240" sldId="2076137498"/>
            <ac:spMk id="186" creationId="{600E67C8-723A-4378-86E9-87B8B3F7E2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FB999-83FC-4128-8EE7-CED084758414}" type="datetimeFigureOut">
              <a:rPr lang="da-DK" smtClean="0"/>
              <a:t>14-07-2021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B676C-850E-4F15-8409-964F858E5793}" type="slidenum">
              <a:rPr lang="da-DK" smtClean="0"/>
              <a:t>‹#›</a:t>
            </a:fld>
            <a:endParaRPr lang="da-DK"/>
          </a:p>
        </p:txBody>
      </p:sp>
    </p:spTree>
    <p:extLst>
      <p:ext uri="{BB962C8B-B14F-4D97-AF65-F5344CB8AC3E}">
        <p14:creationId xmlns:p14="http://schemas.microsoft.com/office/powerpoint/2010/main" val="2442203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B676C-850E-4F15-8409-964F858E5793}" type="slidenum">
              <a:rPr lang="da-DK" smtClean="0"/>
              <a:t>2</a:t>
            </a:fld>
            <a:endParaRPr lang="da-DK"/>
          </a:p>
        </p:txBody>
      </p:sp>
    </p:spTree>
    <p:extLst>
      <p:ext uri="{BB962C8B-B14F-4D97-AF65-F5344CB8AC3E}">
        <p14:creationId xmlns:p14="http://schemas.microsoft.com/office/powerpoint/2010/main" val="132821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ExpressRoute used to </a:t>
            </a:r>
            <a:r>
              <a:rPr lang="en-GB" dirty="0"/>
              <a:t>create private connections between Azure </a:t>
            </a:r>
            <a:r>
              <a:rPr lang="en-GB" dirty="0" err="1"/>
              <a:t>datacenters</a:t>
            </a:r>
            <a:r>
              <a:rPr lang="en-GB" dirty="0"/>
              <a:t> and infrastructure on your premises or in a colocation environment. ExpressRoute connections don't go over the public Internet, and they offer more reliability, faster speeds, and lower latencies than typical Internet connections. </a:t>
            </a:r>
          </a:p>
          <a:p>
            <a:endParaRPr lang="en-GB" dirty="0"/>
          </a:p>
          <a:p>
            <a:r>
              <a:rPr lang="en-GB" b="0" i="0" dirty="0">
                <a:solidFill>
                  <a:srgbClr val="171717"/>
                </a:solidFill>
                <a:effectLst/>
                <a:latin typeface="Segoe UI" panose="020B0502040204020203" pitchFamily="34" charset="0"/>
              </a:rPr>
              <a:t>Microsoft Azure ExpressRoute lets you create dedicated, highly reliable connections between Azure </a:t>
            </a:r>
            <a:r>
              <a:rPr lang="en-GB" b="0" i="0" dirty="0" err="1">
                <a:solidFill>
                  <a:srgbClr val="171717"/>
                </a:solidFill>
                <a:effectLst/>
                <a:latin typeface="Segoe UI" panose="020B0502040204020203" pitchFamily="34" charset="0"/>
              </a:rPr>
              <a:t>datacenters</a:t>
            </a:r>
            <a:r>
              <a:rPr lang="en-GB" b="0" i="0" dirty="0">
                <a:solidFill>
                  <a:srgbClr val="171717"/>
                </a:solidFill>
                <a:effectLst/>
                <a:latin typeface="Segoe UI" panose="020B0502040204020203" pitchFamily="34" charset="0"/>
              </a:rPr>
              <a:t> and your on-premises locations. An ExpressRoute circuit is a logical connection between a customer’s on-premises network and Microsoft cloud services through a connectivity provider. </a:t>
            </a:r>
            <a:r>
              <a:rPr lang="en-GB" dirty="0"/>
              <a:t>ExpressRoute connections don't go over the public Internet, and they offer more reliability, faster speeds, and lower latencies than typical Internet connections. </a:t>
            </a:r>
            <a:endParaRPr lang="en-GB" b="0" i="0" dirty="0">
              <a:solidFill>
                <a:srgbClr val="171717"/>
              </a:solidFill>
              <a:effectLst/>
              <a:latin typeface="Segoe UI" panose="020B0502040204020203" pitchFamily="34" charset="0"/>
            </a:endParaRPr>
          </a:p>
          <a:p>
            <a:endParaRPr lang="en-GB"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Dynamics Technical Conference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582957-D2CA-4C98-B2F5-A4712A8D54F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7/14/2021 10:14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89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fully leverage AAD for all identity management and authentication needs</a:t>
            </a:r>
          </a:p>
          <a:p>
            <a:pPr marL="171450" indent="-171450">
              <a:buFontTx/>
              <a:buChar char="-"/>
            </a:pPr>
            <a:r>
              <a:rPr lang="en-US" dirty="0"/>
              <a:t>AAD supports simple connection, for both cloud applications and for federation with other directories including On-Prem AD</a:t>
            </a:r>
          </a:p>
          <a:p>
            <a:pPr marL="171450" indent="-171450">
              <a:buFontTx/>
              <a:buChar char="-"/>
            </a:pPr>
            <a:r>
              <a:rPr lang="en-US" dirty="0"/>
              <a:t>Comes with its own management portal for user management, while also expose APIs for user management. Finance and Operations apps leverage the APIs from the client. </a:t>
            </a:r>
          </a:p>
          <a:p>
            <a:pPr marL="171450" indent="-171450">
              <a:buFontTx/>
              <a:buChar char="-"/>
            </a:pPr>
            <a:r>
              <a:rPr lang="en-US" dirty="0"/>
              <a:t>Support SSO with other services using the same tenant (for example O365, Dynamics 365 Sales)</a:t>
            </a:r>
          </a:p>
          <a:p>
            <a:pPr marL="171450" indent="-171450">
              <a:buFontTx/>
              <a:buChar char="-"/>
            </a:pPr>
            <a:r>
              <a:rPr lang="en-US" dirty="0"/>
              <a:t>Social authentication, 2 factor / multi-factor authentication and future investments can all be leveraged seamlessly.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Dynamics Technical Conference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F5BD03B-C14C-4B0A-806D-369CEEE5D19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7/14/2021 10:14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3235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is all about being fast, and moving quickly, to develop your applications. </a:t>
            </a:r>
          </a:p>
          <a:p>
            <a:endParaRPr lang="en-US" dirty="0"/>
          </a:p>
          <a:p>
            <a:r>
              <a:rPr lang="en-US" dirty="0"/>
              <a:t>What is great is that you will never hit limits with PowerApps. That is because PowerApps has great connectivity into Azure – for compute or API services, like Azure </a:t>
            </a:r>
            <a:r>
              <a:rPr lang="en-US" dirty="0" err="1"/>
              <a:t>Funtcions</a:t>
            </a:r>
            <a:r>
              <a:rPr lang="en-US" dirty="0"/>
              <a:t>, API Management, or Azure Kubernetes Service. It also can connect to all the Azure data services, like Azure SQL, Cosmos DB, or SQL Datawarehouse. </a:t>
            </a:r>
          </a:p>
          <a:p>
            <a:endParaRPr lang="en-US" dirty="0"/>
          </a:p>
          <a:p>
            <a:r>
              <a:rPr lang="en-US" dirty="0"/>
              <a:t>On top of that – all the standard dev tools work. You can use Visual Studio to write plugins. You can write VS Code to write custom controls. And you can use Azure DevOps to deploy. </a:t>
            </a:r>
          </a:p>
          <a:p>
            <a:endParaRPr lang="en-US" dirty="0"/>
          </a:p>
          <a:p>
            <a:r>
              <a:rPr lang="en-US" dirty="0"/>
              <a:t>In the end – there are no limits to what you can do with PowerApps.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07690-42B8-481C-95C6-156A089EC1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42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by next slides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Arial" panose="020B0604020202020204" pitchFamily="34" charset="0"/>
              </a:rPr>
              <a:t>Microsoft Worldwide Partner Conference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4A1CF04-BD22-4BBE-B766-50614414C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anose="020B0604020202020204" pitchFamily="34" charset="0"/>
              </a:rPr>
              <a:t>7/14/2021 10:14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Arial" panose="020B0604020202020204" pitchFamily="34" charset="0"/>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Arial" panose="020B0604020202020204" pitchFamily="34" charset="0"/>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Arial" panose="020B0604020202020204" pitchFamily="34" charset="0"/>
            </a:endParaRPr>
          </a:p>
        </p:txBody>
      </p:sp>
    </p:spTree>
    <p:extLst>
      <p:ext uri="{BB962C8B-B14F-4D97-AF65-F5344CB8AC3E}">
        <p14:creationId xmlns:p14="http://schemas.microsoft.com/office/powerpoint/2010/main" val="239673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F72B676C-850E-4F15-8409-964F858E5793}" type="slidenum">
              <a:rPr lang="da-DK" smtClean="0"/>
              <a:t>7</a:t>
            </a:fld>
            <a:endParaRPr lang="da-DK"/>
          </a:p>
        </p:txBody>
      </p:sp>
    </p:spTree>
    <p:extLst>
      <p:ext uri="{BB962C8B-B14F-4D97-AF65-F5344CB8AC3E}">
        <p14:creationId xmlns:p14="http://schemas.microsoft.com/office/powerpoint/2010/main" val="315240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0250CC-489C-42F7-A16A-A9EA73CC0A3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425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12578-8FCB-483A-AD62-37000A3F04E5}"/>
              </a:ext>
            </a:extLst>
          </p:cNvPr>
          <p:cNvSpPr>
            <a:spLocks noGrp="1"/>
          </p:cNvSpPr>
          <p:nvPr>
            <p:ph type="ctrTitle"/>
          </p:nvPr>
        </p:nvSpPr>
        <p:spPr>
          <a:xfrm>
            <a:off x="1524000" y="1122363"/>
            <a:ext cx="9144000" cy="2387600"/>
          </a:xfrm>
        </p:spPr>
        <p:txBody>
          <a:bodyPr rtlCol="1" anchor="b"/>
          <a:lstStyle>
            <a:lvl1pPr algn="ctr" rtl="1">
              <a:defRPr sz="6000"/>
            </a:lvl1pPr>
          </a:lstStyle>
          <a:p>
            <a:r>
              <a:rPr lang="en-US"/>
              <a:t>Click to edit Master title style</a:t>
            </a:r>
          </a:p>
        </p:txBody>
      </p:sp>
      <p:sp>
        <p:nvSpPr>
          <p:cNvPr id="3" name="Subtitle 2">
            <a:extLst>
              <a:ext uri="{FF2B5EF4-FFF2-40B4-BE49-F238E27FC236}">
                <a16:creationId xmlns:a16="http://schemas.microsoft.com/office/drawing/2014/main" xmlns="" id="{C9B63F6F-6C5C-469D-B76B-719C048C5096}"/>
              </a:ext>
            </a:extLst>
          </p:cNvPr>
          <p:cNvSpPr>
            <a:spLocks noGrp="1"/>
          </p:cNvSpPr>
          <p:nvPr>
            <p:ph type="subTitle" idx="1"/>
          </p:nvPr>
        </p:nvSpPr>
        <p:spPr>
          <a:xfrm>
            <a:off x="1524000" y="3602038"/>
            <a:ext cx="9144000" cy="1655762"/>
          </a:xfrm>
        </p:spPr>
        <p:txBody>
          <a:bodyPr rtlCol="1"/>
          <a:lstStyle>
            <a:lvl1pPr marL="0" indent="0" algn="ctr" rtl="1">
              <a:buNone/>
              <a:defRPr sz="2400"/>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EE7AC59-7691-4F03-9C1A-525708B454AA}"/>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5" name="Footer Placeholder 4">
            <a:extLst>
              <a:ext uri="{FF2B5EF4-FFF2-40B4-BE49-F238E27FC236}">
                <a16:creationId xmlns:a16="http://schemas.microsoft.com/office/drawing/2014/main" xmlns="" id="{DCBD94EE-D55B-48C1-81CE-6FD8F57FB6F2}"/>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77FBABAE-6894-44AC-9FC1-1D97D5858438}"/>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127109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F608B7-75D3-467F-961E-D7E5902EEA25}"/>
              </a:ext>
            </a:extLst>
          </p:cNvPr>
          <p:cNvSpPr>
            <a:spLocks noGrp="1"/>
          </p:cNvSpPr>
          <p:nvPr>
            <p:ph type="title"/>
          </p:nvPr>
        </p:nvSpPr>
        <p:spPr/>
        <p:txBody>
          <a:bodyPr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xmlns="" id="{B4E42918-B717-436F-B560-8056A23A519E}"/>
              </a:ext>
            </a:extLst>
          </p:cNvPr>
          <p:cNvSpPr>
            <a:spLocks noGrp="1"/>
          </p:cNvSpPr>
          <p:nvPr>
            <p:ph type="body" orient="vert" idx="1"/>
          </p:nvPr>
        </p:nvSpPr>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86F5C3F3-C8A3-43AA-8B01-0621FFD3A1AE}"/>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5" name="Footer Placeholder 4">
            <a:extLst>
              <a:ext uri="{FF2B5EF4-FFF2-40B4-BE49-F238E27FC236}">
                <a16:creationId xmlns:a16="http://schemas.microsoft.com/office/drawing/2014/main" xmlns="" id="{341D0472-8D3E-458F-BED2-32D9F98A36C1}"/>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5DEABAA0-C7D6-4D75-9BC6-59CEF8942961}"/>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152070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273B602-F07F-4B88-BD75-5DDC80D11B93}"/>
              </a:ext>
            </a:extLst>
          </p:cNvPr>
          <p:cNvSpPr>
            <a:spLocks noGrp="1"/>
          </p:cNvSpPr>
          <p:nvPr>
            <p:ph type="title" orient="vert"/>
          </p:nvPr>
        </p:nvSpPr>
        <p:spPr>
          <a:xfrm>
            <a:off x="8724900" y="365125"/>
            <a:ext cx="2628900" cy="5811838"/>
          </a:xfrm>
        </p:spPr>
        <p:txBody>
          <a:bodyPr vert="eaVert" rtlCol="1"/>
          <a:lstStyle>
            <a:lvl1pPr algn="r" rtl="1"/>
          </a:lstStyle>
          <a:p>
            <a:r>
              <a:rPr lang="en-US"/>
              <a:t>Click to edit Master title style</a:t>
            </a:r>
          </a:p>
        </p:txBody>
      </p:sp>
      <p:sp>
        <p:nvSpPr>
          <p:cNvPr id="3" name="Vertical Text Placeholder 2">
            <a:extLst>
              <a:ext uri="{FF2B5EF4-FFF2-40B4-BE49-F238E27FC236}">
                <a16:creationId xmlns:a16="http://schemas.microsoft.com/office/drawing/2014/main" xmlns="" id="{7C4FD038-F122-4A10-8B5D-025F1C4A7143}"/>
              </a:ext>
            </a:extLst>
          </p:cNvPr>
          <p:cNvSpPr>
            <a:spLocks noGrp="1"/>
          </p:cNvSpPr>
          <p:nvPr>
            <p:ph type="body" orient="vert" idx="1"/>
          </p:nvPr>
        </p:nvSpPr>
        <p:spPr>
          <a:xfrm>
            <a:off x="838200" y="365125"/>
            <a:ext cx="7734300" cy="5811838"/>
          </a:xfrm>
        </p:spPr>
        <p:txBody>
          <a:bodyPr vert="eaVert"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AF2BE98D-BEA8-43C0-BC4A-7CF59306E81E}"/>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5" name="Footer Placeholder 4">
            <a:extLst>
              <a:ext uri="{FF2B5EF4-FFF2-40B4-BE49-F238E27FC236}">
                <a16:creationId xmlns:a16="http://schemas.microsoft.com/office/drawing/2014/main" xmlns="" id="{4E7D8F96-F24A-4C45-9E8D-95B0F12B17F3}"/>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2D8FEB27-516E-4744-A6EB-EDD6603BE509}"/>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27217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EDAE1-040C-47B2-A1C9-48E6F92ECE7B}"/>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xmlns="" id="{1021253E-00B4-4C3C-8967-298FEEF398AC}"/>
              </a:ext>
            </a:extLst>
          </p:cNvPr>
          <p:cNvSpPr>
            <a:spLocks noGrp="1"/>
          </p:cNvSpPr>
          <p:nvPr>
            <p:ph idx="1"/>
          </p:nvPr>
        </p:nvSpPr>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98F488FF-E932-402A-BB4B-BF4BD2F79FC0}"/>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5" name="Footer Placeholder 4">
            <a:extLst>
              <a:ext uri="{FF2B5EF4-FFF2-40B4-BE49-F238E27FC236}">
                <a16:creationId xmlns:a16="http://schemas.microsoft.com/office/drawing/2014/main" xmlns="" id="{A49D217C-FA69-4E3E-A66D-A2A3D52D0D99}"/>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57601E55-1935-4B09-815A-98B1C9FD8D18}"/>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211392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F77953-CDF1-4D04-B4C2-CA1497518F94}"/>
              </a:ext>
            </a:extLst>
          </p:cNvPr>
          <p:cNvSpPr>
            <a:spLocks noGrp="1"/>
          </p:cNvSpPr>
          <p:nvPr>
            <p:ph type="title"/>
          </p:nvPr>
        </p:nvSpPr>
        <p:spPr>
          <a:xfrm>
            <a:off x="831850" y="1709738"/>
            <a:ext cx="10515600" cy="2852737"/>
          </a:xfrm>
        </p:spPr>
        <p:txBody>
          <a:bodyPr rtlCol="1" anchor="b"/>
          <a:lstStyle>
            <a:lvl1pPr algn="r" rtl="1">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B8A4965-7734-486D-BDF1-43356F2762C6}"/>
              </a:ext>
            </a:extLst>
          </p:cNvPr>
          <p:cNvSpPr>
            <a:spLocks noGrp="1"/>
          </p:cNvSpPr>
          <p:nvPr>
            <p:ph type="body" idx="1"/>
          </p:nvPr>
        </p:nvSpPr>
        <p:spPr>
          <a:xfrm>
            <a:off x="831850" y="4589463"/>
            <a:ext cx="10515600" cy="1500187"/>
          </a:xfrm>
        </p:spPr>
        <p:txBody>
          <a:bodyPr rtlCol="1"/>
          <a:lstStyle>
            <a:lvl1pPr marL="0" indent="0" algn="r" rtl="1">
              <a:buNone/>
              <a:defRPr sz="2400">
                <a:solidFill>
                  <a:schemeClr val="tx1">
                    <a:tint val="75000"/>
                  </a:schemeClr>
                </a:solidFill>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Click to edit Master text styles</a:t>
            </a:r>
          </a:p>
        </p:txBody>
      </p:sp>
      <p:sp>
        <p:nvSpPr>
          <p:cNvPr id="4" name="Date Placeholder 3">
            <a:extLst>
              <a:ext uri="{FF2B5EF4-FFF2-40B4-BE49-F238E27FC236}">
                <a16:creationId xmlns:a16="http://schemas.microsoft.com/office/drawing/2014/main" xmlns="" id="{0F303541-FC41-4D72-B4FC-99BC172EF48D}"/>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5" name="Footer Placeholder 4">
            <a:extLst>
              <a:ext uri="{FF2B5EF4-FFF2-40B4-BE49-F238E27FC236}">
                <a16:creationId xmlns:a16="http://schemas.microsoft.com/office/drawing/2014/main" xmlns="" id="{813159C0-AF17-4F4F-A8A4-D3BA51BB384B}"/>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xmlns="" id="{104FD737-6831-4292-A241-8199E0AE332B}"/>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262263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7E9FA-5889-4583-8A57-075C407EC418}"/>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xmlns="" id="{852AEF9D-68B2-45B5-98A6-5589E684EE1A}"/>
              </a:ext>
            </a:extLst>
          </p:cNvPr>
          <p:cNvSpPr>
            <a:spLocks noGrp="1"/>
          </p:cNvSpPr>
          <p:nvPr>
            <p:ph sz="half" idx="1"/>
          </p:nvPr>
        </p:nvSpPr>
        <p:spPr>
          <a:xfrm>
            <a:off x="838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a:extLst>
              <a:ext uri="{FF2B5EF4-FFF2-40B4-BE49-F238E27FC236}">
                <a16:creationId xmlns:a16="http://schemas.microsoft.com/office/drawing/2014/main" xmlns="" id="{F8821190-216A-4EC2-B8E1-B2E6645CC913}"/>
              </a:ext>
            </a:extLst>
          </p:cNvPr>
          <p:cNvSpPr>
            <a:spLocks noGrp="1"/>
          </p:cNvSpPr>
          <p:nvPr>
            <p:ph sz="half" idx="2"/>
          </p:nvPr>
        </p:nvSpPr>
        <p:spPr>
          <a:xfrm>
            <a:off x="6172200" y="1825625"/>
            <a:ext cx="5181600" cy="435133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Date Placeholder 4">
            <a:extLst>
              <a:ext uri="{FF2B5EF4-FFF2-40B4-BE49-F238E27FC236}">
                <a16:creationId xmlns:a16="http://schemas.microsoft.com/office/drawing/2014/main" xmlns="" id="{9E63F0A6-9D1D-40E5-86B7-185449C9DB07}"/>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6" name="Footer Placeholder 5">
            <a:extLst>
              <a:ext uri="{FF2B5EF4-FFF2-40B4-BE49-F238E27FC236}">
                <a16:creationId xmlns:a16="http://schemas.microsoft.com/office/drawing/2014/main" xmlns="" id="{E20D50E3-831D-4F14-AAE6-40E624A6B469}"/>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08EE8FDB-A4DC-45D0-A1B7-FDE561BBEB98}"/>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230157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F665B-4DED-4876-8FC8-911DBA3F55AD}"/>
              </a:ext>
            </a:extLst>
          </p:cNvPr>
          <p:cNvSpPr>
            <a:spLocks noGrp="1"/>
          </p:cNvSpPr>
          <p:nvPr>
            <p:ph type="title"/>
          </p:nvPr>
        </p:nvSpPr>
        <p:spPr>
          <a:xfrm>
            <a:off x="839788" y="365125"/>
            <a:ext cx="10515600" cy="1325563"/>
          </a:xfrm>
        </p:spPr>
        <p:txBody>
          <a:bodyPr rtlCol="1"/>
          <a:lstStyle>
            <a:lvl1pPr algn="r" rtl="1"/>
          </a:lstStyle>
          <a:p>
            <a:r>
              <a:rPr lang="en-US"/>
              <a:t>Click to edit Master title style</a:t>
            </a:r>
          </a:p>
        </p:txBody>
      </p:sp>
      <p:sp>
        <p:nvSpPr>
          <p:cNvPr id="3" name="Text Placeholder 2">
            <a:extLst>
              <a:ext uri="{FF2B5EF4-FFF2-40B4-BE49-F238E27FC236}">
                <a16:creationId xmlns:a16="http://schemas.microsoft.com/office/drawing/2014/main" xmlns="" id="{C6CC912C-B822-43F0-95E5-68442B9FF9C6}"/>
              </a:ext>
            </a:extLst>
          </p:cNvPr>
          <p:cNvSpPr>
            <a:spLocks noGrp="1"/>
          </p:cNvSpPr>
          <p:nvPr>
            <p:ph type="body" idx="1"/>
          </p:nvPr>
        </p:nvSpPr>
        <p:spPr>
          <a:xfrm>
            <a:off x="839788" y="1681163"/>
            <a:ext cx="5157787"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4" name="Content Placeholder 3">
            <a:extLst>
              <a:ext uri="{FF2B5EF4-FFF2-40B4-BE49-F238E27FC236}">
                <a16:creationId xmlns:a16="http://schemas.microsoft.com/office/drawing/2014/main" xmlns="" id="{F36292EA-9FD2-4112-A2E9-8B725F87F17F}"/>
              </a:ext>
            </a:extLst>
          </p:cNvPr>
          <p:cNvSpPr>
            <a:spLocks noGrp="1"/>
          </p:cNvSpPr>
          <p:nvPr>
            <p:ph sz="half" idx="2"/>
          </p:nvPr>
        </p:nvSpPr>
        <p:spPr>
          <a:xfrm>
            <a:off x="839788" y="2505075"/>
            <a:ext cx="5157787"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5" name="Text Placeholder 4">
            <a:extLst>
              <a:ext uri="{FF2B5EF4-FFF2-40B4-BE49-F238E27FC236}">
                <a16:creationId xmlns:a16="http://schemas.microsoft.com/office/drawing/2014/main" xmlns="" id="{2811C5B9-5802-4F4C-A725-51F674F53CE0}"/>
              </a:ext>
            </a:extLst>
          </p:cNvPr>
          <p:cNvSpPr>
            <a:spLocks noGrp="1"/>
          </p:cNvSpPr>
          <p:nvPr>
            <p:ph type="body" sz="quarter" idx="3"/>
          </p:nvPr>
        </p:nvSpPr>
        <p:spPr>
          <a:xfrm>
            <a:off x="6172200" y="1681163"/>
            <a:ext cx="5183188" cy="823912"/>
          </a:xfrm>
        </p:spPr>
        <p:txBody>
          <a:bodyPr rtlCol="1" anchor="b"/>
          <a:lstStyle>
            <a:lvl1pPr marL="0" indent="0" algn="r" rtl="1">
              <a:buNone/>
              <a:defRPr sz="2400" b="1"/>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algn="r" rtl="1"/>
            <a:r>
              <a:rPr lang="en-US"/>
              <a:t>Click to edit Master text styles</a:t>
            </a:r>
          </a:p>
        </p:txBody>
      </p:sp>
      <p:sp>
        <p:nvSpPr>
          <p:cNvPr id="6" name="Content Placeholder 5">
            <a:extLst>
              <a:ext uri="{FF2B5EF4-FFF2-40B4-BE49-F238E27FC236}">
                <a16:creationId xmlns:a16="http://schemas.microsoft.com/office/drawing/2014/main" xmlns="" id="{C6336F78-5405-402A-92D1-E3AC80041102}"/>
              </a:ext>
            </a:extLst>
          </p:cNvPr>
          <p:cNvSpPr>
            <a:spLocks noGrp="1"/>
          </p:cNvSpPr>
          <p:nvPr>
            <p:ph sz="quarter" idx="4"/>
          </p:nvPr>
        </p:nvSpPr>
        <p:spPr>
          <a:xfrm>
            <a:off x="6172200" y="2505075"/>
            <a:ext cx="5183188" cy="3684588"/>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Date Placeholder 6">
            <a:extLst>
              <a:ext uri="{FF2B5EF4-FFF2-40B4-BE49-F238E27FC236}">
                <a16:creationId xmlns:a16="http://schemas.microsoft.com/office/drawing/2014/main" xmlns="" id="{89B83CDF-3731-4920-8B5F-BA9647B522F6}"/>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8" name="Footer Placeholder 7">
            <a:extLst>
              <a:ext uri="{FF2B5EF4-FFF2-40B4-BE49-F238E27FC236}">
                <a16:creationId xmlns:a16="http://schemas.microsoft.com/office/drawing/2014/main" xmlns="" id="{A5F9F1EF-F02B-4C5D-945E-BDE8E234E5B2}"/>
              </a:ext>
            </a:extLst>
          </p:cNvPr>
          <p:cNvSpPr>
            <a:spLocks noGrp="1"/>
          </p:cNvSpPr>
          <p:nvPr>
            <p:ph type="ftr" sz="quarter" idx="11"/>
          </p:nvPr>
        </p:nvSpPr>
        <p:spPr/>
        <p:txBody>
          <a:bodyPr rtlCol="1"/>
          <a:lstStyle>
            <a:lvl1pPr algn="r" rtl="1"/>
          </a:lstStyle>
          <a:p>
            <a:endParaRPr lang="en-US"/>
          </a:p>
        </p:txBody>
      </p:sp>
      <p:sp>
        <p:nvSpPr>
          <p:cNvPr id="9" name="Slide Number Placeholder 8">
            <a:extLst>
              <a:ext uri="{FF2B5EF4-FFF2-40B4-BE49-F238E27FC236}">
                <a16:creationId xmlns:a16="http://schemas.microsoft.com/office/drawing/2014/main" xmlns="" id="{7957654E-E5E9-4689-99CC-0FCE003B6735}"/>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12254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BAC9C-FD37-4A7F-9FD4-BF91205B9360}"/>
              </a:ext>
            </a:extLst>
          </p:cNvPr>
          <p:cNvSpPr>
            <a:spLocks noGrp="1"/>
          </p:cNvSpPr>
          <p:nvPr>
            <p:ph type="title"/>
          </p:nvPr>
        </p:nvSpPr>
        <p:spPr/>
        <p:txBody>
          <a:bodyPr rtlCol="1"/>
          <a:lstStyle>
            <a:lvl1pPr algn="r" rtl="1"/>
          </a:lstStyle>
          <a:p>
            <a:r>
              <a:rPr lang="en-US"/>
              <a:t>Click to edit Master title style</a:t>
            </a:r>
          </a:p>
        </p:txBody>
      </p:sp>
      <p:sp>
        <p:nvSpPr>
          <p:cNvPr id="3" name="Date Placeholder 2">
            <a:extLst>
              <a:ext uri="{FF2B5EF4-FFF2-40B4-BE49-F238E27FC236}">
                <a16:creationId xmlns:a16="http://schemas.microsoft.com/office/drawing/2014/main" xmlns="" id="{AD97FB51-879A-438B-A877-834E0016C632}"/>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4" name="Footer Placeholder 3">
            <a:extLst>
              <a:ext uri="{FF2B5EF4-FFF2-40B4-BE49-F238E27FC236}">
                <a16:creationId xmlns:a16="http://schemas.microsoft.com/office/drawing/2014/main" xmlns="" id="{E6977256-FAB1-4B99-9DDB-E3589BEDA24D}"/>
              </a:ext>
            </a:extLst>
          </p:cNvPr>
          <p:cNvSpPr>
            <a:spLocks noGrp="1"/>
          </p:cNvSpPr>
          <p:nvPr>
            <p:ph type="ftr" sz="quarter" idx="11"/>
          </p:nvPr>
        </p:nvSpPr>
        <p:spPr/>
        <p:txBody>
          <a:bodyPr rtlCol="1"/>
          <a:lstStyle>
            <a:lvl1pPr algn="r" rtl="1"/>
          </a:lstStyle>
          <a:p>
            <a:endParaRPr lang="en-US"/>
          </a:p>
        </p:txBody>
      </p:sp>
      <p:sp>
        <p:nvSpPr>
          <p:cNvPr id="5" name="Slide Number Placeholder 4">
            <a:extLst>
              <a:ext uri="{FF2B5EF4-FFF2-40B4-BE49-F238E27FC236}">
                <a16:creationId xmlns:a16="http://schemas.microsoft.com/office/drawing/2014/main" xmlns="" id="{16D6AB60-A4C4-4376-B703-C86841E6635C}"/>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72737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9880C2-8F5E-4C8F-9045-FB23CFD68BD6}"/>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3" name="Footer Placeholder 2">
            <a:extLst>
              <a:ext uri="{FF2B5EF4-FFF2-40B4-BE49-F238E27FC236}">
                <a16:creationId xmlns:a16="http://schemas.microsoft.com/office/drawing/2014/main" xmlns="" id="{67D0B7A6-7C71-438B-AFD9-6536A2A7DAC7}"/>
              </a:ext>
            </a:extLst>
          </p:cNvPr>
          <p:cNvSpPr>
            <a:spLocks noGrp="1"/>
          </p:cNvSpPr>
          <p:nvPr>
            <p:ph type="ftr" sz="quarter" idx="11"/>
          </p:nvPr>
        </p:nvSpPr>
        <p:spPr/>
        <p:txBody>
          <a:bodyPr rtlCol="1"/>
          <a:lstStyle>
            <a:lvl1pPr algn="r" rtl="1"/>
          </a:lstStyle>
          <a:p>
            <a:endParaRPr lang="en-US"/>
          </a:p>
        </p:txBody>
      </p:sp>
      <p:sp>
        <p:nvSpPr>
          <p:cNvPr id="4" name="Slide Number Placeholder 3">
            <a:extLst>
              <a:ext uri="{FF2B5EF4-FFF2-40B4-BE49-F238E27FC236}">
                <a16:creationId xmlns:a16="http://schemas.microsoft.com/office/drawing/2014/main" xmlns="" id="{47AAA1C4-4EC6-4C21-8524-86FD8B5C3E97}"/>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253666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29E4B-A696-4745-B88B-A9BAB15024C5}"/>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489F4C-A382-4C12-AC60-54742A79AC1F}"/>
              </a:ext>
            </a:extLst>
          </p:cNvPr>
          <p:cNvSpPr>
            <a:spLocks noGrp="1"/>
          </p:cNvSpPr>
          <p:nvPr>
            <p:ph idx="1"/>
          </p:nvPr>
        </p:nvSpPr>
        <p:spPr>
          <a:xfrm>
            <a:off x="5183188" y="987425"/>
            <a:ext cx="6172200" cy="4873625"/>
          </a:xfrm>
        </p:spPr>
        <p:txBody>
          <a:bodyPr rtlCol="1"/>
          <a:lstStyle>
            <a:lvl1pPr algn="r" rtl="1">
              <a:defRPr sz="3200"/>
            </a:lvl1pPr>
            <a:lvl2pPr algn="r" rtl="1">
              <a:defRPr sz="2800"/>
            </a:lvl2pPr>
            <a:lvl3pPr algn="r" rtl="1">
              <a:defRPr sz="24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Text Placeholder 3">
            <a:extLst>
              <a:ext uri="{FF2B5EF4-FFF2-40B4-BE49-F238E27FC236}">
                <a16:creationId xmlns:a16="http://schemas.microsoft.com/office/drawing/2014/main" xmlns="" id="{B67CF29A-9F22-43D7-BF63-1324E952E813}"/>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xmlns="" id="{1FA750AD-087F-4577-B6C4-2A2F2ED85308}"/>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6" name="Footer Placeholder 5">
            <a:extLst>
              <a:ext uri="{FF2B5EF4-FFF2-40B4-BE49-F238E27FC236}">
                <a16:creationId xmlns:a16="http://schemas.microsoft.com/office/drawing/2014/main" xmlns="" id="{5BD9DC1A-6DA4-457A-B5D2-CA62CEFD8514}"/>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93D22BC5-512A-411F-93B5-29AEDA441293}"/>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337362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8F52E-8255-40F8-9A50-3207168E6154}"/>
              </a:ext>
            </a:extLst>
          </p:cNvPr>
          <p:cNvSpPr>
            <a:spLocks noGrp="1"/>
          </p:cNvSpPr>
          <p:nvPr>
            <p:ph type="title"/>
          </p:nvPr>
        </p:nvSpPr>
        <p:spPr>
          <a:xfrm>
            <a:off x="839788" y="457200"/>
            <a:ext cx="3932237" cy="1600200"/>
          </a:xfrm>
        </p:spPr>
        <p:txBody>
          <a:bodyPr rtlCol="1" anchor="b"/>
          <a:lstStyle>
            <a:lvl1pPr algn="r" rtl="1">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629ABAC-D99C-44D2-86FF-8B30DBBADFF5}"/>
              </a:ext>
            </a:extLst>
          </p:cNvPr>
          <p:cNvSpPr>
            <a:spLocks noGrp="1"/>
          </p:cNvSpPr>
          <p:nvPr>
            <p:ph type="pic" idx="1"/>
          </p:nvPr>
        </p:nvSpPr>
        <p:spPr>
          <a:xfrm>
            <a:off x="5183188" y="987425"/>
            <a:ext cx="6172200" cy="4873625"/>
          </a:xfrm>
        </p:spPr>
        <p:txBody>
          <a:bodyPr rtlCol="1"/>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endParaRPr lang="en-US"/>
          </a:p>
        </p:txBody>
      </p:sp>
      <p:sp>
        <p:nvSpPr>
          <p:cNvPr id="4" name="Text Placeholder 3">
            <a:extLst>
              <a:ext uri="{FF2B5EF4-FFF2-40B4-BE49-F238E27FC236}">
                <a16:creationId xmlns:a16="http://schemas.microsoft.com/office/drawing/2014/main" xmlns="" id="{5381446C-838D-4073-89BB-7951D5AE48FD}"/>
              </a:ext>
            </a:extLst>
          </p:cNvPr>
          <p:cNvSpPr>
            <a:spLocks noGrp="1"/>
          </p:cNvSpPr>
          <p:nvPr>
            <p:ph type="body" sz="half" idx="2"/>
          </p:nvPr>
        </p:nvSpPr>
        <p:spPr>
          <a:xfrm>
            <a:off x="839788" y="2057400"/>
            <a:ext cx="3932237" cy="3811588"/>
          </a:xfrm>
        </p:spPr>
        <p:txBody>
          <a:bodyPr rtlCol="1"/>
          <a:lstStyle>
            <a:lvl1pPr marL="0" indent="0" algn="r" rtl="1">
              <a:buNone/>
              <a:defRPr sz="1600"/>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algn="r" rtl="1"/>
            <a:r>
              <a:rPr lang="en-US"/>
              <a:t>Click to edit Master text styles</a:t>
            </a:r>
          </a:p>
        </p:txBody>
      </p:sp>
      <p:sp>
        <p:nvSpPr>
          <p:cNvPr id="5" name="Date Placeholder 4">
            <a:extLst>
              <a:ext uri="{FF2B5EF4-FFF2-40B4-BE49-F238E27FC236}">
                <a16:creationId xmlns:a16="http://schemas.microsoft.com/office/drawing/2014/main" xmlns="" id="{4B25C948-9ABC-46C1-9A84-020E150C34D4}"/>
              </a:ext>
            </a:extLst>
          </p:cNvPr>
          <p:cNvSpPr>
            <a:spLocks noGrp="1"/>
          </p:cNvSpPr>
          <p:nvPr>
            <p:ph type="dt" sz="half" idx="10"/>
          </p:nvPr>
        </p:nvSpPr>
        <p:spPr/>
        <p:txBody>
          <a:bodyPr rtlCol="1"/>
          <a:lstStyle>
            <a:lvl1pPr algn="r" rtl="1"/>
          </a:lstStyle>
          <a:p>
            <a:fld id="{39621971-268C-4126-861A-2E9A88C3F95B}" type="datetimeFigureOut">
              <a:rPr lang="en-US" smtClean="0"/>
              <a:t>7/14/2021</a:t>
            </a:fld>
            <a:endParaRPr lang="en-US"/>
          </a:p>
        </p:txBody>
      </p:sp>
      <p:sp>
        <p:nvSpPr>
          <p:cNvPr id="6" name="Footer Placeholder 5">
            <a:extLst>
              <a:ext uri="{FF2B5EF4-FFF2-40B4-BE49-F238E27FC236}">
                <a16:creationId xmlns:a16="http://schemas.microsoft.com/office/drawing/2014/main" xmlns="" id="{6A56DAE9-DCDA-4A19-8004-47E4604D2682}"/>
              </a:ext>
            </a:extLst>
          </p:cNvPr>
          <p:cNvSpPr>
            <a:spLocks noGrp="1"/>
          </p:cNvSpPr>
          <p:nvPr>
            <p:ph type="ftr" sz="quarter" idx="11"/>
          </p:nvPr>
        </p:nvSpPr>
        <p:spPr/>
        <p:txBody>
          <a:bodyPr rtlCol="1"/>
          <a:lstStyle>
            <a:lvl1pPr algn="r" rtl="1"/>
          </a:lstStyle>
          <a:p>
            <a:endParaRPr lang="en-US"/>
          </a:p>
        </p:txBody>
      </p:sp>
      <p:sp>
        <p:nvSpPr>
          <p:cNvPr id="7" name="Slide Number Placeholder 6">
            <a:extLst>
              <a:ext uri="{FF2B5EF4-FFF2-40B4-BE49-F238E27FC236}">
                <a16:creationId xmlns:a16="http://schemas.microsoft.com/office/drawing/2014/main" xmlns="" id="{591AA1FD-F964-4ACE-9A50-82233FA85B95}"/>
              </a:ext>
            </a:extLst>
          </p:cNvPr>
          <p:cNvSpPr>
            <a:spLocks noGrp="1"/>
          </p:cNvSpPr>
          <p:nvPr>
            <p:ph type="sldNum" sz="quarter" idx="12"/>
          </p:nvPr>
        </p:nvSpPr>
        <p:spPr/>
        <p:txBody>
          <a:bodyPr rtlCol="1"/>
          <a:lstStyle>
            <a:lvl1pPr algn="r" rtl="1"/>
          </a:lstStyle>
          <a:p>
            <a:fld id="{646D7867-EC1B-48AA-8F52-1DB92DC4F6FC}" type="slidenum">
              <a:rPr lang="en-US" smtClean="0"/>
              <a:t>‹#›</a:t>
            </a:fld>
            <a:endParaRPr lang="en-US"/>
          </a:p>
        </p:txBody>
      </p:sp>
    </p:spTree>
    <p:extLst>
      <p:ext uri="{BB962C8B-B14F-4D97-AF65-F5344CB8AC3E}">
        <p14:creationId xmlns:p14="http://schemas.microsoft.com/office/powerpoint/2010/main" val="361533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CDEC058-DA07-4260-8E2A-9123033492D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lvl1pPr algn="r" rtl="1"/>
          </a:lstStyle>
          <a:p>
            <a:r>
              <a:rPr lang="en-US"/>
              <a:t>Click to edit Master title style</a:t>
            </a:r>
          </a:p>
        </p:txBody>
      </p:sp>
      <p:sp>
        <p:nvSpPr>
          <p:cNvPr id="3" name="Text Placeholder 2">
            <a:extLst>
              <a:ext uri="{FF2B5EF4-FFF2-40B4-BE49-F238E27FC236}">
                <a16:creationId xmlns:a16="http://schemas.microsoft.com/office/drawing/2014/main" xmlns="" id="{9CA40318-C95A-4968-8126-3625E385E9E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xmlns="" id="{65A5682B-354D-4FFB-A4EC-2E82D0F20581}"/>
              </a:ext>
            </a:extLst>
          </p:cNvPr>
          <p:cNvSpPr>
            <a:spLocks noGrp="1"/>
          </p:cNvSpPr>
          <p:nvPr>
            <p:ph type="dt" sz="half" idx="2"/>
          </p:nvPr>
        </p:nvSpPr>
        <p:spPr>
          <a:xfrm>
            <a:off x="838200" y="6356350"/>
            <a:ext cx="2743200" cy="365125"/>
          </a:xfrm>
          <a:prstGeom prst="rect">
            <a:avLst/>
          </a:prstGeom>
        </p:spPr>
        <p:txBody>
          <a:bodyPr vert="horz" lIns="91440" tIns="45720" rIns="91440" bIns="45720" rtlCol="1" anchor="ctr"/>
          <a:lstStyle>
            <a:lvl1pPr algn="r" rtl="1">
              <a:defRPr sz="1200">
                <a:solidFill>
                  <a:schemeClr val="tx1">
                    <a:tint val="75000"/>
                  </a:schemeClr>
                </a:solidFill>
              </a:defRPr>
            </a:lvl1pPr>
          </a:lstStyle>
          <a:p>
            <a:fld id="{39621971-268C-4126-861A-2E9A88C3F95B}" type="datetimeFigureOut">
              <a:rPr lang="en-US" smtClean="0"/>
              <a:t>7/14/2021</a:t>
            </a:fld>
            <a:endParaRPr lang="en-US"/>
          </a:p>
        </p:txBody>
      </p:sp>
      <p:sp>
        <p:nvSpPr>
          <p:cNvPr id="5" name="Footer Placeholder 4">
            <a:extLst>
              <a:ext uri="{FF2B5EF4-FFF2-40B4-BE49-F238E27FC236}">
                <a16:creationId xmlns:a16="http://schemas.microsoft.com/office/drawing/2014/main" xmlns="" id="{47F459E2-75EF-40BE-9B45-5DA899C9F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BE35EF6-6414-4D05-8470-6C6810400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1" anchor="ctr"/>
          <a:lstStyle>
            <a:lvl1pPr algn="l" rtl="1">
              <a:defRPr sz="1200">
                <a:solidFill>
                  <a:schemeClr val="tx1">
                    <a:tint val="75000"/>
                  </a:schemeClr>
                </a:solidFill>
              </a:defRPr>
            </a:lvl1pPr>
          </a:lstStyle>
          <a:p>
            <a:fld id="{646D7867-EC1B-48AA-8F52-1DB92DC4F6FC}" type="slidenum">
              <a:rPr lang="en-US" smtClean="0"/>
              <a:t>‹#›</a:t>
            </a:fld>
            <a:endParaRPr lang="en-US"/>
          </a:p>
        </p:txBody>
      </p:sp>
    </p:spTree>
    <p:extLst>
      <p:ext uri="{BB962C8B-B14F-4D97-AF65-F5344CB8AC3E}">
        <p14:creationId xmlns:p14="http://schemas.microsoft.com/office/powerpoint/2010/main" val="2838022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emf"/><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svg"/><Relationship Id="rId3" Type="http://schemas.openxmlformats.org/officeDocument/2006/relationships/image" Target="../media/image12.emf"/><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svg"/><Relationship Id="rId11" Type="http://schemas.openxmlformats.org/officeDocument/2006/relationships/image" Target="../media/image18.emf"/><Relationship Id="rId5" Type="http://schemas.openxmlformats.org/officeDocument/2006/relationships/image" Target="../media/image14.png"/><Relationship Id="rId10" Type="http://schemas.openxmlformats.org/officeDocument/2006/relationships/image" Target="../media/image17.emf"/><Relationship Id="rId4" Type="http://schemas.openxmlformats.org/officeDocument/2006/relationships/image" Target="../media/image13.emf"/><Relationship Id="rId9"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xmlns="" id="{C4B855E6-CDEA-4005-892A-46CD2EFFC481}"/>
              </a:ext>
            </a:extLst>
          </p:cNvPr>
          <p:cNvGrpSpPr/>
          <p:nvPr/>
        </p:nvGrpSpPr>
        <p:grpSpPr>
          <a:xfrm flipH="1">
            <a:off x="428498" y="826281"/>
            <a:ext cx="10770806" cy="5127625"/>
            <a:chOff x="428498" y="826281"/>
            <a:chExt cx="10770806" cy="5127625"/>
          </a:xfrm>
        </p:grpSpPr>
        <p:grpSp>
          <p:nvGrpSpPr>
            <p:cNvPr id="21" name="Group 20">
              <a:extLst>
                <a:ext uri="{FF2B5EF4-FFF2-40B4-BE49-F238E27FC236}">
                  <a16:creationId xmlns:a16="http://schemas.microsoft.com/office/drawing/2014/main" xmlns="" id="{D9BA0D37-F5D8-44A8-BE8B-0764FECD59F2}"/>
                </a:ext>
              </a:extLst>
            </p:cNvPr>
            <p:cNvGrpSpPr/>
            <p:nvPr/>
          </p:nvGrpSpPr>
          <p:grpSpPr>
            <a:xfrm>
              <a:off x="428498" y="826281"/>
              <a:ext cx="10770806" cy="5127625"/>
              <a:chOff x="0" y="1309687"/>
              <a:chExt cx="11606783" cy="5127625"/>
            </a:xfrm>
          </p:grpSpPr>
          <p:sp>
            <p:nvSpPr>
              <p:cNvPr id="22" name="Rectangle 21">
                <a:extLst>
                  <a:ext uri="{FF2B5EF4-FFF2-40B4-BE49-F238E27FC236}">
                    <a16:creationId xmlns:a16="http://schemas.microsoft.com/office/drawing/2014/main" xmlns="" id="{EA181E05-9BB6-4D92-9D60-289AC067BEF1}"/>
                  </a:ext>
                </a:extLst>
              </p:cNvPr>
              <p:cNvSpPr/>
              <p:nvPr/>
            </p:nvSpPr>
            <p:spPr bwMode="auto">
              <a:xfrm>
                <a:off x="3543300" y="1309687"/>
                <a:ext cx="8063483" cy="5127625"/>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3" name="Rectangle 22">
                <a:extLst>
                  <a:ext uri="{FF2B5EF4-FFF2-40B4-BE49-F238E27FC236}">
                    <a16:creationId xmlns:a16="http://schemas.microsoft.com/office/drawing/2014/main" xmlns="" id="{51FD8E30-36B8-4F5C-B9B3-C79A27778CCB}"/>
                  </a:ext>
                </a:extLst>
              </p:cNvPr>
              <p:cNvSpPr/>
              <p:nvPr/>
            </p:nvSpPr>
            <p:spPr bwMode="auto">
              <a:xfrm>
                <a:off x="0" y="1309687"/>
                <a:ext cx="3540459" cy="5127625"/>
              </a:xfrm>
              <a:prstGeom prst="rect">
                <a:avLst/>
              </a:prstGeom>
              <a:solidFill>
                <a:schemeClr val="accent1">
                  <a:lumMod val="50000"/>
                </a:schemeClr>
              </a:solidFill>
              <a:ln w="63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xmlns="" id="{976A9565-0CED-46FB-B29B-F01300895C43}"/>
                </a:ext>
              </a:extLst>
            </p:cNvPr>
            <p:cNvGrpSpPr/>
            <p:nvPr/>
          </p:nvGrpSpPr>
          <p:grpSpPr>
            <a:xfrm>
              <a:off x="821319" y="1209825"/>
              <a:ext cx="9743282" cy="4673008"/>
              <a:chOff x="821319" y="1209825"/>
              <a:chExt cx="9743282" cy="4673008"/>
            </a:xfrm>
          </p:grpSpPr>
          <p:grpSp>
            <p:nvGrpSpPr>
              <p:cNvPr id="5" name="Group 4">
                <a:extLst>
                  <a:ext uri="{FF2B5EF4-FFF2-40B4-BE49-F238E27FC236}">
                    <a16:creationId xmlns:a16="http://schemas.microsoft.com/office/drawing/2014/main" xmlns="" id="{35086CCD-8788-4B98-9B25-EE7EAE4657ED}"/>
                  </a:ext>
                </a:extLst>
              </p:cNvPr>
              <p:cNvGrpSpPr/>
              <p:nvPr/>
            </p:nvGrpSpPr>
            <p:grpSpPr>
              <a:xfrm>
                <a:off x="4551925" y="1209825"/>
                <a:ext cx="2931692" cy="2931692"/>
                <a:chOff x="4568703" y="1536995"/>
                <a:chExt cx="2931692" cy="2931692"/>
              </a:xfrm>
            </p:grpSpPr>
            <p:sp>
              <p:nvSpPr>
                <p:cNvPr id="6" name="Arc 5">
                  <a:extLst>
                    <a:ext uri="{FF2B5EF4-FFF2-40B4-BE49-F238E27FC236}">
                      <a16:creationId xmlns:a16="http://schemas.microsoft.com/office/drawing/2014/main" xmlns="" id="{AFD49F94-155A-4530-95D6-6CF0A3FE814D}"/>
                    </a:ext>
                  </a:extLst>
                </p:cNvPr>
                <p:cNvSpPr/>
                <p:nvPr/>
              </p:nvSpPr>
              <p:spPr bwMode="auto">
                <a:xfrm>
                  <a:off x="4568703" y="1536995"/>
                  <a:ext cx="2931692" cy="2931692"/>
                </a:xfrm>
                <a:prstGeom prst="arc">
                  <a:avLst>
                    <a:gd name="adj1" fmla="val 20020971"/>
                    <a:gd name="adj2" fmla="val 7029634"/>
                  </a:avLst>
                </a:prstGeom>
                <a:solidFill>
                  <a:schemeClr val="bg1"/>
                </a:solidFill>
                <a:ln w="1270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7" name="Arc 6">
                  <a:extLst>
                    <a:ext uri="{FF2B5EF4-FFF2-40B4-BE49-F238E27FC236}">
                      <a16:creationId xmlns:a16="http://schemas.microsoft.com/office/drawing/2014/main" xmlns="" id="{8697DDA9-99D6-431A-98F2-466C3D14C3D9}"/>
                    </a:ext>
                  </a:extLst>
                </p:cNvPr>
                <p:cNvSpPr/>
                <p:nvPr/>
              </p:nvSpPr>
              <p:spPr bwMode="auto">
                <a:xfrm flipV="1">
                  <a:off x="4568703" y="1536995"/>
                  <a:ext cx="2931692" cy="2931692"/>
                </a:xfrm>
                <a:prstGeom prst="arc">
                  <a:avLst>
                    <a:gd name="adj1" fmla="val 1252290"/>
                    <a:gd name="adj2" fmla="val 15575536"/>
                  </a:avLst>
                </a:prstGeom>
                <a:solidFill>
                  <a:schemeClr val="bg1"/>
                </a:solidFill>
                <a:ln w="12700">
                  <a:solidFill>
                    <a:schemeClr val="tx2"/>
                  </a:solidFill>
                  <a:prstDash val="solid"/>
                  <a:headEnd type="oval" w="med" len="med"/>
                  <a:tailEnd type="oval"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Oval 7">
                  <a:extLst>
                    <a:ext uri="{FF2B5EF4-FFF2-40B4-BE49-F238E27FC236}">
                      <a16:creationId xmlns:a16="http://schemas.microsoft.com/office/drawing/2014/main" xmlns="" id="{AAF6C1AF-6A60-4D2C-8811-27B794E8C184}"/>
                    </a:ext>
                  </a:extLst>
                </p:cNvPr>
                <p:cNvSpPr/>
                <p:nvPr/>
              </p:nvSpPr>
              <p:spPr bwMode="auto">
                <a:xfrm>
                  <a:off x="4717995" y="1686286"/>
                  <a:ext cx="2633108" cy="263310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0" rIns="0" bIns="0" numCol="1" spcCol="0" rtlCol="1" fromWordArt="0" anchor="t" anchorCtr="0" forceAA="0" compatLnSpc="1">
                  <a:prstTxWarp prst="textNoShape">
                    <a:avLst/>
                  </a:prstTxWarp>
                  <a:noAutofit/>
                </a:bodyPr>
                <a:lstStyle/>
                <a:p>
                  <a:pPr lvl="0" algn="ctr" defTabSz="800100" rtl="1">
                    <a:spcBef>
                      <a:spcPct val="0"/>
                    </a:spcBef>
                    <a:spcAft>
                      <a:spcPct val="35000"/>
                    </a:spcAft>
                  </a:pPr>
                  <a:endParaRPr lang="en-GB" sz="2400">
                    <a:solidFill>
                      <a:srgbClr val="FFFFFF"/>
                    </a:solidFill>
                    <a:latin typeface="+mj-lt"/>
                  </a:endParaRPr>
                </a:p>
              </p:txBody>
            </p:sp>
            <p:pic>
              <p:nvPicPr>
                <p:cNvPr id="9" name="MS 365">
                  <a:extLst>
                    <a:ext uri="{FF2B5EF4-FFF2-40B4-BE49-F238E27FC236}">
                      <a16:creationId xmlns:a16="http://schemas.microsoft.com/office/drawing/2014/main" xmlns="" id="{C2C7C14E-096F-401E-B8EA-BCEE0EE7B007}"/>
                    </a:ext>
                  </a:extLst>
                </p:cNvPr>
                <p:cNvPicPr>
                  <a:picLocks noChangeAspect="1"/>
                </p:cNvPicPr>
                <p:nvPr/>
              </p:nvPicPr>
              <p:blipFill rotWithShape="1">
                <a:blip r:embed="rId2">
                  <a:clrChange>
                    <a:clrFrom>
                      <a:srgbClr val="FFFFFF"/>
                    </a:clrFrom>
                    <a:clrTo>
                      <a:srgbClr val="FFFFFF">
                        <a:alpha val="0"/>
                      </a:srgbClr>
                    </a:clrTo>
                  </a:clrChange>
                </a:blip>
                <a:srcRect l="10619" r="8543" b="11640"/>
                <a:stretch/>
              </p:blipFill>
              <p:spPr>
                <a:xfrm flipH="1">
                  <a:off x="5241988" y="2689751"/>
                  <a:ext cx="1585123" cy="626179"/>
                </a:xfrm>
                <a:prstGeom prst="rect">
                  <a:avLst/>
                </a:prstGeom>
              </p:spPr>
            </p:pic>
          </p:grpSp>
          <p:grpSp>
            <p:nvGrpSpPr>
              <p:cNvPr id="10" name="Group 9">
                <a:extLst>
                  <a:ext uri="{FF2B5EF4-FFF2-40B4-BE49-F238E27FC236}">
                    <a16:creationId xmlns:a16="http://schemas.microsoft.com/office/drawing/2014/main" xmlns="" id="{2A96CFE9-0F92-46E3-8E4C-365A21194006}"/>
                  </a:ext>
                </a:extLst>
              </p:cNvPr>
              <p:cNvGrpSpPr/>
              <p:nvPr/>
            </p:nvGrpSpPr>
            <p:grpSpPr>
              <a:xfrm>
                <a:off x="6092417" y="2951141"/>
                <a:ext cx="2931692" cy="2931692"/>
                <a:chOff x="8255478" y="3009900"/>
                <a:chExt cx="3212328" cy="3212328"/>
              </a:xfrm>
            </p:grpSpPr>
            <p:sp>
              <p:nvSpPr>
                <p:cNvPr id="11" name="Arc 10">
                  <a:extLst>
                    <a:ext uri="{FF2B5EF4-FFF2-40B4-BE49-F238E27FC236}">
                      <a16:creationId xmlns:a16="http://schemas.microsoft.com/office/drawing/2014/main" xmlns="" id="{D73D38D4-FAD9-424C-AAFE-15B3178246F9}"/>
                    </a:ext>
                  </a:extLst>
                </p:cNvPr>
                <p:cNvSpPr/>
                <p:nvPr/>
              </p:nvSpPr>
              <p:spPr bwMode="auto">
                <a:xfrm>
                  <a:off x="8255478" y="3009900"/>
                  <a:ext cx="3212328" cy="3212328"/>
                </a:xfrm>
                <a:prstGeom prst="arc">
                  <a:avLst>
                    <a:gd name="adj1" fmla="val 10229461"/>
                    <a:gd name="adj2" fmla="val 365393"/>
                  </a:avLst>
                </a:prstGeom>
                <a:solidFill>
                  <a:schemeClr val="bg1"/>
                </a:solidFill>
                <a:ln w="1270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cs typeface="Segoe UI" pitchFamily="34" charset="0"/>
                  </a:endParaRPr>
                </a:p>
              </p:txBody>
            </p:sp>
            <p:sp>
              <p:nvSpPr>
                <p:cNvPr id="12" name="Arc 11">
                  <a:extLst>
                    <a:ext uri="{FF2B5EF4-FFF2-40B4-BE49-F238E27FC236}">
                      <a16:creationId xmlns:a16="http://schemas.microsoft.com/office/drawing/2014/main" xmlns="" id="{67E94B07-3337-4CD2-8ABE-1B5BB458013F}"/>
                    </a:ext>
                  </a:extLst>
                </p:cNvPr>
                <p:cNvSpPr/>
                <p:nvPr/>
              </p:nvSpPr>
              <p:spPr bwMode="auto">
                <a:xfrm flipV="1">
                  <a:off x="8255478" y="3009900"/>
                  <a:ext cx="3212328" cy="3212328"/>
                </a:xfrm>
                <a:prstGeom prst="arc">
                  <a:avLst>
                    <a:gd name="adj1" fmla="val 10783659"/>
                    <a:gd name="adj2" fmla="val 0"/>
                  </a:avLst>
                </a:prstGeom>
                <a:solidFill>
                  <a:schemeClr val="bg1"/>
                </a:solidFill>
                <a:ln w="12700">
                  <a:solidFill>
                    <a:schemeClr val="tx2"/>
                  </a:solidFill>
                  <a:prstDash val="solid"/>
                  <a:headEnd type="oval" w="med" len="med"/>
                  <a:tailEnd type="oval"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cs typeface="Segoe UI" pitchFamily="34" charset="0"/>
                  </a:endParaRPr>
                </a:p>
              </p:txBody>
            </p:sp>
            <p:grpSp>
              <p:nvGrpSpPr>
                <p:cNvPr id="13" name="Group 12">
                  <a:extLst>
                    <a:ext uri="{FF2B5EF4-FFF2-40B4-BE49-F238E27FC236}">
                      <a16:creationId xmlns:a16="http://schemas.microsoft.com/office/drawing/2014/main" xmlns="" id="{B621E762-42E9-436C-A616-C43DBE34C64C}"/>
                    </a:ext>
                  </a:extLst>
                </p:cNvPr>
                <p:cNvGrpSpPr/>
                <p:nvPr/>
              </p:nvGrpSpPr>
              <p:grpSpPr>
                <a:xfrm>
                  <a:off x="8419061" y="3173483"/>
                  <a:ext cx="2885162" cy="2885162"/>
                  <a:chOff x="8419061" y="3173483"/>
                  <a:chExt cx="2885162" cy="2885162"/>
                </a:xfrm>
              </p:grpSpPr>
              <p:sp>
                <p:nvSpPr>
                  <p:cNvPr id="14" name="Oval 13">
                    <a:extLst>
                      <a:ext uri="{FF2B5EF4-FFF2-40B4-BE49-F238E27FC236}">
                        <a16:creationId xmlns:a16="http://schemas.microsoft.com/office/drawing/2014/main" xmlns="" id="{880BBBFD-6A6C-4CDD-9062-35F0319A18E8}"/>
                      </a:ext>
                    </a:extLst>
                  </p:cNvPr>
                  <p:cNvSpPr/>
                  <p:nvPr/>
                </p:nvSpPr>
                <p:spPr bwMode="auto">
                  <a:xfrm>
                    <a:off x="8419061" y="3173483"/>
                    <a:ext cx="2885162" cy="288516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0" rIns="0" bIns="0" numCol="1" spcCol="0" rtlCol="1" fromWordArt="0" anchor="t" anchorCtr="0" forceAA="0" compatLnSpc="1">
                    <a:prstTxWarp prst="textNoShape">
                      <a:avLst/>
                    </a:prstTxWarp>
                    <a:noAutofit/>
                  </a:bodyPr>
                  <a:lstStyle/>
                  <a:p>
                    <a:pPr lvl="0" algn="ctr" defTabSz="800100" rtl="1">
                      <a:spcBef>
                        <a:spcPct val="0"/>
                      </a:spcBef>
                      <a:spcAft>
                        <a:spcPct val="35000"/>
                      </a:spcAft>
                    </a:pPr>
                    <a:endParaRPr lang="en-GB" sz="2400">
                      <a:solidFill>
                        <a:srgbClr val="FFFFFF"/>
                      </a:solidFill>
                      <a:latin typeface="+mj-lt"/>
                    </a:endParaRPr>
                  </a:p>
                </p:txBody>
              </p:sp>
              <p:pic>
                <p:nvPicPr>
                  <p:cNvPr id="15" name="AZURE">
                    <a:extLst>
                      <a:ext uri="{FF2B5EF4-FFF2-40B4-BE49-F238E27FC236}">
                        <a16:creationId xmlns:a16="http://schemas.microsoft.com/office/drawing/2014/main" xmlns="" id="{8D078AE4-ACF4-468D-AE04-A64E5EDB2203}"/>
                      </a:ext>
                    </a:extLst>
                  </p:cNvPr>
                  <p:cNvPicPr>
                    <a:picLocks noChangeAspect="1"/>
                  </p:cNvPicPr>
                  <p:nvPr/>
                </p:nvPicPr>
                <p:blipFill rotWithShape="1">
                  <a:blip r:embed="rId3"/>
                  <a:srcRect l="10067"/>
                  <a:stretch/>
                </p:blipFill>
                <p:spPr>
                  <a:xfrm flipH="1">
                    <a:off x="8810808" y="4229588"/>
                    <a:ext cx="2101668" cy="772952"/>
                  </a:xfrm>
                  <a:prstGeom prst="rect">
                    <a:avLst/>
                  </a:prstGeom>
                </p:spPr>
              </p:pic>
            </p:grpSp>
          </p:grpSp>
          <p:grpSp>
            <p:nvGrpSpPr>
              <p:cNvPr id="16" name="Group 15">
                <a:extLst>
                  <a:ext uri="{FF2B5EF4-FFF2-40B4-BE49-F238E27FC236}">
                    <a16:creationId xmlns:a16="http://schemas.microsoft.com/office/drawing/2014/main" xmlns="" id="{B668AF33-7485-4BCA-9F69-ACA54BD2AD72}"/>
                  </a:ext>
                </a:extLst>
              </p:cNvPr>
              <p:cNvGrpSpPr/>
              <p:nvPr/>
            </p:nvGrpSpPr>
            <p:grpSpPr>
              <a:xfrm>
                <a:off x="7632909" y="1209825"/>
                <a:ext cx="2931692" cy="2931692"/>
                <a:chOff x="7649687" y="1536995"/>
                <a:chExt cx="2931692" cy="2931692"/>
              </a:xfrm>
            </p:grpSpPr>
            <p:sp>
              <p:nvSpPr>
                <p:cNvPr id="17" name="Arc 16">
                  <a:extLst>
                    <a:ext uri="{FF2B5EF4-FFF2-40B4-BE49-F238E27FC236}">
                      <a16:creationId xmlns:a16="http://schemas.microsoft.com/office/drawing/2014/main" xmlns="" id="{25F61208-3CAD-4657-AC1C-7C6EE4E2E5E1}"/>
                    </a:ext>
                  </a:extLst>
                </p:cNvPr>
                <p:cNvSpPr/>
                <p:nvPr/>
              </p:nvSpPr>
              <p:spPr bwMode="auto">
                <a:xfrm flipV="1">
                  <a:off x="7649687" y="1536995"/>
                  <a:ext cx="2931692" cy="2931692"/>
                </a:xfrm>
                <a:prstGeom prst="arc">
                  <a:avLst>
                    <a:gd name="adj1" fmla="val 9380673"/>
                    <a:gd name="adj2" fmla="val 250957"/>
                  </a:avLst>
                </a:prstGeom>
                <a:solidFill>
                  <a:schemeClr val="bg1"/>
                </a:solidFill>
                <a:ln w="1270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cs typeface="Segoe UI" pitchFamily="34" charset="0"/>
                  </a:endParaRPr>
                </a:p>
              </p:txBody>
            </p:sp>
            <p:sp>
              <p:nvSpPr>
                <p:cNvPr id="18" name="Arc 17">
                  <a:extLst>
                    <a:ext uri="{FF2B5EF4-FFF2-40B4-BE49-F238E27FC236}">
                      <a16:creationId xmlns:a16="http://schemas.microsoft.com/office/drawing/2014/main" xmlns="" id="{45057169-7E23-445D-8C55-6A8E74B2AA82}"/>
                    </a:ext>
                  </a:extLst>
                </p:cNvPr>
                <p:cNvSpPr/>
                <p:nvPr/>
              </p:nvSpPr>
              <p:spPr bwMode="auto">
                <a:xfrm>
                  <a:off x="7649687" y="1536995"/>
                  <a:ext cx="2931692" cy="2931692"/>
                </a:xfrm>
                <a:prstGeom prst="arc">
                  <a:avLst>
                    <a:gd name="adj1" fmla="val 12087541"/>
                    <a:gd name="adj2" fmla="val 5277584"/>
                  </a:avLst>
                </a:prstGeom>
                <a:solidFill>
                  <a:schemeClr val="bg1"/>
                </a:solidFill>
                <a:ln w="12700">
                  <a:solidFill>
                    <a:schemeClr val="tx2"/>
                  </a:solidFill>
                  <a:prstDash val="solid"/>
                  <a:headEnd type="oval" w="med" len="med"/>
                  <a:tailEnd type="oval"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cs typeface="Segoe UI" pitchFamily="34" charset="0"/>
                  </a:endParaRPr>
                </a:p>
              </p:txBody>
            </p:sp>
            <p:sp>
              <p:nvSpPr>
                <p:cNvPr id="19" name="Oval 18">
                  <a:extLst>
                    <a:ext uri="{FF2B5EF4-FFF2-40B4-BE49-F238E27FC236}">
                      <a16:creationId xmlns:a16="http://schemas.microsoft.com/office/drawing/2014/main" xmlns="" id="{1ED0C112-652C-4B58-8BB6-52CFD2793F97}"/>
                    </a:ext>
                  </a:extLst>
                </p:cNvPr>
                <p:cNvSpPr/>
                <p:nvPr/>
              </p:nvSpPr>
              <p:spPr bwMode="auto">
                <a:xfrm>
                  <a:off x="7798979" y="1686287"/>
                  <a:ext cx="2633108" cy="263310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0080" rIns="0" bIns="0" numCol="1" spcCol="0" rtlCol="1" fromWordArt="0" anchor="t" anchorCtr="0" forceAA="0" compatLnSpc="1">
                  <a:prstTxWarp prst="textNoShape">
                    <a:avLst/>
                  </a:prstTxWarp>
                  <a:noAutofit/>
                </a:bodyPr>
                <a:lstStyle/>
                <a:p>
                  <a:pPr lvl="0" algn="ctr" defTabSz="800100" rtl="1">
                    <a:spcBef>
                      <a:spcPct val="0"/>
                    </a:spcBef>
                    <a:spcAft>
                      <a:spcPct val="35000"/>
                    </a:spcAft>
                  </a:pPr>
                  <a:endParaRPr lang="en-GB" sz="2400">
                    <a:solidFill>
                      <a:srgbClr val="FFFFFF"/>
                    </a:solidFill>
                    <a:latin typeface="+mj-lt"/>
                  </a:endParaRPr>
                </a:p>
              </p:txBody>
            </p:sp>
            <p:pic>
              <p:nvPicPr>
                <p:cNvPr id="20" name="DYNAMICS 365" descr="A close up of a logo&#10;&#10;Description generated with very high confidence">
                  <a:extLst>
                    <a:ext uri="{FF2B5EF4-FFF2-40B4-BE49-F238E27FC236}">
                      <a16:creationId xmlns:a16="http://schemas.microsoft.com/office/drawing/2014/main" xmlns="" id="{BDD10C4E-83DB-4E1C-B54A-4D17A736E0C5}"/>
                    </a:ext>
                  </a:extLst>
                </p:cNvPr>
                <p:cNvPicPr>
                  <a:picLocks noChangeAspect="1"/>
                </p:cNvPicPr>
                <p:nvPr/>
              </p:nvPicPr>
              <p:blipFill rotWithShape="1">
                <a:blip r:embed="rId4"/>
                <a:srcRect l="7712" r="7520"/>
                <a:stretch/>
              </p:blipFill>
              <p:spPr>
                <a:xfrm flipH="1">
                  <a:off x="7985543" y="2668092"/>
                  <a:ext cx="2259981" cy="669498"/>
                </a:xfrm>
                <a:prstGeom prst="rect">
                  <a:avLst/>
                </a:prstGeom>
              </p:spPr>
            </p:pic>
          </p:grpSp>
          <p:sp>
            <p:nvSpPr>
              <p:cNvPr id="24" name="TextBox 23">
                <a:extLst>
                  <a:ext uri="{FF2B5EF4-FFF2-40B4-BE49-F238E27FC236}">
                    <a16:creationId xmlns:a16="http://schemas.microsoft.com/office/drawing/2014/main" xmlns="" id="{2219820C-92DE-49E1-B424-71B417092D99}"/>
                  </a:ext>
                </a:extLst>
              </p:cNvPr>
              <p:cNvSpPr txBox="1"/>
              <p:nvPr/>
            </p:nvSpPr>
            <p:spPr>
              <a:xfrm>
                <a:off x="821320" y="1370167"/>
                <a:ext cx="2704008" cy="742845"/>
              </a:xfrm>
              <a:prstGeom prst="rect">
                <a:avLst/>
              </a:prstGeom>
              <a:noFill/>
            </p:spPr>
            <p:txBody>
              <a:bodyPr wrap="square" lIns="0" tIns="0" rIns="0" bIns="0" rtlCol="1">
                <a:noAutofit/>
              </a:bodyPr>
              <a:lstStyle/>
              <a:p>
                <a:pPr algn="ctr" defTabSz="932597" rtl="1">
                  <a:spcBef>
                    <a:spcPts val="600"/>
                  </a:spcBef>
                  <a:spcAft>
                    <a:spcPts val="600"/>
                  </a:spcAft>
                  <a:defRPr/>
                </a:pPr>
                <a:r>
                  <a:rPr lang="ar-SA" sz="2000" dirty="0">
                    <a:solidFill>
                      <a:schemeClr val="bg1"/>
                    </a:solidFill>
                    <a:latin typeface="Arial" panose="020B0604020202020204" pitchFamily="34" charset="0"/>
                    <a:cs typeface="Arial" panose="020B0604020202020204" pitchFamily="34" charset="0"/>
                    <a:rtl/>
                  </a:rPr>
                  <a:t>تطبيقات الأعمال </a:t>
                </a:r>
                <a:r>
                  <a:rPr dirty="0">
                    <a:latin typeface="Arial" panose="020B0604020202020204" pitchFamily="34" charset="0"/>
                    <a:cs typeface="Arial" panose="020B0604020202020204" pitchFamily="34" charset="0"/>
                  </a:rPr>
                  <a:t/>
                </a:r>
                <a:br>
                  <a:rPr dirty="0">
                    <a:latin typeface="Arial" panose="020B0604020202020204" pitchFamily="34" charset="0"/>
                    <a:cs typeface="Arial" panose="020B0604020202020204" pitchFamily="34" charset="0"/>
                  </a:rPr>
                </a:br>
                <a:r>
                  <a:rPr lang="ar-SA" sz="2000" dirty="0">
                    <a:solidFill>
                      <a:schemeClr val="bg1"/>
                    </a:solidFill>
                    <a:latin typeface="Arial" panose="020B0604020202020204" pitchFamily="34" charset="0"/>
                    <a:cs typeface="Arial" panose="020B0604020202020204" pitchFamily="34" charset="0"/>
                    <a:rtl/>
                  </a:rPr>
                  <a:t>الذكية</a:t>
                </a:r>
              </a:p>
            </p:txBody>
          </p:sp>
          <p:grpSp>
            <p:nvGrpSpPr>
              <p:cNvPr id="25" name="Group 24">
                <a:extLst>
                  <a:ext uri="{FF2B5EF4-FFF2-40B4-BE49-F238E27FC236}">
                    <a16:creationId xmlns:a16="http://schemas.microsoft.com/office/drawing/2014/main" xmlns="" id="{651BD388-22F9-4B11-AA58-F38EA376CA87}"/>
                  </a:ext>
                </a:extLst>
              </p:cNvPr>
              <p:cNvGrpSpPr/>
              <p:nvPr/>
            </p:nvGrpSpPr>
            <p:grpSpPr>
              <a:xfrm>
                <a:off x="821320" y="2487837"/>
                <a:ext cx="2759274" cy="1117671"/>
                <a:chOff x="528712" y="2939838"/>
                <a:chExt cx="2759274" cy="1117671"/>
              </a:xfrm>
            </p:grpSpPr>
            <p:cxnSp>
              <p:nvCxnSpPr>
                <p:cNvPr id="26" name="Straight Connector 25">
                  <a:extLst>
                    <a:ext uri="{FF2B5EF4-FFF2-40B4-BE49-F238E27FC236}">
                      <a16:creationId xmlns:a16="http://schemas.microsoft.com/office/drawing/2014/main" xmlns="" id="{746DA1FF-FBBF-4536-81BE-A64131564398}"/>
                    </a:ext>
                  </a:extLst>
                </p:cNvPr>
                <p:cNvCxnSpPr>
                  <a:cxnSpLocks/>
                </p:cNvCxnSpPr>
                <p:nvPr/>
              </p:nvCxnSpPr>
              <p:spPr>
                <a:xfrm>
                  <a:off x="581506" y="2939838"/>
                  <a:ext cx="2706480" cy="0"/>
                </a:xfrm>
                <a:prstGeom prst="line">
                  <a:avLst/>
                </a:prstGeom>
                <a:ln w="63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499DD8AA-751C-44A2-8A95-4D9E1AF12D51}"/>
                    </a:ext>
                  </a:extLst>
                </p:cNvPr>
                <p:cNvSpPr txBox="1"/>
                <p:nvPr/>
              </p:nvSpPr>
              <p:spPr>
                <a:xfrm>
                  <a:off x="528712" y="3314664"/>
                  <a:ext cx="2704008" cy="742845"/>
                </a:xfrm>
                <a:prstGeom prst="rect">
                  <a:avLst/>
                </a:prstGeom>
                <a:noFill/>
              </p:spPr>
              <p:txBody>
                <a:bodyPr wrap="square" lIns="0" tIns="0" rIns="0" bIns="0" rtlCol="1">
                  <a:noAutofit/>
                </a:bodyPr>
                <a:lstStyle/>
                <a:p>
                  <a:pPr algn="ctr" defTabSz="932597" rtl="1">
                    <a:spcBef>
                      <a:spcPts val="600"/>
                    </a:spcBef>
                    <a:spcAft>
                      <a:spcPts val="600"/>
                    </a:spcAft>
                    <a:defRPr/>
                  </a:pPr>
                  <a:r>
                    <a:rPr lang="ar-SA" sz="2000" dirty="0">
                      <a:solidFill>
                        <a:schemeClr val="bg1"/>
                      </a:solidFill>
                      <a:latin typeface="Arial" panose="020B0604020202020204" pitchFamily="34" charset="0"/>
                      <a:cs typeface="Arial" panose="020B0604020202020204" pitchFamily="34" charset="0"/>
                      <a:rtl/>
                    </a:rPr>
                    <a:t>الإنتاجية و</a:t>
                  </a:r>
                  <a:r>
                    <a:rPr>
                      <a:latin typeface="Arial" panose="020B0604020202020204" pitchFamily="34" charset="0"/>
                      <a:cs typeface="Arial" panose="020B0604020202020204" pitchFamily="34" charset="0"/>
                    </a:rPr>
                    <a:t/>
                  </a:r>
                  <a:br>
                    <a:rPr>
                      <a:latin typeface="Arial" panose="020B0604020202020204" pitchFamily="34" charset="0"/>
                      <a:cs typeface="Arial" panose="020B0604020202020204" pitchFamily="34" charset="0"/>
                    </a:rPr>
                  </a:br>
                  <a:r>
                    <a:rPr lang="ar-SA" sz="2000" dirty="0">
                      <a:solidFill>
                        <a:schemeClr val="bg1"/>
                      </a:solidFill>
                      <a:latin typeface="Arial" panose="020B0604020202020204" pitchFamily="34" charset="0"/>
                      <a:cs typeface="Arial" panose="020B0604020202020204" pitchFamily="34" charset="0"/>
                      <a:rtl/>
                    </a:rPr>
                    <a:t>التعاون</a:t>
                  </a:r>
                </a:p>
              </p:txBody>
            </p:sp>
          </p:grpSp>
          <p:grpSp>
            <p:nvGrpSpPr>
              <p:cNvPr id="28" name="Group 27">
                <a:extLst>
                  <a:ext uri="{FF2B5EF4-FFF2-40B4-BE49-F238E27FC236}">
                    <a16:creationId xmlns:a16="http://schemas.microsoft.com/office/drawing/2014/main" xmlns="" id="{5B946B89-CF0B-4CA2-BCB1-EFAF3AEB87FC}"/>
                  </a:ext>
                </a:extLst>
              </p:cNvPr>
              <p:cNvGrpSpPr/>
              <p:nvPr/>
            </p:nvGrpSpPr>
            <p:grpSpPr>
              <a:xfrm>
                <a:off x="821319" y="3980333"/>
                <a:ext cx="2856661" cy="1492496"/>
                <a:chOff x="528711" y="4432334"/>
                <a:chExt cx="2856661" cy="1492496"/>
              </a:xfrm>
            </p:grpSpPr>
            <p:sp>
              <p:nvSpPr>
                <p:cNvPr id="29" name="TextBox 28">
                  <a:extLst>
                    <a:ext uri="{FF2B5EF4-FFF2-40B4-BE49-F238E27FC236}">
                      <a16:creationId xmlns:a16="http://schemas.microsoft.com/office/drawing/2014/main" xmlns="" id="{2178EF6E-1ED1-44C8-8D12-89AF444DB589}"/>
                    </a:ext>
                  </a:extLst>
                </p:cNvPr>
                <p:cNvSpPr txBox="1"/>
                <p:nvPr/>
              </p:nvSpPr>
              <p:spPr>
                <a:xfrm>
                  <a:off x="528711" y="4807160"/>
                  <a:ext cx="2856661" cy="1117670"/>
                </a:xfrm>
                <a:prstGeom prst="rect">
                  <a:avLst/>
                </a:prstGeom>
                <a:noFill/>
              </p:spPr>
              <p:txBody>
                <a:bodyPr wrap="square" lIns="0" tIns="0" rIns="0" bIns="0" rtlCol="1">
                  <a:noAutofit/>
                </a:bodyPr>
                <a:lstStyle/>
                <a:p>
                  <a:pPr algn="ctr" defTabSz="932597" rtl="1">
                    <a:spcBef>
                      <a:spcPts val="600"/>
                    </a:spcBef>
                    <a:spcAft>
                      <a:spcPts val="600"/>
                    </a:spcAft>
                    <a:defRPr/>
                  </a:pPr>
                  <a:r>
                    <a:rPr lang="ar-SA" sz="2000" i="1" dirty="0">
                      <a:solidFill>
                        <a:schemeClr val="bg1"/>
                      </a:solidFill>
                      <a:latin typeface="Arial" panose="020B0604020202020204" pitchFamily="34" charset="0"/>
                      <a:cs typeface="Arial" panose="020B0604020202020204" pitchFamily="34" charset="0"/>
                      <a:rtl/>
                    </a:rPr>
                    <a:t>النظام الأساسي للحوسبة السحابية المفتوحة والمرنة على مستوى المؤسسات</a:t>
                  </a:r>
                </a:p>
              </p:txBody>
            </p:sp>
            <p:cxnSp>
              <p:nvCxnSpPr>
                <p:cNvPr id="30" name="Straight Connector 29">
                  <a:extLst>
                    <a:ext uri="{FF2B5EF4-FFF2-40B4-BE49-F238E27FC236}">
                      <a16:creationId xmlns:a16="http://schemas.microsoft.com/office/drawing/2014/main" xmlns="" id="{4805825A-5F3B-401C-8580-6EDEE47A3DB8}"/>
                    </a:ext>
                  </a:extLst>
                </p:cNvPr>
                <p:cNvCxnSpPr>
                  <a:cxnSpLocks/>
                </p:cNvCxnSpPr>
                <p:nvPr/>
              </p:nvCxnSpPr>
              <p:spPr>
                <a:xfrm>
                  <a:off x="581506" y="4432334"/>
                  <a:ext cx="2706480" cy="0"/>
                </a:xfrm>
                <a:prstGeom prst="line">
                  <a:avLst/>
                </a:prstGeom>
                <a:ln w="63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87868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1D485A2-3843-4343-ABF7-550CD55989C4}"/>
              </a:ext>
            </a:extLst>
          </p:cNvPr>
          <p:cNvSpPr txBox="1"/>
          <p:nvPr/>
        </p:nvSpPr>
        <p:spPr>
          <a:xfrm flipH="1">
            <a:off x="10368456" y="2780752"/>
            <a:ext cx="1005556" cy="276999"/>
          </a:xfrm>
          <a:prstGeom prst="rect">
            <a:avLst/>
          </a:prstGeom>
          <a:solidFill>
            <a:srgbClr val="FFFFFF"/>
          </a:solidFill>
        </p:spPr>
        <p:txBody>
          <a:bodyPr wrap="square" lIns="0" tIns="0" rIns="0" bIns="0" rtlCol="1">
            <a:spAutoFit/>
          </a:bodyPr>
          <a:lstStyle/>
          <a:p>
            <a:pPr algn="ctr" defTabSz="914049" rtl="1">
              <a:lnSpc>
                <a:spcPct val="90000"/>
              </a:lnSpc>
              <a:spcAft>
                <a:spcPts val="600"/>
              </a:spcAft>
              <a:defRPr/>
            </a:pPr>
            <a:r>
              <a:rPr lang="ar-SA" sz="2000" dirty="0">
                <a:latin typeface="Arial" panose="020B0604020202020204" pitchFamily="34" charset="0"/>
                <a:cs typeface="Arial" panose="020B0604020202020204" pitchFamily="34" charset="0"/>
                <a:rtl/>
              </a:rPr>
              <a:t>حديث</a:t>
            </a:r>
          </a:p>
        </p:txBody>
      </p:sp>
      <p:sp>
        <p:nvSpPr>
          <p:cNvPr id="4" name="TextBox 3">
            <a:extLst>
              <a:ext uri="{FF2B5EF4-FFF2-40B4-BE49-F238E27FC236}">
                <a16:creationId xmlns:a16="http://schemas.microsoft.com/office/drawing/2014/main" xmlns="" id="{412C108D-E197-4A37-9710-EE3857DCD95D}"/>
              </a:ext>
            </a:extLst>
          </p:cNvPr>
          <p:cNvSpPr txBox="1"/>
          <p:nvPr/>
        </p:nvSpPr>
        <p:spPr>
          <a:xfrm flipH="1">
            <a:off x="8872582" y="2780752"/>
            <a:ext cx="1005556" cy="276999"/>
          </a:xfrm>
          <a:prstGeom prst="rect">
            <a:avLst/>
          </a:prstGeom>
          <a:solidFill>
            <a:srgbClr val="FFFFFF"/>
          </a:solidFill>
        </p:spPr>
        <p:txBody>
          <a:bodyPr wrap="square" lIns="0" tIns="0" rIns="0" bIns="0" rtlCol="1">
            <a:spAutoFit/>
          </a:bodyPr>
          <a:lstStyle/>
          <a:p>
            <a:pPr algn="ctr" defTabSz="914049" rtl="1">
              <a:lnSpc>
                <a:spcPct val="90000"/>
              </a:lnSpc>
              <a:spcAft>
                <a:spcPts val="600"/>
              </a:spcAft>
              <a:defRPr/>
            </a:pPr>
            <a:r>
              <a:rPr lang="ar-SA" sz="2000" dirty="0">
                <a:latin typeface="Arial" panose="020B0604020202020204" pitchFamily="34" charset="0"/>
                <a:cs typeface="Arial" panose="020B0604020202020204" pitchFamily="34" charset="0"/>
                <a:rtl/>
              </a:rPr>
              <a:t>موحد</a:t>
            </a:r>
          </a:p>
        </p:txBody>
      </p:sp>
      <p:sp>
        <p:nvSpPr>
          <p:cNvPr id="5" name="TextBox 4">
            <a:extLst>
              <a:ext uri="{FF2B5EF4-FFF2-40B4-BE49-F238E27FC236}">
                <a16:creationId xmlns:a16="http://schemas.microsoft.com/office/drawing/2014/main" xmlns="" id="{5645DC59-5F7B-41D0-985D-2C768E5B89F3}"/>
              </a:ext>
            </a:extLst>
          </p:cNvPr>
          <p:cNvSpPr txBox="1"/>
          <p:nvPr/>
        </p:nvSpPr>
        <p:spPr>
          <a:xfrm flipH="1">
            <a:off x="2597849" y="2780772"/>
            <a:ext cx="1188382" cy="276959"/>
          </a:xfrm>
          <a:prstGeom prst="rect">
            <a:avLst/>
          </a:prstGeom>
          <a:solidFill>
            <a:srgbClr val="FFFFFF"/>
          </a:solidFill>
        </p:spPr>
        <p:txBody>
          <a:bodyPr wrap="square" lIns="0" tIns="0" rIns="0" bIns="0" rtlCol="1">
            <a:spAutoFit/>
          </a:bodyPr>
          <a:lstStyle/>
          <a:p>
            <a:pPr algn="ctr" defTabSz="914049" rtl="1">
              <a:lnSpc>
                <a:spcPct val="90000"/>
              </a:lnSpc>
              <a:spcAft>
                <a:spcPts val="600"/>
              </a:spcAft>
              <a:defRPr/>
            </a:pPr>
            <a:r>
              <a:rPr lang="ar-SA" sz="2000" dirty="0">
                <a:latin typeface="Arial" panose="020B0604020202020204" pitchFamily="34" charset="0"/>
                <a:cs typeface="Arial" panose="020B0604020202020204" pitchFamily="34" charset="0"/>
                <a:rtl/>
              </a:rPr>
              <a:t>ذكي</a:t>
            </a:r>
          </a:p>
        </p:txBody>
      </p:sp>
      <p:sp>
        <p:nvSpPr>
          <p:cNvPr id="6" name="TextBox 5">
            <a:extLst>
              <a:ext uri="{FF2B5EF4-FFF2-40B4-BE49-F238E27FC236}">
                <a16:creationId xmlns:a16="http://schemas.microsoft.com/office/drawing/2014/main" xmlns="" id="{EE276F7B-B3D7-443D-AEFF-79FA955F89C0}"/>
              </a:ext>
            </a:extLst>
          </p:cNvPr>
          <p:cNvSpPr txBox="1"/>
          <p:nvPr/>
        </p:nvSpPr>
        <p:spPr>
          <a:xfrm flipH="1">
            <a:off x="1036484" y="2780772"/>
            <a:ext cx="1188382" cy="276959"/>
          </a:xfrm>
          <a:prstGeom prst="rect">
            <a:avLst/>
          </a:prstGeom>
          <a:solidFill>
            <a:srgbClr val="FFFFFF"/>
          </a:solidFill>
        </p:spPr>
        <p:txBody>
          <a:bodyPr wrap="square" lIns="0" tIns="0" rIns="0" bIns="0" rtlCol="1">
            <a:spAutoFit/>
          </a:bodyPr>
          <a:lstStyle/>
          <a:p>
            <a:pPr algn="ctr" defTabSz="914049" rtl="1">
              <a:lnSpc>
                <a:spcPct val="90000"/>
              </a:lnSpc>
              <a:spcAft>
                <a:spcPts val="600"/>
              </a:spcAft>
              <a:defRPr/>
            </a:pPr>
            <a:r>
              <a:rPr lang="ar-SA" sz="2000" dirty="0">
                <a:latin typeface="Arial" panose="020B0604020202020204" pitchFamily="34" charset="0"/>
                <a:cs typeface="Arial" panose="020B0604020202020204" pitchFamily="34" charset="0"/>
                <a:rtl/>
              </a:rPr>
              <a:t>قابل للتكيف</a:t>
            </a:r>
          </a:p>
        </p:txBody>
      </p:sp>
      <p:sp>
        <p:nvSpPr>
          <p:cNvPr id="7" name="Freeform: Shape 6">
            <a:extLst>
              <a:ext uri="{FF2B5EF4-FFF2-40B4-BE49-F238E27FC236}">
                <a16:creationId xmlns:a16="http://schemas.microsoft.com/office/drawing/2014/main" xmlns="" id="{D6A46FA6-F18B-41D6-85C5-E0309A0661A8}"/>
              </a:ext>
            </a:extLst>
          </p:cNvPr>
          <p:cNvSpPr>
            <a:spLocks noChangeAspect="1"/>
          </p:cNvSpPr>
          <p:nvPr/>
        </p:nvSpPr>
        <p:spPr bwMode="auto">
          <a:xfrm flipH="1">
            <a:off x="4240442" y="3019276"/>
            <a:ext cx="4148106" cy="1994500"/>
          </a:xfrm>
          <a:custGeom>
            <a:avLst/>
            <a:gdLst>
              <a:gd name="connsiteX0" fmla="*/ 0 w 3479760"/>
              <a:gd name="connsiteY0" fmla="*/ 0 h 1673145"/>
              <a:gd name="connsiteX1" fmla="*/ 3479760 w 3479760"/>
              <a:gd name="connsiteY1" fmla="*/ 0 h 1673145"/>
              <a:gd name="connsiteX2" fmla="*/ 3474308 w 3479760"/>
              <a:gd name="connsiteY2" fmla="*/ 107972 h 1673145"/>
              <a:gd name="connsiteX3" fmla="*/ 1739880 w 3479760"/>
              <a:gd name="connsiteY3" fmla="*/ 1673145 h 1673145"/>
              <a:gd name="connsiteX4" fmla="*/ 5453 w 3479760"/>
              <a:gd name="connsiteY4" fmla="*/ 107972 h 16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760" h="1673145">
                <a:moveTo>
                  <a:pt x="0" y="0"/>
                </a:moveTo>
                <a:lnTo>
                  <a:pt x="3479760" y="0"/>
                </a:lnTo>
                <a:lnTo>
                  <a:pt x="3474308" y="107972"/>
                </a:lnTo>
                <a:cubicBezTo>
                  <a:pt x="3385027" y="987106"/>
                  <a:pt x="2642570" y="1673145"/>
                  <a:pt x="1739880" y="1673145"/>
                </a:cubicBezTo>
                <a:cubicBezTo>
                  <a:pt x="837191" y="1673145"/>
                  <a:pt x="94733" y="987106"/>
                  <a:pt x="5453" y="107972"/>
                </a:cubicBezTo>
                <a:close/>
              </a:path>
            </a:pathLst>
          </a:custGeom>
          <a:solidFill>
            <a:schemeClr val="tx2"/>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82828" tIns="146263" rIns="182828" bIns="146263" numCol="1" spcCol="0" rtlCol="1" fromWordArt="0" anchor="ctr" anchorCtr="0" forceAA="0" compatLnSpc="1">
            <a:prstTxWarp prst="textNoShape">
              <a:avLst/>
            </a:prstTxWarp>
            <a:noAutofit/>
          </a:bodyPr>
          <a:lstStyle/>
          <a:p>
            <a:pPr algn="r" defTabSz="932114" rtl="1" fontAlgn="base">
              <a:spcBef>
                <a:spcPct val="0"/>
              </a:spcBef>
              <a:spcAft>
                <a:spcPct val="0"/>
              </a:spcAft>
              <a:defRPr/>
            </a:pPr>
            <a:endParaRPr lang="en-US" sz="2000" kern="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xmlns="" id="{420EF891-FC37-46C5-BC84-F1C9A2C162FB}"/>
              </a:ext>
            </a:extLst>
          </p:cNvPr>
          <p:cNvSpPr>
            <a:spLocks noChangeAspect="1"/>
          </p:cNvSpPr>
          <p:nvPr/>
        </p:nvSpPr>
        <p:spPr bwMode="auto">
          <a:xfrm rot="10800000" flipH="1">
            <a:off x="4242183" y="824024"/>
            <a:ext cx="4144626" cy="1992827"/>
          </a:xfrm>
          <a:custGeom>
            <a:avLst/>
            <a:gdLst>
              <a:gd name="connsiteX0" fmla="*/ 0 w 3479760"/>
              <a:gd name="connsiteY0" fmla="*/ 0 h 1673145"/>
              <a:gd name="connsiteX1" fmla="*/ 3479760 w 3479760"/>
              <a:gd name="connsiteY1" fmla="*/ 0 h 1673145"/>
              <a:gd name="connsiteX2" fmla="*/ 3474308 w 3479760"/>
              <a:gd name="connsiteY2" fmla="*/ 107972 h 1673145"/>
              <a:gd name="connsiteX3" fmla="*/ 1739880 w 3479760"/>
              <a:gd name="connsiteY3" fmla="*/ 1673145 h 1673145"/>
              <a:gd name="connsiteX4" fmla="*/ 5453 w 3479760"/>
              <a:gd name="connsiteY4" fmla="*/ 107972 h 16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9760" h="1673145">
                <a:moveTo>
                  <a:pt x="0" y="0"/>
                </a:moveTo>
                <a:lnTo>
                  <a:pt x="3479760" y="0"/>
                </a:lnTo>
                <a:lnTo>
                  <a:pt x="3474308" y="107972"/>
                </a:lnTo>
                <a:cubicBezTo>
                  <a:pt x="3385027" y="987106"/>
                  <a:pt x="2642570" y="1673145"/>
                  <a:pt x="1739880" y="1673145"/>
                </a:cubicBezTo>
                <a:cubicBezTo>
                  <a:pt x="837191" y="1673145"/>
                  <a:pt x="94733" y="987106"/>
                  <a:pt x="5453" y="107972"/>
                </a:cubicBezTo>
                <a:close/>
              </a:path>
            </a:pathLst>
          </a:custGeom>
          <a:solidFill>
            <a:schemeClr val="tx2"/>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82828" tIns="146263" rIns="182828" bIns="146263" numCol="1" spcCol="0" rtlCol="1" fromWordArt="0" anchor="ctr" anchorCtr="0" forceAA="0" compatLnSpc="1">
            <a:prstTxWarp prst="textNoShape">
              <a:avLst/>
            </a:prstTxWarp>
            <a:noAutofit/>
          </a:bodyPr>
          <a:lstStyle/>
          <a:p>
            <a:pPr algn="r" defTabSz="932114" rtl="1" fontAlgn="base">
              <a:spcBef>
                <a:spcPct val="0"/>
              </a:spcBef>
              <a:spcAft>
                <a:spcPct val="0"/>
              </a:spcAft>
              <a:defRPr/>
            </a:pPr>
            <a:endParaRPr lang="en-US" sz="2000" kern="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9" name="Data">
            <a:extLst>
              <a:ext uri="{FF2B5EF4-FFF2-40B4-BE49-F238E27FC236}">
                <a16:creationId xmlns:a16="http://schemas.microsoft.com/office/drawing/2014/main" xmlns="" id="{124FB45A-0287-42C6-A800-BA463F73CE8B}"/>
              </a:ext>
            </a:extLst>
          </p:cNvPr>
          <p:cNvSpPr txBox="1"/>
          <p:nvPr/>
        </p:nvSpPr>
        <p:spPr>
          <a:xfrm rot="17635865" flipH="1">
            <a:off x="4584177" y="782443"/>
            <a:ext cx="4139200" cy="4515783"/>
          </a:xfrm>
          <a:prstGeom prst="rect">
            <a:avLst/>
          </a:prstGeom>
          <a:noFill/>
        </p:spPr>
        <p:txBody>
          <a:bodyPr spcFirstLastPara="1" wrap="square" lIns="0" tIns="0" rIns="0" bIns="0" numCol="1" rtlCol="1" anchor="t" anchorCtr="0">
            <a:prstTxWarp prst="textArchUp">
              <a:avLst/>
            </a:prstTxWarp>
            <a:spAutoFit/>
          </a:bodyPr>
          <a:lstStyle/>
          <a:p>
            <a:pPr algn="ctr" defTabSz="914049" rtl="1">
              <a:defRPr/>
            </a:pPr>
            <a:r>
              <a:rPr lang="ar-SA" sz="1600" b="1" kern="0" spc="300" dirty="0">
                <a:solidFill>
                  <a:schemeClr val="bg1"/>
                </a:solidFill>
                <a:latin typeface="Arial" panose="020B0604020202020204" pitchFamily="34" charset="0"/>
                <a:cs typeface="Arial" panose="020B0604020202020204" pitchFamily="34" charset="0"/>
                <a:rtl/>
              </a:rPr>
              <a:t>بيانات</a:t>
            </a:r>
          </a:p>
        </p:txBody>
      </p:sp>
      <p:sp>
        <p:nvSpPr>
          <p:cNvPr id="10" name="bottom arrow">
            <a:extLst>
              <a:ext uri="{FF2B5EF4-FFF2-40B4-BE49-F238E27FC236}">
                <a16:creationId xmlns:a16="http://schemas.microsoft.com/office/drawing/2014/main" xmlns="" id="{0B3AF953-17AD-4874-A665-CB29765FD00C}"/>
              </a:ext>
            </a:extLst>
          </p:cNvPr>
          <p:cNvSpPr/>
          <p:nvPr/>
        </p:nvSpPr>
        <p:spPr>
          <a:xfrm rot="825011" flipH="1">
            <a:off x="4481516" y="1001199"/>
            <a:ext cx="3735399" cy="3621274"/>
          </a:xfrm>
          <a:prstGeom prst="arc">
            <a:avLst>
              <a:gd name="adj1" fmla="val 11787294"/>
              <a:gd name="adj2" fmla="val 20369564"/>
            </a:avLst>
          </a:prstGeom>
          <a:noFill/>
          <a:ln w="22225" cap="rnd" cmpd="sng" algn="ctr">
            <a:solidFill>
              <a:schemeClr val="bg1"/>
            </a:solidFill>
            <a:prstDash val="solid"/>
            <a:headEnd type="none" w="lg" len="med"/>
            <a:tailEnd type="arrow" w="lg" len="med"/>
          </a:ln>
          <a:effectLst/>
        </p:spPr>
        <p:txBody>
          <a:bodyPr rtlCol="1" anchor="ctr"/>
          <a:lstStyle/>
          <a:p>
            <a:pPr algn="ctr" defTabSz="914049" rtl="1">
              <a:defRPr/>
            </a:pPr>
            <a:endParaRPr lang="en-IN" sz="1200" kern="0">
              <a:solidFill>
                <a:srgbClr val="1A1A1A"/>
              </a:solidFill>
              <a:latin typeface="Arial" panose="020B0604020202020204" pitchFamily="34" charset="0"/>
              <a:cs typeface="Arial" panose="020B0604020202020204" pitchFamily="34" charset="0"/>
            </a:endParaRPr>
          </a:p>
        </p:txBody>
      </p:sp>
      <p:sp>
        <p:nvSpPr>
          <p:cNvPr id="11" name="top arrow">
            <a:extLst>
              <a:ext uri="{FF2B5EF4-FFF2-40B4-BE49-F238E27FC236}">
                <a16:creationId xmlns:a16="http://schemas.microsoft.com/office/drawing/2014/main" xmlns="" id="{776C68EA-81F3-4174-9816-CF6E00ADDD92}"/>
              </a:ext>
            </a:extLst>
          </p:cNvPr>
          <p:cNvSpPr/>
          <p:nvPr/>
        </p:nvSpPr>
        <p:spPr>
          <a:xfrm rot="11463100" flipH="1">
            <a:off x="4467403" y="1162425"/>
            <a:ext cx="3776846" cy="3637667"/>
          </a:xfrm>
          <a:prstGeom prst="arc">
            <a:avLst>
              <a:gd name="adj1" fmla="val 11705176"/>
              <a:gd name="adj2" fmla="val 18684423"/>
            </a:avLst>
          </a:prstGeom>
          <a:noFill/>
          <a:ln w="22225" cap="rnd" cmpd="sng" algn="ctr">
            <a:solidFill>
              <a:schemeClr val="bg1"/>
            </a:solidFill>
            <a:prstDash val="solid"/>
            <a:headEnd type="none" w="lg" len="med"/>
            <a:tailEnd type="arrow" w="lg" len="med"/>
          </a:ln>
          <a:effectLst/>
        </p:spPr>
        <p:txBody>
          <a:bodyPr rtlCol="1" anchor="ctr"/>
          <a:lstStyle/>
          <a:p>
            <a:pPr algn="ctr" defTabSz="914049" rtl="1">
              <a:defRPr/>
            </a:pPr>
            <a:endParaRPr lang="en-IN" sz="1200" kern="0">
              <a:solidFill>
                <a:srgbClr val="1A1A1A"/>
              </a:solidFill>
              <a:latin typeface="Arial" panose="020B0604020202020204" pitchFamily="34" charset="0"/>
              <a:cs typeface="Arial" panose="020B0604020202020204" pitchFamily="34" charset="0"/>
            </a:endParaRPr>
          </a:p>
        </p:txBody>
      </p:sp>
      <p:cxnSp>
        <p:nvCxnSpPr>
          <p:cNvPr id="12" name="PP LINE">
            <a:extLst>
              <a:ext uri="{FF2B5EF4-FFF2-40B4-BE49-F238E27FC236}">
                <a16:creationId xmlns:a16="http://schemas.microsoft.com/office/drawing/2014/main" xmlns="" id="{B91911AB-3714-498A-A4A7-AF6EED571007}"/>
              </a:ext>
            </a:extLst>
          </p:cNvPr>
          <p:cNvCxnSpPr>
            <a:cxnSpLocks/>
          </p:cNvCxnSpPr>
          <p:nvPr/>
        </p:nvCxnSpPr>
        <p:spPr>
          <a:xfrm flipH="1">
            <a:off x="4241605" y="5826083"/>
            <a:ext cx="4145778" cy="0"/>
          </a:xfrm>
          <a:prstGeom prst="line">
            <a:avLst/>
          </a:prstGeom>
          <a:noFill/>
          <a:ln w="12700" cap="rnd" cmpd="sng" algn="ctr">
            <a:solidFill>
              <a:srgbClr val="FFFFFF">
                <a:lumMod val="75000"/>
              </a:srgbClr>
            </a:solidFill>
            <a:prstDash val="sysDash"/>
            <a:headEnd type="oval" w="sm" len="sm"/>
            <a:tailEnd type="oval" w="sm" len="sm"/>
          </a:ln>
          <a:effectLst/>
        </p:spPr>
      </p:cxnSp>
      <p:grpSp>
        <p:nvGrpSpPr>
          <p:cNvPr id="13" name="Flow ICON">
            <a:extLst>
              <a:ext uri="{FF2B5EF4-FFF2-40B4-BE49-F238E27FC236}">
                <a16:creationId xmlns:a16="http://schemas.microsoft.com/office/drawing/2014/main" xmlns="" id="{22603639-D850-4708-A4C4-5E33F1CE4C87}"/>
              </a:ext>
            </a:extLst>
          </p:cNvPr>
          <p:cNvGrpSpPr>
            <a:grpSpLocks noChangeAspect="1"/>
          </p:cNvGrpSpPr>
          <p:nvPr/>
        </p:nvGrpSpPr>
        <p:grpSpPr>
          <a:xfrm>
            <a:off x="6047052" y="5558643"/>
            <a:ext cx="534886" cy="534886"/>
            <a:chOff x="5919470" y="5594571"/>
            <a:chExt cx="329810" cy="329810"/>
          </a:xfrm>
        </p:grpSpPr>
        <p:sp>
          <p:nvSpPr>
            <p:cNvPr id="67" name="Oval 66">
              <a:extLst>
                <a:ext uri="{FF2B5EF4-FFF2-40B4-BE49-F238E27FC236}">
                  <a16:creationId xmlns:a16="http://schemas.microsoft.com/office/drawing/2014/main" xmlns="" id="{881C3AA6-3F26-4272-89D0-1CD70BEFD1D2}"/>
                </a:ext>
              </a:extLst>
            </p:cNvPr>
            <p:cNvSpPr/>
            <p:nvPr/>
          </p:nvSpPr>
          <p:spPr bwMode="auto">
            <a:xfrm>
              <a:off x="5919470" y="5594571"/>
              <a:ext cx="329810" cy="329810"/>
            </a:xfrm>
            <a:prstGeom prst="ellipse">
              <a:avLst/>
            </a:prstGeom>
            <a:solidFill>
              <a:schemeClr val="bg1">
                <a:lumMod val="95000"/>
              </a:schemeClr>
            </a:solidFill>
            <a:ln w="9525" cap="flat" cmpd="sng" algn="ctr">
              <a:noFill/>
              <a:prstDash val="solid"/>
            </a:ln>
            <a:effectLst/>
          </p:spPr>
          <p:txBody>
            <a:bodyPr rot="0" spcFirstLastPara="0" vert="horz" wrap="square" lIns="182802" tIns="146243" rIns="182802" bIns="146243" numCol="1" spcCol="0" rtlCol="1" fromWordArt="0" anchor="ctr" anchorCtr="0" forceAA="0" compatLnSpc="1">
              <a:prstTxWarp prst="textNoShape">
                <a:avLst/>
              </a:prstTxWarp>
              <a:noAutofit/>
            </a:bodyPr>
            <a:lstStyle/>
            <a:p>
              <a:pPr algn="r" defTabSz="931935" rtl="1" fontAlgn="base">
                <a:spcBef>
                  <a:spcPct val="0"/>
                </a:spcBef>
                <a:spcAft>
                  <a:spcPct val="0"/>
                </a:spcAft>
              </a:pPr>
              <a:endParaRPr lang="en-US" sz="2000" kern="0">
                <a:ln w="3175">
                  <a:solidFill>
                    <a:schemeClr val="tx1"/>
                  </a:solidFill>
                </a:ln>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68" name="FLOW ICON">
              <a:extLst>
                <a:ext uri="{FF2B5EF4-FFF2-40B4-BE49-F238E27FC236}">
                  <a16:creationId xmlns:a16="http://schemas.microsoft.com/office/drawing/2014/main" xmlns="" id="{5700DC0B-9691-4A9B-A833-C450346EAD8B}"/>
                </a:ext>
              </a:extLst>
            </p:cNvPr>
            <p:cNvSpPr>
              <a:spLocks noChangeAspect="1"/>
            </p:cNvSpPr>
            <p:nvPr/>
          </p:nvSpPr>
          <p:spPr bwMode="auto">
            <a:xfrm>
              <a:off x="6001498" y="5692661"/>
              <a:ext cx="189003" cy="133629"/>
            </a:xfrm>
            <a:custGeom>
              <a:avLst/>
              <a:gdLst>
                <a:gd name="connsiteX0" fmla="*/ 524577 w 8430612"/>
                <a:gd name="connsiteY0" fmla="*/ 4908886 h 6439302"/>
                <a:gd name="connsiteX1" fmla="*/ 524577 w 8430612"/>
                <a:gd name="connsiteY1" fmla="*/ 5948414 h 6439302"/>
                <a:gd name="connsiteX2" fmla="*/ 1535230 w 8430612"/>
                <a:gd name="connsiteY2" fmla="*/ 5948414 h 6439302"/>
                <a:gd name="connsiteX3" fmla="*/ 1535230 w 8430612"/>
                <a:gd name="connsiteY3" fmla="*/ 4908886 h 6439302"/>
                <a:gd name="connsiteX4" fmla="*/ 4788575 w 8430612"/>
                <a:gd name="connsiteY4" fmla="*/ 1376415 h 6439302"/>
                <a:gd name="connsiteX5" fmla="*/ 6174600 w 8430612"/>
                <a:gd name="connsiteY5" fmla="*/ 1376415 h 6439302"/>
                <a:gd name="connsiteX6" fmla="*/ 6511491 w 8430612"/>
                <a:gd name="connsiteY6" fmla="*/ 1713306 h 6439302"/>
                <a:gd name="connsiteX7" fmla="*/ 6511491 w 8430612"/>
                <a:gd name="connsiteY7" fmla="*/ 3060828 h 6439302"/>
                <a:gd name="connsiteX8" fmla="*/ 6174600 w 8430612"/>
                <a:gd name="connsiteY8" fmla="*/ 3397719 h 6439302"/>
                <a:gd name="connsiteX9" fmla="*/ 4788575 w 8430612"/>
                <a:gd name="connsiteY9" fmla="*/ 3397719 h 6439302"/>
                <a:gd name="connsiteX10" fmla="*/ 4451684 w 8430612"/>
                <a:gd name="connsiteY10" fmla="*/ 3060828 h 6439302"/>
                <a:gd name="connsiteX11" fmla="*/ 4451684 w 8430612"/>
                <a:gd name="connsiteY11" fmla="*/ 2657421 h 6439302"/>
                <a:gd name="connsiteX12" fmla="*/ 3903046 w 8430612"/>
                <a:gd name="connsiteY12" fmla="*/ 2656575 h 6439302"/>
                <a:gd name="connsiteX13" fmla="*/ 3070247 w 8430612"/>
                <a:gd name="connsiteY13" fmla="*/ 5211334 h 6439302"/>
                <a:gd name="connsiteX14" fmla="*/ 2377229 w 8430612"/>
                <a:gd name="connsiteY14" fmla="*/ 5696340 h 6439302"/>
                <a:gd name="connsiteX15" fmla="*/ 2101248 w 8430612"/>
                <a:gd name="connsiteY15" fmla="*/ 5700953 h 6439302"/>
                <a:gd name="connsiteX16" fmla="*/ 2059807 w 8430612"/>
                <a:gd name="connsiteY16" fmla="*/ 5701317 h 6439302"/>
                <a:gd name="connsiteX17" fmla="*/ 2059807 w 8430612"/>
                <a:gd name="connsiteY17" fmla="*/ 6102411 h 6439302"/>
                <a:gd name="connsiteX18" fmla="*/ 1722916 w 8430612"/>
                <a:gd name="connsiteY18" fmla="*/ 6439302 h 6439302"/>
                <a:gd name="connsiteX19" fmla="*/ 336891 w 8430612"/>
                <a:gd name="connsiteY19" fmla="*/ 6439302 h 6439302"/>
                <a:gd name="connsiteX20" fmla="*/ 0 w 8430612"/>
                <a:gd name="connsiteY20" fmla="*/ 6102411 h 6439302"/>
                <a:gd name="connsiteX21" fmla="*/ 0 w 8430612"/>
                <a:gd name="connsiteY21" fmla="*/ 4754889 h 6439302"/>
                <a:gd name="connsiteX22" fmla="*/ 336891 w 8430612"/>
                <a:gd name="connsiteY22" fmla="*/ 4417998 h 6439302"/>
                <a:gd name="connsiteX23" fmla="*/ 1722916 w 8430612"/>
                <a:gd name="connsiteY23" fmla="*/ 4417998 h 6439302"/>
                <a:gd name="connsiteX24" fmla="*/ 2059807 w 8430612"/>
                <a:gd name="connsiteY24" fmla="*/ 4754889 h 6439302"/>
                <a:gd name="connsiteX25" fmla="*/ 2059807 w 8430612"/>
                <a:gd name="connsiteY25" fmla="*/ 5171544 h 6439302"/>
                <a:gd name="connsiteX26" fmla="*/ 2540750 w 8430612"/>
                <a:gd name="connsiteY26" fmla="*/ 5170266 h 6439302"/>
                <a:gd name="connsiteX27" fmla="*/ 3386169 w 8430612"/>
                <a:gd name="connsiteY27" fmla="*/ 2617540 h 6439302"/>
                <a:gd name="connsiteX28" fmla="*/ 4027105 w 8430612"/>
                <a:gd name="connsiteY28" fmla="*/ 2144832 h 6439302"/>
                <a:gd name="connsiteX29" fmla="*/ 4451684 w 8430612"/>
                <a:gd name="connsiteY29" fmla="*/ 2142605 h 6439302"/>
                <a:gd name="connsiteX30" fmla="*/ 4451684 w 8430612"/>
                <a:gd name="connsiteY30" fmla="*/ 1713306 h 6439302"/>
                <a:gd name="connsiteX31" fmla="*/ 4788575 w 8430612"/>
                <a:gd name="connsiteY31" fmla="*/ 1376415 h 6439302"/>
                <a:gd name="connsiteX32" fmla="*/ 1025099 w 8430612"/>
                <a:gd name="connsiteY32" fmla="*/ 0 h 6439302"/>
                <a:gd name="connsiteX33" fmla="*/ 7412216 w 8430612"/>
                <a:gd name="connsiteY33" fmla="*/ 0 h 6439302"/>
                <a:gd name="connsiteX34" fmla="*/ 8430612 w 8430612"/>
                <a:gd name="connsiteY34" fmla="*/ 1018396 h 6439302"/>
                <a:gd name="connsiteX35" fmla="*/ 8430612 w 8430612"/>
                <a:gd name="connsiteY35" fmla="*/ 4535382 h 6439302"/>
                <a:gd name="connsiteX36" fmla="*/ 7412216 w 8430612"/>
                <a:gd name="connsiteY36" fmla="*/ 5553778 h 6439302"/>
                <a:gd name="connsiteX37" fmla="*/ 4576814 w 8430612"/>
                <a:gd name="connsiteY37" fmla="*/ 5553778 h 6439302"/>
                <a:gd name="connsiteX38" fmla="*/ 4576814 w 8430612"/>
                <a:gd name="connsiteY38" fmla="*/ 5254492 h 6439302"/>
                <a:gd name="connsiteX39" fmla="*/ 7466779 w 8430612"/>
                <a:gd name="connsiteY39" fmla="*/ 5254492 h 6439302"/>
                <a:gd name="connsiteX40" fmla="*/ 8105901 w 8430612"/>
                <a:gd name="connsiteY40" fmla="*/ 4615370 h 6439302"/>
                <a:gd name="connsiteX41" fmla="*/ 8105901 w 8430612"/>
                <a:gd name="connsiteY41" fmla="*/ 938408 h 6439302"/>
                <a:gd name="connsiteX42" fmla="*/ 7466779 w 8430612"/>
                <a:gd name="connsiteY42" fmla="*/ 299286 h 6439302"/>
                <a:gd name="connsiteX43" fmla="*/ 970535 w 8430612"/>
                <a:gd name="connsiteY43" fmla="*/ 299286 h 6439302"/>
                <a:gd name="connsiteX44" fmla="*/ 331413 w 8430612"/>
                <a:gd name="connsiteY44" fmla="*/ 938408 h 6439302"/>
                <a:gd name="connsiteX45" fmla="*/ 331413 w 8430612"/>
                <a:gd name="connsiteY45" fmla="*/ 3792355 h 6439302"/>
                <a:gd name="connsiteX46" fmla="*/ 6702 w 8430612"/>
                <a:gd name="connsiteY46" fmla="*/ 3792355 h 6439302"/>
                <a:gd name="connsiteX47" fmla="*/ 6702 w 8430612"/>
                <a:gd name="connsiteY47" fmla="*/ 1018396 h 6439302"/>
                <a:gd name="connsiteX48" fmla="*/ 1025099 w 8430612"/>
                <a:gd name="connsiteY48" fmla="*/ 0 h 643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430612" h="6439302">
                  <a:moveTo>
                    <a:pt x="524577" y="4908886"/>
                  </a:moveTo>
                  <a:lnTo>
                    <a:pt x="524577" y="5948414"/>
                  </a:lnTo>
                  <a:lnTo>
                    <a:pt x="1535230" y="5948414"/>
                  </a:lnTo>
                  <a:lnTo>
                    <a:pt x="1535230" y="4908886"/>
                  </a:lnTo>
                  <a:close/>
                  <a:moveTo>
                    <a:pt x="4788575" y="1376415"/>
                  </a:moveTo>
                  <a:lnTo>
                    <a:pt x="6174600" y="1376415"/>
                  </a:lnTo>
                  <a:cubicBezTo>
                    <a:pt x="6360660" y="1376415"/>
                    <a:pt x="6511491" y="1527246"/>
                    <a:pt x="6511491" y="1713306"/>
                  </a:cubicBezTo>
                  <a:lnTo>
                    <a:pt x="6511491" y="3060828"/>
                  </a:lnTo>
                  <a:cubicBezTo>
                    <a:pt x="6511491" y="3246888"/>
                    <a:pt x="6360660" y="3397719"/>
                    <a:pt x="6174600" y="3397719"/>
                  </a:cubicBezTo>
                  <a:lnTo>
                    <a:pt x="4788575" y="3397719"/>
                  </a:lnTo>
                  <a:cubicBezTo>
                    <a:pt x="4602515" y="3397719"/>
                    <a:pt x="4451684" y="3246888"/>
                    <a:pt x="4451684" y="3060828"/>
                  </a:cubicBezTo>
                  <a:lnTo>
                    <a:pt x="4451684" y="2657421"/>
                  </a:lnTo>
                  <a:lnTo>
                    <a:pt x="3903046" y="2656575"/>
                  </a:lnTo>
                  <a:cubicBezTo>
                    <a:pt x="3625446" y="3508161"/>
                    <a:pt x="3265622" y="4698611"/>
                    <a:pt x="3070247" y="5211334"/>
                  </a:cubicBezTo>
                  <a:cubicBezTo>
                    <a:pt x="2874872" y="5724057"/>
                    <a:pt x="2692527" y="5689513"/>
                    <a:pt x="2377229" y="5696340"/>
                  </a:cubicBezTo>
                  <a:cubicBezTo>
                    <a:pt x="2258991" y="5698900"/>
                    <a:pt x="2173054" y="5700202"/>
                    <a:pt x="2101248" y="5700953"/>
                  </a:cubicBezTo>
                  <a:lnTo>
                    <a:pt x="2059807" y="5701317"/>
                  </a:lnTo>
                  <a:lnTo>
                    <a:pt x="2059807" y="6102411"/>
                  </a:lnTo>
                  <a:cubicBezTo>
                    <a:pt x="2059807" y="6288471"/>
                    <a:pt x="1908976" y="6439302"/>
                    <a:pt x="1722916" y="6439302"/>
                  </a:cubicBezTo>
                  <a:lnTo>
                    <a:pt x="336891" y="6439302"/>
                  </a:lnTo>
                  <a:cubicBezTo>
                    <a:pt x="150831" y="6439302"/>
                    <a:pt x="0" y="6288471"/>
                    <a:pt x="0" y="6102411"/>
                  </a:cubicBezTo>
                  <a:lnTo>
                    <a:pt x="0" y="4754889"/>
                  </a:lnTo>
                  <a:cubicBezTo>
                    <a:pt x="0" y="4568829"/>
                    <a:pt x="150831" y="4417998"/>
                    <a:pt x="336891" y="4417998"/>
                  </a:cubicBezTo>
                  <a:lnTo>
                    <a:pt x="1722916" y="4417998"/>
                  </a:lnTo>
                  <a:cubicBezTo>
                    <a:pt x="1908976" y="4417998"/>
                    <a:pt x="2059807" y="4568829"/>
                    <a:pt x="2059807" y="4754889"/>
                  </a:cubicBezTo>
                  <a:lnTo>
                    <a:pt x="2059807" y="5171544"/>
                  </a:lnTo>
                  <a:lnTo>
                    <a:pt x="2540750" y="5170266"/>
                  </a:lnTo>
                  <a:cubicBezTo>
                    <a:pt x="2822556" y="4319357"/>
                    <a:pt x="3248171" y="3056754"/>
                    <a:pt x="3386169" y="2617540"/>
                  </a:cubicBezTo>
                  <a:cubicBezTo>
                    <a:pt x="3524167" y="2178324"/>
                    <a:pt x="3763355" y="2151160"/>
                    <a:pt x="4027105" y="2144832"/>
                  </a:cubicBezTo>
                  <a:lnTo>
                    <a:pt x="4451684" y="2142605"/>
                  </a:lnTo>
                  <a:lnTo>
                    <a:pt x="4451684" y="1713306"/>
                  </a:lnTo>
                  <a:cubicBezTo>
                    <a:pt x="4451684" y="1527246"/>
                    <a:pt x="4602515" y="1376415"/>
                    <a:pt x="4788575" y="1376415"/>
                  </a:cubicBezTo>
                  <a:close/>
                  <a:moveTo>
                    <a:pt x="1025099" y="0"/>
                  </a:moveTo>
                  <a:lnTo>
                    <a:pt x="7412216" y="0"/>
                  </a:lnTo>
                  <a:cubicBezTo>
                    <a:pt x="7974661" y="0"/>
                    <a:pt x="8430612" y="455951"/>
                    <a:pt x="8430612" y="1018396"/>
                  </a:cubicBezTo>
                  <a:lnTo>
                    <a:pt x="8430612" y="4535382"/>
                  </a:lnTo>
                  <a:cubicBezTo>
                    <a:pt x="8430612" y="5097827"/>
                    <a:pt x="7974661" y="5553778"/>
                    <a:pt x="7412216" y="5553778"/>
                  </a:cubicBezTo>
                  <a:lnTo>
                    <a:pt x="4576814" y="5553778"/>
                  </a:lnTo>
                  <a:lnTo>
                    <a:pt x="4576814" y="5254492"/>
                  </a:lnTo>
                  <a:lnTo>
                    <a:pt x="7466779" y="5254492"/>
                  </a:lnTo>
                  <a:cubicBezTo>
                    <a:pt x="7819756" y="5254492"/>
                    <a:pt x="8105901" y="4968347"/>
                    <a:pt x="8105901" y="4615370"/>
                  </a:cubicBezTo>
                  <a:lnTo>
                    <a:pt x="8105901" y="938408"/>
                  </a:lnTo>
                  <a:cubicBezTo>
                    <a:pt x="8105901" y="585431"/>
                    <a:pt x="7819756" y="299286"/>
                    <a:pt x="7466779" y="299286"/>
                  </a:cubicBezTo>
                  <a:lnTo>
                    <a:pt x="970535" y="299286"/>
                  </a:lnTo>
                  <a:cubicBezTo>
                    <a:pt x="617559" y="299286"/>
                    <a:pt x="331413" y="585431"/>
                    <a:pt x="331413" y="938408"/>
                  </a:cubicBezTo>
                  <a:lnTo>
                    <a:pt x="331413" y="3792355"/>
                  </a:lnTo>
                  <a:lnTo>
                    <a:pt x="6702" y="3792355"/>
                  </a:lnTo>
                  <a:lnTo>
                    <a:pt x="6702" y="1018396"/>
                  </a:lnTo>
                  <a:cubicBezTo>
                    <a:pt x="6702" y="455951"/>
                    <a:pt x="462653" y="0"/>
                    <a:pt x="1025099" y="0"/>
                  </a:cubicBezTo>
                  <a:close/>
                </a:path>
              </a:pathLst>
            </a:custGeom>
            <a:solidFill>
              <a:srgbClr val="1A1A1A"/>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82802" tIns="146243" rIns="182802" bIns="146243" numCol="1" spcCol="0" rtlCol="1" fromWordArt="0" anchor="ctr" anchorCtr="0" forceAA="0" compatLnSpc="1">
              <a:prstTxWarp prst="textNoShape">
                <a:avLst/>
              </a:prstTxWarp>
              <a:noAutofit/>
            </a:bodyPr>
            <a:lstStyle/>
            <a:p>
              <a:pPr algn="r" defTabSz="931935" rtl="1" fontAlgn="base">
                <a:spcBef>
                  <a:spcPct val="0"/>
                </a:spcBef>
                <a:spcAft>
                  <a:spcPct val="0"/>
                </a:spcAft>
                <a:defRPr/>
              </a:pPr>
              <a:endParaRPr lang="en-US" sz="2000" kern="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grpSp>
        <p:nvGrpSpPr>
          <p:cNvPr id="14" name="Power BI ICON">
            <a:extLst>
              <a:ext uri="{FF2B5EF4-FFF2-40B4-BE49-F238E27FC236}">
                <a16:creationId xmlns:a16="http://schemas.microsoft.com/office/drawing/2014/main" xmlns="" id="{537FD181-3ED5-488A-81F4-68F552825076}"/>
              </a:ext>
            </a:extLst>
          </p:cNvPr>
          <p:cNvGrpSpPr>
            <a:grpSpLocks noChangeAspect="1"/>
          </p:cNvGrpSpPr>
          <p:nvPr/>
        </p:nvGrpSpPr>
        <p:grpSpPr>
          <a:xfrm>
            <a:off x="7190763" y="5558643"/>
            <a:ext cx="534886" cy="534886"/>
            <a:chOff x="4959067" y="5594571"/>
            <a:chExt cx="329810" cy="329810"/>
          </a:xfrm>
        </p:grpSpPr>
        <p:sp>
          <p:nvSpPr>
            <p:cNvPr id="65" name="Oval 64">
              <a:extLst>
                <a:ext uri="{FF2B5EF4-FFF2-40B4-BE49-F238E27FC236}">
                  <a16:creationId xmlns:a16="http://schemas.microsoft.com/office/drawing/2014/main" xmlns="" id="{3F067548-61E8-4056-9A45-FED0E6C92723}"/>
                </a:ext>
              </a:extLst>
            </p:cNvPr>
            <p:cNvSpPr/>
            <p:nvPr/>
          </p:nvSpPr>
          <p:spPr bwMode="auto">
            <a:xfrm>
              <a:off x="4959067" y="5594571"/>
              <a:ext cx="329810" cy="329810"/>
            </a:xfrm>
            <a:prstGeom prst="ellipse">
              <a:avLst/>
            </a:prstGeom>
            <a:solidFill>
              <a:schemeClr val="bg1">
                <a:lumMod val="95000"/>
              </a:schemeClr>
            </a:solidFill>
            <a:ln w="9525" cap="flat" cmpd="sng" algn="ctr">
              <a:noFill/>
              <a:prstDash val="solid"/>
            </a:ln>
            <a:effectLst/>
          </p:spPr>
          <p:txBody>
            <a:bodyPr rot="0" spcFirstLastPara="0" vert="horz" wrap="square" lIns="182802" tIns="146243" rIns="182802" bIns="146243" numCol="1" spcCol="0" rtlCol="1" fromWordArt="0" anchor="ctr" anchorCtr="0" forceAA="0" compatLnSpc="1">
              <a:prstTxWarp prst="textNoShape">
                <a:avLst/>
              </a:prstTxWarp>
              <a:noAutofit/>
            </a:bodyPr>
            <a:lstStyle/>
            <a:p>
              <a:pPr algn="r" defTabSz="931935" rtl="1" fontAlgn="base">
                <a:spcBef>
                  <a:spcPct val="0"/>
                </a:spcBef>
                <a:spcAft>
                  <a:spcPct val="0"/>
                </a:spcAft>
              </a:pPr>
              <a:endParaRPr lang="en-US" sz="2000" kern="0">
                <a:ln w="3175">
                  <a:solidFill>
                    <a:schemeClr val="tx1"/>
                  </a:solidFill>
                </a:ln>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66" name="POWER BI ICON">
              <a:extLst>
                <a:ext uri="{FF2B5EF4-FFF2-40B4-BE49-F238E27FC236}">
                  <a16:creationId xmlns:a16="http://schemas.microsoft.com/office/drawing/2014/main" xmlns="" id="{299B8B39-17C7-4676-AB21-93962BB7A37B}"/>
                </a:ext>
              </a:extLst>
            </p:cNvPr>
            <p:cNvSpPr>
              <a:spLocks noChangeAspect="1"/>
            </p:cNvSpPr>
            <p:nvPr/>
          </p:nvSpPr>
          <p:spPr bwMode="auto">
            <a:xfrm flipV="1">
              <a:off x="5028303" y="5693514"/>
              <a:ext cx="191337" cy="131924"/>
            </a:xfrm>
            <a:custGeom>
              <a:avLst/>
              <a:gdLst>
                <a:gd name="connsiteX0" fmla="*/ 724747 w 3011132"/>
                <a:gd name="connsiteY0" fmla="*/ 690457 h 2242888"/>
                <a:gd name="connsiteX1" fmla="*/ 889639 w 3011132"/>
                <a:gd name="connsiteY1" fmla="*/ 525565 h 2242888"/>
                <a:gd name="connsiteX2" fmla="*/ 889638 w 3011132"/>
                <a:gd name="connsiteY2" fmla="*/ 164892 h 2242888"/>
                <a:gd name="connsiteX3" fmla="*/ 724746 w 3011132"/>
                <a:gd name="connsiteY3" fmla="*/ 0 h 2242888"/>
                <a:gd name="connsiteX4" fmla="*/ 724747 w 3011132"/>
                <a:gd name="connsiteY4" fmla="*/ 1 h 2242888"/>
                <a:gd name="connsiteX5" fmla="*/ 559855 w 3011132"/>
                <a:gd name="connsiteY5" fmla="*/ 164893 h 2242888"/>
                <a:gd name="connsiteX6" fmla="*/ 559855 w 3011132"/>
                <a:gd name="connsiteY6" fmla="*/ 525565 h 2242888"/>
                <a:gd name="connsiteX7" fmla="*/ 724747 w 3011132"/>
                <a:gd name="connsiteY7" fmla="*/ 690457 h 2242888"/>
                <a:gd name="connsiteX8" fmla="*/ 1772676 w 3011132"/>
                <a:gd name="connsiteY8" fmla="*/ 1028296 h 2242888"/>
                <a:gd name="connsiteX9" fmla="*/ 1937568 w 3011132"/>
                <a:gd name="connsiteY9" fmla="*/ 863404 h 2242888"/>
                <a:gd name="connsiteX10" fmla="*/ 1937569 w 3011132"/>
                <a:gd name="connsiteY10" fmla="*/ 164893 h 2242888"/>
                <a:gd name="connsiteX11" fmla="*/ 1772677 w 3011132"/>
                <a:gd name="connsiteY11" fmla="*/ 1 h 2242888"/>
                <a:gd name="connsiteX12" fmla="*/ 1607785 w 3011132"/>
                <a:gd name="connsiteY12" fmla="*/ 164893 h 2242888"/>
                <a:gd name="connsiteX13" fmla="*/ 1607785 w 3011132"/>
                <a:gd name="connsiteY13" fmla="*/ 863403 h 2242888"/>
                <a:gd name="connsiteX14" fmla="*/ 1772677 w 3011132"/>
                <a:gd name="connsiteY14" fmla="*/ 1028295 h 2242888"/>
                <a:gd name="connsiteX15" fmla="*/ 1248711 w 3011132"/>
                <a:gd name="connsiteY15" fmla="*/ 1291654 h 2242888"/>
                <a:gd name="connsiteX16" fmla="*/ 1413603 w 3011132"/>
                <a:gd name="connsiteY16" fmla="*/ 1126762 h 2242888"/>
                <a:gd name="connsiteX17" fmla="*/ 1413604 w 3011132"/>
                <a:gd name="connsiteY17" fmla="*/ 164893 h 2242888"/>
                <a:gd name="connsiteX18" fmla="*/ 1248712 w 3011132"/>
                <a:gd name="connsiteY18" fmla="*/ 1 h 2242888"/>
                <a:gd name="connsiteX19" fmla="*/ 1083820 w 3011132"/>
                <a:gd name="connsiteY19" fmla="*/ 164893 h 2242888"/>
                <a:gd name="connsiteX20" fmla="*/ 1083820 w 3011132"/>
                <a:gd name="connsiteY20" fmla="*/ 1126761 h 2242888"/>
                <a:gd name="connsiteX21" fmla="*/ 1248712 w 3011132"/>
                <a:gd name="connsiteY21" fmla="*/ 1291653 h 2242888"/>
                <a:gd name="connsiteX22" fmla="*/ 2296641 w 3011132"/>
                <a:gd name="connsiteY22" fmla="*/ 1696388 h 2242888"/>
                <a:gd name="connsiteX23" fmla="*/ 2461533 w 3011132"/>
                <a:gd name="connsiteY23" fmla="*/ 1531496 h 2242888"/>
                <a:gd name="connsiteX24" fmla="*/ 2461534 w 3011132"/>
                <a:gd name="connsiteY24" fmla="*/ 164893 h 2242888"/>
                <a:gd name="connsiteX25" fmla="*/ 2296642 w 3011132"/>
                <a:gd name="connsiteY25" fmla="*/ 1 h 2242888"/>
                <a:gd name="connsiteX26" fmla="*/ 2131750 w 3011132"/>
                <a:gd name="connsiteY26" fmla="*/ 164893 h 2242888"/>
                <a:gd name="connsiteX27" fmla="*/ 2131750 w 3011132"/>
                <a:gd name="connsiteY27" fmla="*/ 1531495 h 2242888"/>
                <a:gd name="connsiteX28" fmla="*/ 2296642 w 3011132"/>
                <a:gd name="connsiteY28" fmla="*/ 1696387 h 2242888"/>
                <a:gd name="connsiteX29" fmla="*/ 370635 w 3011132"/>
                <a:gd name="connsiteY29" fmla="*/ 2242888 h 2242888"/>
                <a:gd name="connsiteX30" fmla="*/ 2640497 w 3011132"/>
                <a:gd name="connsiteY30" fmla="*/ 2242888 h 2242888"/>
                <a:gd name="connsiteX31" fmla="*/ 3011132 w 3011132"/>
                <a:gd name="connsiteY31" fmla="*/ 1872253 h 2242888"/>
                <a:gd name="connsiteX32" fmla="*/ 3011132 w 3011132"/>
                <a:gd name="connsiteY32" fmla="*/ 653116 h 2242888"/>
                <a:gd name="connsiteX33" fmla="*/ 2640497 w 3011132"/>
                <a:gd name="connsiteY33" fmla="*/ 282481 h 2242888"/>
                <a:gd name="connsiteX34" fmla="*/ 2630997 w 3011132"/>
                <a:gd name="connsiteY34" fmla="*/ 282481 h 2242888"/>
                <a:gd name="connsiteX35" fmla="*/ 2630997 w 3011132"/>
                <a:gd name="connsiteY35" fmla="*/ 397932 h 2242888"/>
                <a:gd name="connsiteX36" fmla="*/ 2635026 w 3011132"/>
                <a:gd name="connsiteY36" fmla="*/ 397932 h 2242888"/>
                <a:gd name="connsiteX37" fmla="*/ 2892528 w 3011132"/>
                <a:gd name="connsiteY37" fmla="*/ 655434 h 2242888"/>
                <a:gd name="connsiteX38" fmla="*/ 2892528 w 3011132"/>
                <a:gd name="connsiteY38" fmla="*/ 1869563 h 2242888"/>
                <a:gd name="connsiteX39" fmla="*/ 2635026 w 3011132"/>
                <a:gd name="connsiteY39" fmla="*/ 2127065 h 2242888"/>
                <a:gd name="connsiteX40" fmla="*/ 385364 w 3011132"/>
                <a:gd name="connsiteY40" fmla="*/ 2127065 h 2242888"/>
                <a:gd name="connsiteX41" fmla="*/ 127862 w 3011132"/>
                <a:gd name="connsiteY41" fmla="*/ 1869563 h 2242888"/>
                <a:gd name="connsiteX42" fmla="*/ 127862 w 3011132"/>
                <a:gd name="connsiteY42" fmla="*/ 655434 h 2242888"/>
                <a:gd name="connsiteX43" fmla="*/ 385364 w 3011132"/>
                <a:gd name="connsiteY43" fmla="*/ 397932 h 2242888"/>
                <a:gd name="connsiteX44" fmla="*/ 412220 w 3011132"/>
                <a:gd name="connsiteY44" fmla="*/ 397932 h 2242888"/>
                <a:gd name="connsiteX45" fmla="*/ 412220 w 3011132"/>
                <a:gd name="connsiteY45" fmla="*/ 282481 h 2242888"/>
                <a:gd name="connsiteX46" fmla="*/ 370635 w 3011132"/>
                <a:gd name="connsiteY46" fmla="*/ 282481 h 2242888"/>
                <a:gd name="connsiteX47" fmla="*/ 0 w 3011132"/>
                <a:gd name="connsiteY47" fmla="*/ 653116 h 2242888"/>
                <a:gd name="connsiteX48" fmla="*/ 0 w 3011132"/>
                <a:gd name="connsiteY48" fmla="*/ 1872253 h 2242888"/>
                <a:gd name="connsiteX49" fmla="*/ 370635 w 3011132"/>
                <a:gd name="connsiteY49" fmla="*/ 2242888 h 224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11132" h="2242888">
                  <a:moveTo>
                    <a:pt x="724747" y="690457"/>
                  </a:moveTo>
                  <a:cubicBezTo>
                    <a:pt x="815814" y="690457"/>
                    <a:pt x="889639" y="616632"/>
                    <a:pt x="889639" y="525565"/>
                  </a:cubicBezTo>
                  <a:cubicBezTo>
                    <a:pt x="889639" y="405341"/>
                    <a:pt x="889638" y="285116"/>
                    <a:pt x="889638" y="164892"/>
                  </a:cubicBezTo>
                  <a:cubicBezTo>
                    <a:pt x="889638" y="73825"/>
                    <a:pt x="815813" y="0"/>
                    <a:pt x="724746" y="0"/>
                  </a:cubicBezTo>
                  <a:lnTo>
                    <a:pt x="724747" y="1"/>
                  </a:lnTo>
                  <a:cubicBezTo>
                    <a:pt x="633680" y="1"/>
                    <a:pt x="559855" y="73826"/>
                    <a:pt x="559855" y="164893"/>
                  </a:cubicBezTo>
                  <a:lnTo>
                    <a:pt x="559855" y="525565"/>
                  </a:lnTo>
                  <a:cubicBezTo>
                    <a:pt x="559855" y="616632"/>
                    <a:pt x="633680" y="690457"/>
                    <a:pt x="724747" y="690457"/>
                  </a:cubicBezTo>
                  <a:close/>
                  <a:moveTo>
                    <a:pt x="1772676" y="1028296"/>
                  </a:moveTo>
                  <a:cubicBezTo>
                    <a:pt x="1863743" y="1028296"/>
                    <a:pt x="1937568" y="954471"/>
                    <a:pt x="1937568" y="863404"/>
                  </a:cubicBezTo>
                  <a:cubicBezTo>
                    <a:pt x="1937568" y="630567"/>
                    <a:pt x="1937569" y="397730"/>
                    <a:pt x="1937569" y="164893"/>
                  </a:cubicBezTo>
                  <a:cubicBezTo>
                    <a:pt x="1937569" y="73826"/>
                    <a:pt x="1863744" y="1"/>
                    <a:pt x="1772677" y="1"/>
                  </a:cubicBezTo>
                  <a:cubicBezTo>
                    <a:pt x="1681610" y="1"/>
                    <a:pt x="1607785" y="73826"/>
                    <a:pt x="1607785" y="164893"/>
                  </a:cubicBezTo>
                  <a:lnTo>
                    <a:pt x="1607785" y="863403"/>
                  </a:lnTo>
                  <a:cubicBezTo>
                    <a:pt x="1607785" y="954470"/>
                    <a:pt x="1681610" y="1028295"/>
                    <a:pt x="1772677" y="1028295"/>
                  </a:cubicBezTo>
                  <a:close/>
                  <a:moveTo>
                    <a:pt x="1248711" y="1291654"/>
                  </a:moveTo>
                  <a:cubicBezTo>
                    <a:pt x="1339778" y="1291654"/>
                    <a:pt x="1413603" y="1217829"/>
                    <a:pt x="1413603" y="1126762"/>
                  </a:cubicBezTo>
                  <a:cubicBezTo>
                    <a:pt x="1413603" y="806139"/>
                    <a:pt x="1413604" y="485516"/>
                    <a:pt x="1413604" y="164893"/>
                  </a:cubicBezTo>
                  <a:cubicBezTo>
                    <a:pt x="1413604" y="73826"/>
                    <a:pt x="1339779" y="1"/>
                    <a:pt x="1248712" y="1"/>
                  </a:cubicBezTo>
                  <a:cubicBezTo>
                    <a:pt x="1157645" y="1"/>
                    <a:pt x="1083820" y="73826"/>
                    <a:pt x="1083820" y="164893"/>
                  </a:cubicBezTo>
                  <a:lnTo>
                    <a:pt x="1083820" y="1126761"/>
                  </a:lnTo>
                  <a:cubicBezTo>
                    <a:pt x="1083820" y="1217828"/>
                    <a:pt x="1157645" y="1291653"/>
                    <a:pt x="1248712" y="1291653"/>
                  </a:cubicBezTo>
                  <a:close/>
                  <a:moveTo>
                    <a:pt x="2296641" y="1696388"/>
                  </a:moveTo>
                  <a:cubicBezTo>
                    <a:pt x="2387708" y="1696388"/>
                    <a:pt x="2461533" y="1622563"/>
                    <a:pt x="2461533" y="1531496"/>
                  </a:cubicBezTo>
                  <a:cubicBezTo>
                    <a:pt x="2461533" y="1075962"/>
                    <a:pt x="2461534" y="620427"/>
                    <a:pt x="2461534" y="164893"/>
                  </a:cubicBezTo>
                  <a:cubicBezTo>
                    <a:pt x="2461534" y="73826"/>
                    <a:pt x="2387709" y="1"/>
                    <a:pt x="2296642" y="1"/>
                  </a:cubicBezTo>
                  <a:cubicBezTo>
                    <a:pt x="2205575" y="1"/>
                    <a:pt x="2131750" y="73826"/>
                    <a:pt x="2131750" y="164893"/>
                  </a:cubicBezTo>
                  <a:lnTo>
                    <a:pt x="2131750" y="1531495"/>
                  </a:lnTo>
                  <a:cubicBezTo>
                    <a:pt x="2131750" y="1622562"/>
                    <a:pt x="2205575" y="1696387"/>
                    <a:pt x="2296642" y="1696387"/>
                  </a:cubicBezTo>
                  <a:close/>
                  <a:moveTo>
                    <a:pt x="370635" y="2242888"/>
                  </a:moveTo>
                  <a:lnTo>
                    <a:pt x="2640497" y="2242888"/>
                  </a:lnTo>
                  <a:cubicBezTo>
                    <a:pt x="2845193" y="2242888"/>
                    <a:pt x="3011132" y="2076949"/>
                    <a:pt x="3011132" y="1872253"/>
                  </a:cubicBezTo>
                  <a:lnTo>
                    <a:pt x="3011132" y="653116"/>
                  </a:lnTo>
                  <a:cubicBezTo>
                    <a:pt x="3011132" y="448420"/>
                    <a:pt x="2845193" y="282481"/>
                    <a:pt x="2640497" y="282481"/>
                  </a:cubicBezTo>
                  <a:lnTo>
                    <a:pt x="2630997" y="282481"/>
                  </a:lnTo>
                  <a:lnTo>
                    <a:pt x="2630997" y="397932"/>
                  </a:lnTo>
                  <a:lnTo>
                    <a:pt x="2635026" y="397932"/>
                  </a:lnTo>
                  <a:cubicBezTo>
                    <a:pt x="2777240" y="397932"/>
                    <a:pt x="2892528" y="513220"/>
                    <a:pt x="2892528" y="655434"/>
                  </a:cubicBezTo>
                  <a:lnTo>
                    <a:pt x="2892528" y="1869563"/>
                  </a:lnTo>
                  <a:cubicBezTo>
                    <a:pt x="2892528" y="2011777"/>
                    <a:pt x="2777240" y="2127065"/>
                    <a:pt x="2635026" y="2127065"/>
                  </a:cubicBezTo>
                  <a:lnTo>
                    <a:pt x="385364" y="2127065"/>
                  </a:lnTo>
                  <a:cubicBezTo>
                    <a:pt x="243150" y="2127065"/>
                    <a:pt x="127862" y="2011777"/>
                    <a:pt x="127862" y="1869563"/>
                  </a:cubicBezTo>
                  <a:lnTo>
                    <a:pt x="127862" y="655434"/>
                  </a:lnTo>
                  <a:cubicBezTo>
                    <a:pt x="127862" y="513220"/>
                    <a:pt x="243150" y="397932"/>
                    <a:pt x="385364" y="397932"/>
                  </a:cubicBezTo>
                  <a:lnTo>
                    <a:pt x="412220" y="397932"/>
                  </a:lnTo>
                  <a:lnTo>
                    <a:pt x="412220" y="282481"/>
                  </a:lnTo>
                  <a:lnTo>
                    <a:pt x="370635" y="282481"/>
                  </a:lnTo>
                  <a:cubicBezTo>
                    <a:pt x="165939" y="282481"/>
                    <a:pt x="0" y="448420"/>
                    <a:pt x="0" y="653116"/>
                  </a:cubicBezTo>
                  <a:lnTo>
                    <a:pt x="0" y="1872253"/>
                  </a:lnTo>
                  <a:cubicBezTo>
                    <a:pt x="0" y="2076949"/>
                    <a:pt x="165939" y="2242888"/>
                    <a:pt x="370635" y="2242888"/>
                  </a:cubicBezTo>
                  <a:close/>
                </a:path>
              </a:pathLst>
            </a:custGeom>
            <a:solidFill>
              <a:srgbClr val="1A1A1A"/>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82802" tIns="146243" rIns="182802" bIns="146243" numCol="1" spcCol="0" rtlCol="1" fromWordArt="0" anchor="ctr" anchorCtr="0" forceAA="0" compatLnSpc="1">
              <a:prstTxWarp prst="textNoShape">
                <a:avLst/>
              </a:prstTxWarp>
              <a:noAutofit/>
            </a:bodyPr>
            <a:lstStyle/>
            <a:p>
              <a:pPr algn="r" defTabSz="931935" rtl="1" fontAlgn="base">
                <a:spcBef>
                  <a:spcPct val="0"/>
                </a:spcBef>
                <a:spcAft>
                  <a:spcPct val="0"/>
                </a:spcAft>
                <a:defRPr/>
              </a:pPr>
              <a:endParaRPr lang="en-US" sz="2000" kern="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grpSp>
        <p:nvGrpSpPr>
          <p:cNvPr id="15" name="PowerApps ICON">
            <a:extLst>
              <a:ext uri="{FF2B5EF4-FFF2-40B4-BE49-F238E27FC236}">
                <a16:creationId xmlns:a16="http://schemas.microsoft.com/office/drawing/2014/main" xmlns="" id="{32BAC833-8A3B-4FD5-A6FA-11EFCA8A109D}"/>
              </a:ext>
            </a:extLst>
          </p:cNvPr>
          <p:cNvGrpSpPr>
            <a:grpSpLocks noChangeAspect="1"/>
          </p:cNvGrpSpPr>
          <p:nvPr/>
        </p:nvGrpSpPr>
        <p:grpSpPr>
          <a:xfrm>
            <a:off x="4855601" y="5558643"/>
            <a:ext cx="534886" cy="534886"/>
            <a:chOff x="6903123" y="5594571"/>
            <a:chExt cx="329810" cy="329810"/>
          </a:xfrm>
        </p:grpSpPr>
        <p:sp>
          <p:nvSpPr>
            <p:cNvPr id="63" name="Oval 62">
              <a:extLst>
                <a:ext uri="{FF2B5EF4-FFF2-40B4-BE49-F238E27FC236}">
                  <a16:creationId xmlns:a16="http://schemas.microsoft.com/office/drawing/2014/main" xmlns="" id="{B1E68F3F-8F53-457F-BE57-1BC496F3BD43}"/>
                </a:ext>
              </a:extLst>
            </p:cNvPr>
            <p:cNvSpPr/>
            <p:nvPr/>
          </p:nvSpPr>
          <p:spPr bwMode="auto">
            <a:xfrm>
              <a:off x="6903123" y="5594571"/>
              <a:ext cx="329810" cy="329810"/>
            </a:xfrm>
            <a:prstGeom prst="ellipse">
              <a:avLst/>
            </a:prstGeom>
            <a:solidFill>
              <a:schemeClr val="bg1">
                <a:lumMod val="95000"/>
              </a:schemeClr>
            </a:solidFill>
            <a:ln w="9525" cap="flat" cmpd="sng" algn="ctr">
              <a:noFill/>
              <a:prstDash val="solid"/>
            </a:ln>
            <a:effectLst/>
          </p:spPr>
          <p:txBody>
            <a:bodyPr rot="0" spcFirstLastPara="0" vert="horz" wrap="square" lIns="182802" tIns="146243" rIns="182802" bIns="146243" numCol="1" spcCol="0" rtlCol="1" fromWordArt="0" anchor="ctr" anchorCtr="0" forceAA="0" compatLnSpc="1">
              <a:prstTxWarp prst="textNoShape">
                <a:avLst/>
              </a:prstTxWarp>
              <a:noAutofit/>
            </a:bodyPr>
            <a:lstStyle/>
            <a:p>
              <a:pPr algn="r" defTabSz="931935" rtl="1" fontAlgn="base">
                <a:spcBef>
                  <a:spcPct val="0"/>
                </a:spcBef>
                <a:spcAft>
                  <a:spcPct val="0"/>
                </a:spcAft>
              </a:pPr>
              <a:endParaRPr lang="en-US" sz="2000" kern="0">
                <a:ln w="3175">
                  <a:solidFill>
                    <a:schemeClr val="tx1"/>
                  </a:solidFill>
                </a:ln>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64" name="POWERAPPSICON">
              <a:extLst>
                <a:ext uri="{FF2B5EF4-FFF2-40B4-BE49-F238E27FC236}">
                  <a16:creationId xmlns:a16="http://schemas.microsoft.com/office/drawing/2014/main" xmlns="" id="{5641FDD3-32F4-42D1-A2F0-78255C28909F}"/>
                </a:ext>
              </a:extLst>
            </p:cNvPr>
            <p:cNvSpPr>
              <a:spLocks noChangeAspect="1"/>
            </p:cNvSpPr>
            <p:nvPr/>
          </p:nvSpPr>
          <p:spPr bwMode="auto">
            <a:xfrm>
              <a:off x="6973543" y="5693072"/>
              <a:ext cx="188970" cy="132808"/>
            </a:xfrm>
            <a:custGeom>
              <a:avLst/>
              <a:gdLst>
                <a:gd name="connsiteX0" fmla="*/ 274828 w 416691"/>
                <a:gd name="connsiteY0" fmla="*/ 227922 h 316368"/>
                <a:gd name="connsiteX1" fmla="*/ 312357 w 416691"/>
                <a:gd name="connsiteY1" fmla="*/ 265002 h 316368"/>
                <a:gd name="connsiteX2" fmla="*/ 312418 w 416691"/>
                <a:gd name="connsiteY2" fmla="*/ 275189 h 316368"/>
                <a:gd name="connsiteX3" fmla="*/ 273845 w 416691"/>
                <a:gd name="connsiteY3" fmla="*/ 314228 h 316368"/>
                <a:gd name="connsiteX4" fmla="*/ 263659 w 416691"/>
                <a:gd name="connsiteY4" fmla="*/ 314289 h 316368"/>
                <a:gd name="connsiteX5" fmla="*/ 226130 w 416691"/>
                <a:gd name="connsiteY5" fmla="*/ 277209 h 316368"/>
                <a:gd name="connsiteX6" fmla="*/ 226069 w 416691"/>
                <a:gd name="connsiteY6" fmla="*/ 267023 h 316368"/>
                <a:gd name="connsiteX7" fmla="*/ 264642 w 416691"/>
                <a:gd name="connsiteY7" fmla="*/ 227984 h 316368"/>
                <a:gd name="connsiteX8" fmla="*/ 274828 w 416691"/>
                <a:gd name="connsiteY8" fmla="*/ 227922 h 316368"/>
                <a:gd name="connsiteX9" fmla="*/ 334401 w 416691"/>
                <a:gd name="connsiteY9" fmla="*/ 168507 h 316368"/>
                <a:gd name="connsiteX10" fmla="*/ 371930 w 416691"/>
                <a:gd name="connsiteY10" fmla="*/ 205587 h 316368"/>
                <a:gd name="connsiteX11" fmla="*/ 371991 w 416691"/>
                <a:gd name="connsiteY11" fmla="*/ 215774 h 316368"/>
                <a:gd name="connsiteX12" fmla="*/ 333418 w 416691"/>
                <a:gd name="connsiteY12" fmla="*/ 254813 h 316368"/>
                <a:gd name="connsiteX13" fmla="*/ 323232 w 416691"/>
                <a:gd name="connsiteY13" fmla="*/ 254874 h 316368"/>
                <a:gd name="connsiteX14" fmla="*/ 285703 w 416691"/>
                <a:gd name="connsiteY14" fmla="*/ 217794 h 316368"/>
                <a:gd name="connsiteX15" fmla="*/ 285642 w 416691"/>
                <a:gd name="connsiteY15" fmla="*/ 207608 h 316368"/>
                <a:gd name="connsiteX16" fmla="*/ 324215 w 416691"/>
                <a:gd name="connsiteY16" fmla="*/ 168569 h 316368"/>
                <a:gd name="connsiteX17" fmla="*/ 334401 w 416691"/>
                <a:gd name="connsiteY17" fmla="*/ 168507 h 316368"/>
                <a:gd name="connsiteX18" fmla="*/ 152821 w 416691"/>
                <a:gd name="connsiteY18" fmla="*/ 167256 h 316368"/>
                <a:gd name="connsiteX19" fmla="*/ 147368 w 416691"/>
                <a:gd name="connsiteY19" fmla="*/ 169553 h 316368"/>
                <a:gd name="connsiteX20" fmla="*/ 109372 w 416691"/>
                <a:gd name="connsiteY20" fmla="*/ 208008 h 316368"/>
                <a:gd name="connsiteX21" fmla="*/ 109438 w 416691"/>
                <a:gd name="connsiteY21" fmla="*/ 218942 h 316368"/>
                <a:gd name="connsiteX22" fmla="*/ 145598 w 416691"/>
                <a:gd name="connsiteY22" fmla="*/ 254670 h 316368"/>
                <a:gd name="connsiteX23" fmla="*/ 156532 w 416691"/>
                <a:gd name="connsiteY23" fmla="*/ 254604 h 316368"/>
                <a:gd name="connsiteX24" fmla="*/ 194528 w 416691"/>
                <a:gd name="connsiteY24" fmla="*/ 216149 h 316368"/>
                <a:gd name="connsiteX25" fmla="*/ 194462 w 416691"/>
                <a:gd name="connsiteY25" fmla="*/ 205215 h 316368"/>
                <a:gd name="connsiteX26" fmla="*/ 158302 w 416691"/>
                <a:gd name="connsiteY26" fmla="*/ 169487 h 316368"/>
                <a:gd name="connsiteX27" fmla="*/ 152821 w 416691"/>
                <a:gd name="connsiteY27" fmla="*/ 167256 h 316368"/>
                <a:gd name="connsiteX28" fmla="*/ 152767 w 416691"/>
                <a:gd name="connsiteY28" fmla="*/ 113185 h 316368"/>
                <a:gd name="connsiteX29" fmla="*/ 163879 w 416691"/>
                <a:gd name="connsiteY29" fmla="*/ 117710 h 316368"/>
                <a:gd name="connsiteX30" fmla="*/ 245552 w 416691"/>
                <a:gd name="connsiteY30" fmla="*/ 198407 h 316368"/>
                <a:gd name="connsiteX31" fmla="*/ 245686 w 416691"/>
                <a:gd name="connsiteY31" fmla="*/ 220576 h 316368"/>
                <a:gd name="connsiteX32" fmla="*/ 161740 w 416691"/>
                <a:gd name="connsiteY32" fmla="*/ 305537 h 316368"/>
                <a:gd name="connsiteX33" fmla="*/ 139571 w 416691"/>
                <a:gd name="connsiteY33" fmla="*/ 305671 h 316368"/>
                <a:gd name="connsiteX34" fmla="*/ 57898 w 416691"/>
                <a:gd name="connsiteY34" fmla="*/ 224974 h 316368"/>
                <a:gd name="connsiteX35" fmla="*/ 57764 w 416691"/>
                <a:gd name="connsiteY35" fmla="*/ 202804 h 316368"/>
                <a:gd name="connsiteX36" fmla="*/ 141710 w 416691"/>
                <a:gd name="connsiteY36" fmla="*/ 117843 h 316368"/>
                <a:gd name="connsiteX37" fmla="*/ 152767 w 416691"/>
                <a:gd name="connsiteY37" fmla="*/ 113185 h 316368"/>
                <a:gd name="connsiteX38" fmla="*/ 274828 w 416691"/>
                <a:gd name="connsiteY38" fmla="*/ 111450 h 316368"/>
                <a:gd name="connsiteX39" fmla="*/ 312357 w 416691"/>
                <a:gd name="connsiteY39" fmla="*/ 148530 h 316368"/>
                <a:gd name="connsiteX40" fmla="*/ 312418 w 416691"/>
                <a:gd name="connsiteY40" fmla="*/ 158717 h 316368"/>
                <a:gd name="connsiteX41" fmla="*/ 273845 w 416691"/>
                <a:gd name="connsiteY41" fmla="*/ 197756 h 316368"/>
                <a:gd name="connsiteX42" fmla="*/ 263659 w 416691"/>
                <a:gd name="connsiteY42" fmla="*/ 197817 h 316368"/>
                <a:gd name="connsiteX43" fmla="*/ 226130 w 416691"/>
                <a:gd name="connsiteY43" fmla="*/ 160737 h 316368"/>
                <a:gd name="connsiteX44" fmla="*/ 226069 w 416691"/>
                <a:gd name="connsiteY44" fmla="*/ 150551 h 316368"/>
                <a:gd name="connsiteX45" fmla="*/ 264642 w 416691"/>
                <a:gd name="connsiteY45" fmla="*/ 111512 h 316368"/>
                <a:gd name="connsiteX46" fmla="*/ 274828 w 416691"/>
                <a:gd name="connsiteY46" fmla="*/ 111450 h 316368"/>
                <a:gd name="connsiteX47" fmla="*/ 45680 w 416691"/>
                <a:gd name="connsiteY47" fmla="*/ 0 h 316368"/>
                <a:gd name="connsiteX48" fmla="*/ 371011 w 416691"/>
                <a:gd name="connsiteY48" fmla="*/ 0 h 316368"/>
                <a:gd name="connsiteX49" fmla="*/ 416691 w 416691"/>
                <a:gd name="connsiteY49" fmla="*/ 45680 h 316368"/>
                <a:gd name="connsiteX50" fmla="*/ 416691 w 416691"/>
                <a:gd name="connsiteY50" fmla="*/ 225772 h 316368"/>
                <a:gd name="connsiteX51" fmla="*/ 371011 w 416691"/>
                <a:gd name="connsiteY51" fmla="*/ 271452 h 316368"/>
                <a:gd name="connsiteX52" fmla="*/ 363811 w 416691"/>
                <a:gd name="connsiteY52" fmla="*/ 271452 h 316368"/>
                <a:gd name="connsiteX53" fmla="*/ 363811 w 416691"/>
                <a:gd name="connsiteY53" fmla="*/ 251397 h 316368"/>
                <a:gd name="connsiteX54" fmla="*/ 368991 w 416691"/>
                <a:gd name="connsiteY54" fmla="*/ 251397 h 316368"/>
                <a:gd name="connsiteX55" fmla="*/ 397764 w 416691"/>
                <a:gd name="connsiteY55" fmla="*/ 222624 h 316368"/>
                <a:gd name="connsiteX56" fmla="*/ 397764 w 416691"/>
                <a:gd name="connsiteY56" fmla="*/ 45860 h 316368"/>
                <a:gd name="connsiteX57" fmla="*/ 368991 w 416691"/>
                <a:gd name="connsiteY57" fmla="*/ 17086 h 316368"/>
                <a:gd name="connsiteX58" fmla="*/ 47700 w 416691"/>
                <a:gd name="connsiteY58" fmla="*/ 17086 h 316368"/>
                <a:gd name="connsiteX59" fmla="*/ 18927 w 416691"/>
                <a:gd name="connsiteY59" fmla="*/ 45860 h 316368"/>
                <a:gd name="connsiteX60" fmla="*/ 18927 w 416691"/>
                <a:gd name="connsiteY60" fmla="*/ 222624 h 316368"/>
                <a:gd name="connsiteX61" fmla="*/ 47700 w 416691"/>
                <a:gd name="connsiteY61" fmla="*/ 251397 h 316368"/>
                <a:gd name="connsiteX62" fmla="*/ 58874 w 416691"/>
                <a:gd name="connsiteY62" fmla="*/ 251397 h 316368"/>
                <a:gd name="connsiteX63" fmla="*/ 58874 w 416691"/>
                <a:gd name="connsiteY63" fmla="*/ 271452 h 316368"/>
                <a:gd name="connsiteX64" fmla="*/ 45680 w 416691"/>
                <a:gd name="connsiteY64" fmla="*/ 271452 h 316368"/>
                <a:gd name="connsiteX65" fmla="*/ 0 w 416691"/>
                <a:gd name="connsiteY65" fmla="*/ 225772 h 316368"/>
                <a:gd name="connsiteX66" fmla="*/ 0 w 416691"/>
                <a:gd name="connsiteY66" fmla="*/ 45680 h 316368"/>
                <a:gd name="connsiteX67" fmla="*/ 45680 w 416691"/>
                <a:gd name="connsiteY67" fmla="*/ 0 h 31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16691" h="316368">
                  <a:moveTo>
                    <a:pt x="274828" y="227922"/>
                  </a:moveTo>
                  <a:lnTo>
                    <a:pt x="312357" y="265002"/>
                  </a:lnTo>
                  <a:cubicBezTo>
                    <a:pt x="315186" y="267798"/>
                    <a:pt x="315214" y="272359"/>
                    <a:pt x="312418" y="275189"/>
                  </a:cubicBezTo>
                  <a:lnTo>
                    <a:pt x="273845" y="314228"/>
                  </a:lnTo>
                  <a:cubicBezTo>
                    <a:pt x="271049" y="317058"/>
                    <a:pt x="266489" y="317085"/>
                    <a:pt x="263659" y="314289"/>
                  </a:cubicBezTo>
                  <a:lnTo>
                    <a:pt x="226130" y="277209"/>
                  </a:lnTo>
                  <a:cubicBezTo>
                    <a:pt x="223301" y="274413"/>
                    <a:pt x="223273" y="269853"/>
                    <a:pt x="226069" y="267023"/>
                  </a:cubicBezTo>
                  <a:lnTo>
                    <a:pt x="264642" y="227984"/>
                  </a:lnTo>
                  <a:cubicBezTo>
                    <a:pt x="267438" y="225154"/>
                    <a:pt x="271998" y="225126"/>
                    <a:pt x="274828" y="227922"/>
                  </a:cubicBezTo>
                  <a:close/>
                  <a:moveTo>
                    <a:pt x="334401" y="168507"/>
                  </a:moveTo>
                  <a:lnTo>
                    <a:pt x="371930" y="205587"/>
                  </a:lnTo>
                  <a:cubicBezTo>
                    <a:pt x="374759" y="208383"/>
                    <a:pt x="374787" y="212944"/>
                    <a:pt x="371991" y="215774"/>
                  </a:cubicBezTo>
                  <a:lnTo>
                    <a:pt x="333418" y="254813"/>
                  </a:lnTo>
                  <a:cubicBezTo>
                    <a:pt x="330622" y="257643"/>
                    <a:pt x="326062" y="257670"/>
                    <a:pt x="323232" y="254874"/>
                  </a:cubicBezTo>
                  <a:lnTo>
                    <a:pt x="285703" y="217794"/>
                  </a:lnTo>
                  <a:cubicBezTo>
                    <a:pt x="282874" y="214998"/>
                    <a:pt x="282846" y="210438"/>
                    <a:pt x="285642" y="207608"/>
                  </a:cubicBezTo>
                  <a:lnTo>
                    <a:pt x="324215" y="168569"/>
                  </a:lnTo>
                  <a:cubicBezTo>
                    <a:pt x="327011" y="165739"/>
                    <a:pt x="331571" y="165711"/>
                    <a:pt x="334401" y="168507"/>
                  </a:cubicBezTo>
                  <a:close/>
                  <a:moveTo>
                    <a:pt x="152821" y="167256"/>
                  </a:moveTo>
                  <a:cubicBezTo>
                    <a:pt x="150842" y="167268"/>
                    <a:pt x="148868" y="168034"/>
                    <a:pt x="147368" y="169553"/>
                  </a:cubicBezTo>
                  <a:lnTo>
                    <a:pt x="109372" y="208008"/>
                  </a:lnTo>
                  <a:cubicBezTo>
                    <a:pt x="106371" y="211046"/>
                    <a:pt x="106400" y="215941"/>
                    <a:pt x="109438" y="218942"/>
                  </a:cubicBezTo>
                  <a:lnTo>
                    <a:pt x="145598" y="254670"/>
                  </a:lnTo>
                  <a:cubicBezTo>
                    <a:pt x="148636" y="257671"/>
                    <a:pt x="153531" y="257642"/>
                    <a:pt x="156532" y="254604"/>
                  </a:cubicBezTo>
                  <a:lnTo>
                    <a:pt x="194528" y="216149"/>
                  </a:lnTo>
                  <a:cubicBezTo>
                    <a:pt x="197529" y="213112"/>
                    <a:pt x="197500" y="208217"/>
                    <a:pt x="194462" y="205215"/>
                  </a:cubicBezTo>
                  <a:lnTo>
                    <a:pt x="158302" y="169487"/>
                  </a:lnTo>
                  <a:cubicBezTo>
                    <a:pt x="156783" y="167987"/>
                    <a:pt x="154800" y="167244"/>
                    <a:pt x="152821" y="167256"/>
                  </a:cubicBezTo>
                  <a:close/>
                  <a:moveTo>
                    <a:pt x="152767" y="113185"/>
                  </a:moveTo>
                  <a:cubicBezTo>
                    <a:pt x="156779" y="113161"/>
                    <a:pt x="160800" y="114667"/>
                    <a:pt x="163879" y="117710"/>
                  </a:cubicBezTo>
                  <a:lnTo>
                    <a:pt x="245552" y="198407"/>
                  </a:lnTo>
                  <a:cubicBezTo>
                    <a:pt x="251711" y="204492"/>
                    <a:pt x="251771" y="214417"/>
                    <a:pt x="245686" y="220576"/>
                  </a:cubicBezTo>
                  <a:lnTo>
                    <a:pt x="161740" y="305537"/>
                  </a:lnTo>
                  <a:cubicBezTo>
                    <a:pt x="155655" y="311696"/>
                    <a:pt x="145730" y="311756"/>
                    <a:pt x="139571" y="305671"/>
                  </a:cubicBezTo>
                  <a:lnTo>
                    <a:pt x="57898" y="224974"/>
                  </a:lnTo>
                  <a:cubicBezTo>
                    <a:pt x="51739" y="218889"/>
                    <a:pt x="51679" y="208963"/>
                    <a:pt x="57764" y="202804"/>
                  </a:cubicBezTo>
                  <a:lnTo>
                    <a:pt x="141710" y="117843"/>
                  </a:lnTo>
                  <a:cubicBezTo>
                    <a:pt x="144752" y="114764"/>
                    <a:pt x="148755" y="113209"/>
                    <a:pt x="152767" y="113185"/>
                  </a:cubicBezTo>
                  <a:close/>
                  <a:moveTo>
                    <a:pt x="274828" y="111450"/>
                  </a:moveTo>
                  <a:lnTo>
                    <a:pt x="312357" y="148530"/>
                  </a:lnTo>
                  <a:cubicBezTo>
                    <a:pt x="315186" y="151326"/>
                    <a:pt x="315214" y="155887"/>
                    <a:pt x="312418" y="158717"/>
                  </a:cubicBezTo>
                  <a:lnTo>
                    <a:pt x="273845" y="197756"/>
                  </a:lnTo>
                  <a:cubicBezTo>
                    <a:pt x="271049" y="200586"/>
                    <a:pt x="266489" y="200613"/>
                    <a:pt x="263659" y="197817"/>
                  </a:cubicBezTo>
                  <a:lnTo>
                    <a:pt x="226130" y="160737"/>
                  </a:lnTo>
                  <a:cubicBezTo>
                    <a:pt x="223301" y="157941"/>
                    <a:pt x="223273" y="153381"/>
                    <a:pt x="226069" y="150551"/>
                  </a:cubicBezTo>
                  <a:lnTo>
                    <a:pt x="264642" y="111512"/>
                  </a:lnTo>
                  <a:cubicBezTo>
                    <a:pt x="267438" y="108682"/>
                    <a:pt x="271998" y="108654"/>
                    <a:pt x="274828" y="111450"/>
                  </a:cubicBezTo>
                  <a:close/>
                  <a:moveTo>
                    <a:pt x="45680" y="0"/>
                  </a:moveTo>
                  <a:lnTo>
                    <a:pt x="371011" y="0"/>
                  </a:lnTo>
                  <a:cubicBezTo>
                    <a:pt x="396239" y="0"/>
                    <a:pt x="416691" y="20452"/>
                    <a:pt x="416691" y="45680"/>
                  </a:cubicBezTo>
                  <a:lnTo>
                    <a:pt x="416691" y="225772"/>
                  </a:lnTo>
                  <a:cubicBezTo>
                    <a:pt x="416691" y="251001"/>
                    <a:pt x="396239" y="271452"/>
                    <a:pt x="371011" y="271452"/>
                  </a:cubicBezTo>
                  <a:lnTo>
                    <a:pt x="363811" y="271452"/>
                  </a:lnTo>
                  <a:lnTo>
                    <a:pt x="363811" y="251397"/>
                  </a:lnTo>
                  <a:lnTo>
                    <a:pt x="368991" y="251397"/>
                  </a:lnTo>
                  <a:cubicBezTo>
                    <a:pt x="384882" y="251397"/>
                    <a:pt x="397764" y="238515"/>
                    <a:pt x="397764" y="222624"/>
                  </a:cubicBezTo>
                  <a:lnTo>
                    <a:pt x="397764" y="45860"/>
                  </a:lnTo>
                  <a:cubicBezTo>
                    <a:pt x="397764" y="29969"/>
                    <a:pt x="384882" y="17086"/>
                    <a:pt x="368991" y="17086"/>
                  </a:cubicBezTo>
                  <a:lnTo>
                    <a:pt x="47700" y="17086"/>
                  </a:lnTo>
                  <a:cubicBezTo>
                    <a:pt x="31809" y="17086"/>
                    <a:pt x="18927" y="29969"/>
                    <a:pt x="18927" y="45860"/>
                  </a:cubicBezTo>
                  <a:lnTo>
                    <a:pt x="18927" y="222624"/>
                  </a:lnTo>
                  <a:cubicBezTo>
                    <a:pt x="18927" y="238515"/>
                    <a:pt x="31809" y="251397"/>
                    <a:pt x="47700" y="251397"/>
                  </a:cubicBezTo>
                  <a:lnTo>
                    <a:pt x="58874" y="251397"/>
                  </a:lnTo>
                  <a:lnTo>
                    <a:pt x="58874" y="271452"/>
                  </a:lnTo>
                  <a:lnTo>
                    <a:pt x="45680" y="271452"/>
                  </a:lnTo>
                  <a:cubicBezTo>
                    <a:pt x="20452" y="271452"/>
                    <a:pt x="0" y="251001"/>
                    <a:pt x="0" y="225772"/>
                  </a:cubicBezTo>
                  <a:lnTo>
                    <a:pt x="0" y="45680"/>
                  </a:lnTo>
                  <a:cubicBezTo>
                    <a:pt x="0" y="20452"/>
                    <a:pt x="20452" y="0"/>
                    <a:pt x="45680" y="0"/>
                  </a:cubicBezTo>
                  <a:close/>
                </a:path>
              </a:pathLst>
            </a:custGeom>
            <a:solidFill>
              <a:srgbClr val="1A1A1A"/>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82802" tIns="146243" rIns="182802" bIns="146243" numCol="1" spcCol="0" rtlCol="1" fromWordArt="0" anchor="ctr" anchorCtr="0" forceAA="0" compatLnSpc="1">
              <a:prstTxWarp prst="textNoShape">
                <a:avLst/>
              </a:prstTxWarp>
              <a:noAutofit/>
            </a:bodyPr>
            <a:lstStyle/>
            <a:p>
              <a:pPr algn="r" defTabSz="931935" rtl="1" fontAlgn="base">
                <a:spcBef>
                  <a:spcPct val="0"/>
                </a:spcBef>
                <a:spcAft>
                  <a:spcPct val="0"/>
                </a:spcAft>
                <a:defRPr/>
              </a:pPr>
              <a:endParaRPr lang="en-US" sz="2000" kern="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sp>
        <p:nvSpPr>
          <p:cNvPr id="16" name="Power platform">
            <a:extLst>
              <a:ext uri="{FF2B5EF4-FFF2-40B4-BE49-F238E27FC236}">
                <a16:creationId xmlns:a16="http://schemas.microsoft.com/office/drawing/2014/main" xmlns="" id="{9ED99704-05D0-4E2F-8AFE-E3D2BF26C716}"/>
              </a:ext>
            </a:extLst>
          </p:cNvPr>
          <p:cNvSpPr txBox="1"/>
          <p:nvPr/>
        </p:nvSpPr>
        <p:spPr>
          <a:xfrm flipH="1">
            <a:off x="5539591" y="5181220"/>
            <a:ext cx="1549810" cy="221599"/>
          </a:xfrm>
          <a:prstGeom prst="rect">
            <a:avLst/>
          </a:prstGeom>
          <a:noFill/>
        </p:spPr>
        <p:txBody>
          <a:bodyPr wrap="square" lIns="0" tIns="0" rIns="0" bIns="0" rtlCol="1">
            <a:spAutoFit/>
          </a:bodyPr>
          <a:lstStyle/>
          <a:p>
            <a:pPr algn="ctr" defTabSz="913874" rtl="1">
              <a:lnSpc>
                <a:spcPct val="90000"/>
              </a:lnSpc>
              <a:spcAft>
                <a:spcPts val="600"/>
              </a:spcAft>
              <a:defRPr/>
            </a:pPr>
            <a:r>
              <a:rPr lang="ar-SA" sz="1600" dirty="0">
                <a:latin typeface="Arial" panose="020B0604020202020204" pitchFamily="34" charset="0"/>
                <a:cs typeface="Arial" panose="020B0604020202020204" pitchFamily="34" charset="0"/>
                <a:rtl val="0"/>
              </a:rPr>
              <a:t>Power Platform</a:t>
            </a:r>
          </a:p>
        </p:txBody>
      </p:sp>
      <p:sp>
        <p:nvSpPr>
          <p:cNvPr id="17" name="Power BI">
            <a:extLst>
              <a:ext uri="{FF2B5EF4-FFF2-40B4-BE49-F238E27FC236}">
                <a16:creationId xmlns:a16="http://schemas.microsoft.com/office/drawing/2014/main" xmlns="" id="{2484EE6C-0FDE-43D1-B68B-4DCD268C1E9A}"/>
              </a:ext>
            </a:extLst>
          </p:cNvPr>
          <p:cNvSpPr txBox="1"/>
          <p:nvPr/>
        </p:nvSpPr>
        <p:spPr>
          <a:xfrm flipH="1">
            <a:off x="7126420" y="6207146"/>
            <a:ext cx="663576"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3874" rtl="1">
              <a:defRPr/>
            </a:pPr>
            <a:r>
              <a:rPr lang="ar-SA" dirty="0">
                <a:latin typeface="Arial" panose="020B0604020202020204" pitchFamily="34" charset="0"/>
                <a:cs typeface="Arial" panose="020B0604020202020204" pitchFamily="34" charset="0"/>
                <a:rtl val="0"/>
              </a:rPr>
              <a:t>Power BI</a:t>
            </a:r>
          </a:p>
        </p:txBody>
      </p:sp>
      <p:sp>
        <p:nvSpPr>
          <p:cNvPr id="18" name="Flow">
            <a:extLst>
              <a:ext uri="{FF2B5EF4-FFF2-40B4-BE49-F238E27FC236}">
                <a16:creationId xmlns:a16="http://schemas.microsoft.com/office/drawing/2014/main" xmlns="" id="{9C661698-4012-4A89-BF1E-6112C515FEDA}"/>
              </a:ext>
            </a:extLst>
          </p:cNvPr>
          <p:cNvSpPr txBox="1"/>
          <p:nvPr/>
        </p:nvSpPr>
        <p:spPr>
          <a:xfrm flipH="1">
            <a:off x="5982708" y="6207146"/>
            <a:ext cx="663576"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3874" rtl="1">
              <a:defRPr/>
            </a:pPr>
            <a:r>
              <a:rPr lang="ar-SA" dirty="0">
                <a:latin typeface="Arial" panose="020B0604020202020204" pitchFamily="34" charset="0"/>
                <a:cs typeface="Arial" panose="020B0604020202020204" pitchFamily="34" charset="0"/>
                <a:rtl val="0"/>
              </a:rPr>
              <a:t>Flow</a:t>
            </a:r>
          </a:p>
        </p:txBody>
      </p:sp>
      <p:sp>
        <p:nvSpPr>
          <p:cNvPr id="19" name="PowerApps">
            <a:extLst>
              <a:ext uri="{FF2B5EF4-FFF2-40B4-BE49-F238E27FC236}">
                <a16:creationId xmlns:a16="http://schemas.microsoft.com/office/drawing/2014/main" xmlns="" id="{BE8C6ADF-9A88-4585-A4D3-21A31372C25C}"/>
              </a:ext>
            </a:extLst>
          </p:cNvPr>
          <p:cNvSpPr txBox="1"/>
          <p:nvPr/>
        </p:nvSpPr>
        <p:spPr>
          <a:xfrm flipH="1">
            <a:off x="4786759" y="6207154"/>
            <a:ext cx="663576" cy="153880"/>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3874" rtl="1">
              <a:defRPr/>
            </a:pPr>
            <a:r>
              <a:rPr lang="ar-SA" dirty="0">
                <a:latin typeface="Arial" panose="020B0604020202020204" pitchFamily="34" charset="0"/>
                <a:cs typeface="Arial" panose="020B0604020202020204" pitchFamily="34" charset="0"/>
                <a:rtl val="0"/>
              </a:rPr>
              <a:t>PowerApps</a:t>
            </a:r>
          </a:p>
        </p:txBody>
      </p:sp>
      <p:sp>
        <p:nvSpPr>
          <p:cNvPr id="20" name="Oval 19">
            <a:extLst>
              <a:ext uri="{FF2B5EF4-FFF2-40B4-BE49-F238E27FC236}">
                <a16:creationId xmlns:a16="http://schemas.microsoft.com/office/drawing/2014/main" xmlns="" id="{0C1F2649-9DDC-4915-99FA-DBA3C84CF15F}"/>
              </a:ext>
            </a:extLst>
          </p:cNvPr>
          <p:cNvSpPr>
            <a:spLocks noChangeAspect="1"/>
          </p:cNvSpPr>
          <p:nvPr/>
        </p:nvSpPr>
        <p:spPr bwMode="auto">
          <a:xfrm flipH="1">
            <a:off x="4600480" y="1205237"/>
            <a:ext cx="3428028" cy="3428028"/>
          </a:xfrm>
          <a:prstGeom prst="ellipse">
            <a:avLst/>
          </a:prstGeom>
          <a:solidFill>
            <a:sysClr val="window" lastClr="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82828" tIns="146263" rIns="182828" bIns="146263" numCol="1" spcCol="0" rtlCol="1" fromWordArt="0" anchor="ctr" anchorCtr="0" forceAA="0" compatLnSpc="1">
            <a:prstTxWarp prst="textNoShape">
              <a:avLst/>
            </a:prstTxWarp>
            <a:noAutofit/>
          </a:bodyPr>
          <a:lstStyle/>
          <a:p>
            <a:pPr algn="r" defTabSz="932114" rtl="1" fontAlgn="base">
              <a:spcBef>
                <a:spcPct val="0"/>
              </a:spcBef>
              <a:spcAft>
                <a:spcPct val="0"/>
              </a:spcAft>
              <a:defRPr/>
            </a:pPr>
            <a:endParaRPr lang="en-US" sz="2000" ker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pic>
        <p:nvPicPr>
          <p:cNvPr id="21" name="Picture 20">
            <a:extLst>
              <a:ext uri="{FF2B5EF4-FFF2-40B4-BE49-F238E27FC236}">
                <a16:creationId xmlns:a16="http://schemas.microsoft.com/office/drawing/2014/main" xmlns="" id="{DFE6BE31-29AF-42DB-AE94-4BB53E399700}"/>
              </a:ext>
            </a:extLst>
          </p:cNvPr>
          <p:cNvPicPr>
            <a:picLocks noChangeAspect="1"/>
          </p:cNvPicPr>
          <p:nvPr/>
        </p:nvPicPr>
        <p:blipFill>
          <a:blip r:embed="rId3"/>
          <a:stretch>
            <a:fillRect/>
          </a:stretch>
        </p:blipFill>
        <p:spPr>
          <a:xfrm>
            <a:off x="4912726" y="2777935"/>
            <a:ext cx="2803535" cy="282633"/>
          </a:xfrm>
          <a:prstGeom prst="rect">
            <a:avLst/>
          </a:prstGeom>
        </p:spPr>
      </p:pic>
      <p:grpSp>
        <p:nvGrpSpPr>
          <p:cNvPr id="22" name="Group 21">
            <a:extLst>
              <a:ext uri="{FF2B5EF4-FFF2-40B4-BE49-F238E27FC236}">
                <a16:creationId xmlns:a16="http://schemas.microsoft.com/office/drawing/2014/main" xmlns="" id="{5CFC0135-6A9E-40D2-9F32-A428DF7D0DE7}"/>
              </a:ext>
            </a:extLst>
          </p:cNvPr>
          <p:cNvGrpSpPr/>
          <p:nvPr/>
        </p:nvGrpSpPr>
        <p:grpSpPr>
          <a:xfrm>
            <a:off x="6463734" y="3988481"/>
            <a:ext cx="663670" cy="436055"/>
            <a:chOff x="5283092" y="3988481"/>
            <a:chExt cx="663670" cy="436055"/>
          </a:xfrm>
        </p:grpSpPr>
        <p:sp>
          <p:nvSpPr>
            <p:cNvPr id="61" name="TextBox 60">
              <a:extLst>
                <a:ext uri="{FF2B5EF4-FFF2-40B4-BE49-F238E27FC236}">
                  <a16:creationId xmlns:a16="http://schemas.microsoft.com/office/drawing/2014/main" xmlns="" id="{A48101DC-78C3-44D2-B853-D69F6FF8299E}"/>
                </a:ext>
              </a:extLst>
            </p:cNvPr>
            <p:cNvSpPr txBox="1"/>
            <p:nvPr/>
          </p:nvSpPr>
          <p:spPr>
            <a:xfrm>
              <a:off x="5283092" y="4270648"/>
              <a:ext cx="663670"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4049" rtl="1">
                <a:defRPr/>
              </a:pPr>
              <a:r>
                <a:rPr lang="ar-SA" dirty="0">
                  <a:latin typeface="Arial" panose="020B0604020202020204" pitchFamily="34" charset="0"/>
                  <a:cs typeface="Arial" panose="020B0604020202020204" pitchFamily="34" charset="0"/>
                  <a:rtl val="0"/>
                </a:rPr>
                <a:t>Finance</a:t>
              </a:r>
            </a:p>
          </p:txBody>
        </p:sp>
        <p:sp>
          <p:nvSpPr>
            <p:cNvPr id="62" name="BarChartVertical_E9EC" title="Icon of a vertical bar graph">
              <a:extLst>
                <a:ext uri="{FF2B5EF4-FFF2-40B4-BE49-F238E27FC236}">
                  <a16:creationId xmlns:a16="http://schemas.microsoft.com/office/drawing/2014/main" xmlns="" id="{3BD9FD91-7DF6-403F-9E02-4DB627AA591B}"/>
                </a:ext>
              </a:extLst>
            </p:cNvPr>
            <p:cNvSpPr>
              <a:spLocks noChangeAspect="1" noEditPoints="1"/>
            </p:cNvSpPr>
            <p:nvPr/>
          </p:nvSpPr>
          <p:spPr bwMode="auto">
            <a:xfrm>
              <a:off x="5507694" y="3988481"/>
              <a:ext cx="214466" cy="214516"/>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lin ang="5400000" scaled="1"/>
                </a:gra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xmlns="" id="{8CD7AD23-7161-402E-82D6-C97E42D361BC}"/>
              </a:ext>
            </a:extLst>
          </p:cNvPr>
          <p:cNvGrpSpPr/>
          <p:nvPr/>
        </p:nvGrpSpPr>
        <p:grpSpPr>
          <a:xfrm>
            <a:off x="5504456" y="3969884"/>
            <a:ext cx="766330" cy="454652"/>
            <a:chOff x="6139710" y="3969884"/>
            <a:chExt cx="766330" cy="454652"/>
          </a:xfrm>
        </p:grpSpPr>
        <p:sp>
          <p:nvSpPr>
            <p:cNvPr id="59" name="TextBox 58">
              <a:extLst>
                <a:ext uri="{FF2B5EF4-FFF2-40B4-BE49-F238E27FC236}">
                  <a16:creationId xmlns:a16="http://schemas.microsoft.com/office/drawing/2014/main" xmlns="" id="{25E74642-89A7-461F-882D-D53CCBD89C08}"/>
                </a:ext>
              </a:extLst>
            </p:cNvPr>
            <p:cNvSpPr txBox="1"/>
            <p:nvPr/>
          </p:nvSpPr>
          <p:spPr>
            <a:xfrm>
              <a:off x="6139710" y="4270648"/>
              <a:ext cx="766330"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4049" rtl="1">
                <a:defRPr/>
              </a:pPr>
              <a:r>
                <a:rPr lang="ar-SA" dirty="0">
                  <a:latin typeface="Arial" panose="020B0604020202020204" pitchFamily="34" charset="0"/>
                  <a:cs typeface="Arial" panose="020B0604020202020204" pitchFamily="34" charset="0"/>
                  <a:rtl val="0"/>
                </a:rPr>
                <a:t>Operations</a:t>
              </a:r>
            </a:p>
          </p:txBody>
        </p:sp>
        <p:sp>
          <p:nvSpPr>
            <p:cNvPr id="60" name="Processing_E9F5" title="Icon of two interlocked gears">
              <a:extLst>
                <a:ext uri="{FF2B5EF4-FFF2-40B4-BE49-F238E27FC236}">
                  <a16:creationId xmlns:a16="http://schemas.microsoft.com/office/drawing/2014/main" xmlns="" id="{2079851D-AB7A-435B-9719-4BCCE04701BD}"/>
                </a:ext>
              </a:extLst>
            </p:cNvPr>
            <p:cNvSpPr>
              <a:spLocks noChangeAspect="1" noEditPoints="1"/>
            </p:cNvSpPr>
            <p:nvPr/>
          </p:nvSpPr>
          <p:spPr bwMode="auto">
            <a:xfrm>
              <a:off x="6380554" y="3969884"/>
              <a:ext cx="284642" cy="247905"/>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xmlns="" id="{A336B3BD-B2EC-4BB0-AE2B-588F9813BA85}"/>
              </a:ext>
            </a:extLst>
          </p:cNvPr>
          <p:cNvGrpSpPr/>
          <p:nvPr/>
        </p:nvGrpSpPr>
        <p:grpSpPr>
          <a:xfrm flipH="1">
            <a:off x="5027264" y="2004229"/>
            <a:ext cx="512327" cy="434256"/>
            <a:chOff x="6870905" y="2004229"/>
            <a:chExt cx="512327" cy="434256"/>
          </a:xfrm>
        </p:grpSpPr>
        <p:sp>
          <p:nvSpPr>
            <p:cNvPr id="52" name="TextBox 51">
              <a:extLst>
                <a:ext uri="{FF2B5EF4-FFF2-40B4-BE49-F238E27FC236}">
                  <a16:creationId xmlns:a16="http://schemas.microsoft.com/office/drawing/2014/main" xmlns="" id="{F7B2AC8E-B3B2-47F8-8693-2FFB0012AEED}"/>
                </a:ext>
              </a:extLst>
            </p:cNvPr>
            <p:cNvSpPr txBox="1"/>
            <p:nvPr/>
          </p:nvSpPr>
          <p:spPr>
            <a:xfrm>
              <a:off x="6870905" y="2284597"/>
              <a:ext cx="512327"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4049" rtl="1">
                <a:defRPr/>
              </a:pPr>
              <a:r>
                <a:rPr lang="ar-SA" dirty="0">
                  <a:latin typeface="Arial" panose="020B0604020202020204" pitchFamily="34" charset="0"/>
                  <a:cs typeface="Arial" panose="020B0604020202020204" pitchFamily="34" charset="0"/>
                  <a:rtl val="0"/>
                </a:rPr>
                <a:t>Sales</a:t>
              </a:r>
            </a:p>
          </p:txBody>
        </p:sp>
        <p:grpSp>
          <p:nvGrpSpPr>
            <p:cNvPr id="53" name="Graphic 143">
              <a:extLst>
                <a:ext uri="{FF2B5EF4-FFF2-40B4-BE49-F238E27FC236}">
                  <a16:creationId xmlns:a16="http://schemas.microsoft.com/office/drawing/2014/main" xmlns="" id="{C5434A85-5F5C-4778-AE4E-1E1B361F19F1}"/>
                </a:ext>
              </a:extLst>
            </p:cNvPr>
            <p:cNvGrpSpPr/>
            <p:nvPr/>
          </p:nvGrpSpPr>
          <p:grpSpPr>
            <a:xfrm>
              <a:off x="7012174" y="2004229"/>
              <a:ext cx="237071" cy="237071"/>
              <a:chOff x="6164035" y="3443060"/>
              <a:chExt cx="461217" cy="461217"/>
            </a:xfrm>
          </p:grpSpPr>
          <p:sp>
            <p:nvSpPr>
              <p:cNvPr id="54" name="Freeform: Shape 53">
                <a:extLst>
                  <a:ext uri="{FF2B5EF4-FFF2-40B4-BE49-F238E27FC236}">
                    <a16:creationId xmlns:a16="http://schemas.microsoft.com/office/drawing/2014/main" xmlns="" id="{4ED98741-8E78-4251-80A5-8A3B90BB67CB}"/>
                  </a:ext>
                </a:extLst>
              </p:cNvPr>
              <p:cNvSpPr/>
              <p:nvPr/>
            </p:nvSpPr>
            <p:spPr>
              <a:xfrm flipH="1">
                <a:off x="6164035" y="3443060"/>
                <a:ext cx="461217" cy="461217"/>
              </a:xfrm>
              <a:custGeom>
                <a:avLst/>
                <a:gdLst>
                  <a:gd name="connsiteX0" fmla="*/ 461218 w 461218"/>
                  <a:gd name="connsiteY0" fmla="*/ 230609 h 461218"/>
                  <a:gd name="connsiteX1" fmla="*/ 230609 w 461218"/>
                  <a:gd name="connsiteY1" fmla="*/ 461218 h 461218"/>
                  <a:gd name="connsiteX2" fmla="*/ 0 w 461218"/>
                  <a:gd name="connsiteY2" fmla="*/ 230609 h 461218"/>
                  <a:gd name="connsiteX3" fmla="*/ 230609 w 461218"/>
                  <a:gd name="connsiteY3" fmla="*/ 0 h 461218"/>
                  <a:gd name="connsiteX4" fmla="*/ 230609 w 461218"/>
                  <a:gd name="connsiteY4" fmla="*/ 230609 h 461218"/>
                  <a:gd name="connsiteX5" fmla="*/ 461218 w 461218"/>
                  <a:gd name="connsiteY5" fmla="*/ 230609 h 46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218" h="461218">
                    <a:moveTo>
                      <a:pt x="461218" y="230609"/>
                    </a:moveTo>
                    <a:cubicBezTo>
                      <a:pt x="461218" y="358051"/>
                      <a:pt x="358051" y="461218"/>
                      <a:pt x="230609" y="461218"/>
                    </a:cubicBezTo>
                    <a:cubicBezTo>
                      <a:pt x="103167" y="461218"/>
                      <a:pt x="0" y="358051"/>
                      <a:pt x="0" y="230609"/>
                    </a:cubicBezTo>
                    <a:cubicBezTo>
                      <a:pt x="0" y="103167"/>
                      <a:pt x="103167" y="0"/>
                      <a:pt x="230609" y="0"/>
                    </a:cubicBezTo>
                    <a:lnTo>
                      <a:pt x="230609" y="230609"/>
                    </a:lnTo>
                    <a:lnTo>
                      <a:pt x="461218" y="230609"/>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nvGrpSpPr>
              <p:cNvPr id="55" name="Graphic 143">
                <a:extLst>
                  <a:ext uri="{FF2B5EF4-FFF2-40B4-BE49-F238E27FC236}">
                    <a16:creationId xmlns:a16="http://schemas.microsoft.com/office/drawing/2014/main" xmlns="" id="{77665FA0-B55D-4A1A-A595-7D2947917F38}"/>
                  </a:ext>
                </a:extLst>
              </p:cNvPr>
              <p:cNvGrpSpPr/>
              <p:nvPr/>
            </p:nvGrpSpPr>
            <p:grpSpPr>
              <a:xfrm>
                <a:off x="6460388" y="3452500"/>
                <a:ext cx="141264" cy="173968"/>
                <a:chOff x="6460388" y="3452500"/>
                <a:chExt cx="141264" cy="173968"/>
              </a:xfrm>
            </p:grpSpPr>
            <p:sp>
              <p:nvSpPr>
                <p:cNvPr id="56" name="Freeform: Shape 55">
                  <a:extLst>
                    <a:ext uri="{FF2B5EF4-FFF2-40B4-BE49-F238E27FC236}">
                      <a16:creationId xmlns:a16="http://schemas.microsoft.com/office/drawing/2014/main" xmlns="" id="{E8267DF0-EA5D-4D2D-AC0A-159DFA3F4513}"/>
                    </a:ext>
                  </a:extLst>
                </p:cNvPr>
                <p:cNvSpPr/>
                <p:nvPr/>
              </p:nvSpPr>
              <p:spPr>
                <a:xfrm>
                  <a:off x="6460388" y="3557353"/>
                  <a:ext cx="33714" cy="69115"/>
                </a:xfrm>
                <a:custGeom>
                  <a:avLst/>
                  <a:gdLst>
                    <a:gd name="connsiteX0" fmla="*/ 0 w 33714"/>
                    <a:gd name="connsiteY0" fmla="*/ 0 h 69115"/>
                    <a:gd name="connsiteX1" fmla="*/ 0 w 33714"/>
                    <a:gd name="connsiteY1" fmla="*/ 69115 h 69115"/>
                  </a:gdLst>
                  <a:ahLst/>
                  <a:cxnLst>
                    <a:cxn ang="0">
                      <a:pos x="connsiteX0" y="connsiteY0"/>
                    </a:cxn>
                    <a:cxn ang="0">
                      <a:pos x="connsiteX1" y="connsiteY1"/>
                    </a:cxn>
                  </a:cxnLst>
                  <a:rect l="l" t="t" r="r" b="b"/>
                  <a:pathLst>
                    <a:path w="33714" h="69115">
                      <a:moveTo>
                        <a:pt x="0" y="0"/>
                      </a:moveTo>
                      <a:lnTo>
                        <a:pt x="0" y="69115"/>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xmlns="" id="{03D899FB-37C2-45DB-A778-7F06372D6E68}"/>
                    </a:ext>
                  </a:extLst>
                </p:cNvPr>
                <p:cNvSpPr/>
                <p:nvPr/>
              </p:nvSpPr>
              <p:spPr>
                <a:xfrm>
                  <a:off x="6530515" y="3513524"/>
                  <a:ext cx="33714" cy="112944"/>
                </a:xfrm>
                <a:custGeom>
                  <a:avLst/>
                  <a:gdLst>
                    <a:gd name="connsiteX0" fmla="*/ 0 w 33714"/>
                    <a:gd name="connsiteY0" fmla="*/ 0 h 112944"/>
                    <a:gd name="connsiteX1" fmla="*/ 0 w 33714"/>
                    <a:gd name="connsiteY1" fmla="*/ 112945 h 112944"/>
                  </a:gdLst>
                  <a:ahLst/>
                  <a:cxnLst>
                    <a:cxn ang="0">
                      <a:pos x="connsiteX0" y="connsiteY0"/>
                    </a:cxn>
                    <a:cxn ang="0">
                      <a:pos x="connsiteX1" y="connsiteY1"/>
                    </a:cxn>
                  </a:cxnLst>
                  <a:rect l="l" t="t" r="r" b="b"/>
                  <a:pathLst>
                    <a:path w="33714" h="112944">
                      <a:moveTo>
                        <a:pt x="0" y="0"/>
                      </a:moveTo>
                      <a:lnTo>
                        <a:pt x="0" y="112945"/>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xmlns="" id="{B62677DA-2184-4BCE-89E0-D031E390D9E6}"/>
                    </a:ext>
                  </a:extLst>
                </p:cNvPr>
                <p:cNvSpPr/>
                <p:nvPr/>
              </p:nvSpPr>
              <p:spPr>
                <a:xfrm>
                  <a:off x="6601653" y="3452500"/>
                  <a:ext cx="33714" cy="173968"/>
                </a:xfrm>
                <a:custGeom>
                  <a:avLst/>
                  <a:gdLst>
                    <a:gd name="connsiteX0" fmla="*/ 0 w 33714"/>
                    <a:gd name="connsiteY0" fmla="*/ 0 h 173968"/>
                    <a:gd name="connsiteX1" fmla="*/ 0 w 33714"/>
                    <a:gd name="connsiteY1" fmla="*/ 173968 h 173968"/>
                  </a:gdLst>
                  <a:ahLst/>
                  <a:cxnLst>
                    <a:cxn ang="0">
                      <a:pos x="connsiteX0" y="connsiteY0"/>
                    </a:cxn>
                    <a:cxn ang="0">
                      <a:pos x="connsiteX1" y="connsiteY1"/>
                    </a:cxn>
                  </a:cxnLst>
                  <a:rect l="l" t="t" r="r" b="b"/>
                  <a:pathLst>
                    <a:path w="33714" h="173968">
                      <a:moveTo>
                        <a:pt x="0" y="0"/>
                      </a:moveTo>
                      <a:lnTo>
                        <a:pt x="0" y="173968"/>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grpSp>
      <p:grpSp>
        <p:nvGrpSpPr>
          <p:cNvPr id="25" name="Group 24">
            <a:extLst>
              <a:ext uri="{FF2B5EF4-FFF2-40B4-BE49-F238E27FC236}">
                <a16:creationId xmlns:a16="http://schemas.microsoft.com/office/drawing/2014/main" xmlns="" id="{5639EA11-7F36-42AE-A437-2A55F5D0C2D6}"/>
              </a:ext>
            </a:extLst>
          </p:cNvPr>
          <p:cNvGrpSpPr/>
          <p:nvPr/>
        </p:nvGrpSpPr>
        <p:grpSpPr>
          <a:xfrm flipH="1">
            <a:off x="6002503" y="1302685"/>
            <a:ext cx="623982" cy="484837"/>
            <a:chOff x="5784011" y="1302685"/>
            <a:chExt cx="623982" cy="484837"/>
          </a:xfrm>
        </p:grpSpPr>
        <p:sp>
          <p:nvSpPr>
            <p:cNvPr id="48" name="TextBox 47">
              <a:extLst>
                <a:ext uri="{FF2B5EF4-FFF2-40B4-BE49-F238E27FC236}">
                  <a16:creationId xmlns:a16="http://schemas.microsoft.com/office/drawing/2014/main" xmlns="" id="{64803DDD-FC0D-4D18-9099-3AC11497D37B}"/>
                </a:ext>
              </a:extLst>
            </p:cNvPr>
            <p:cNvSpPr txBox="1"/>
            <p:nvPr/>
          </p:nvSpPr>
          <p:spPr>
            <a:xfrm>
              <a:off x="5784011" y="1633634"/>
              <a:ext cx="623982"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4049" rtl="1">
                <a:defRPr/>
              </a:pPr>
              <a:r>
                <a:rPr lang="ar-SA" dirty="0">
                  <a:latin typeface="Arial" panose="020B0604020202020204" pitchFamily="34" charset="0"/>
                  <a:cs typeface="Arial" panose="020B0604020202020204" pitchFamily="34" charset="0"/>
                  <a:rtl/>
                </a:rPr>
                <a:t>الخدمة</a:t>
              </a:r>
            </a:p>
          </p:txBody>
        </p:sp>
        <p:grpSp>
          <p:nvGrpSpPr>
            <p:cNvPr id="49" name="Group 48">
              <a:extLst>
                <a:ext uri="{FF2B5EF4-FFF2-40B4-BE49-F238E27FC236}">
                  <a16:creationId xmlns:a16="http://schemas.microsoft.com/office/drawing/2014/main" xmlns="" id="{40547395-FF64-41DC-8C87-1E200665DD47}"/>
                </a:ext>
              </a:extLst>
            </p:cNvPr>
            <p:cNvGrpSpPr/>
            <p:nvPr/>
          </p:nvGrpSpPr>
          <p:grpSpPr>
            <a:xfrm>
              <a:off x="5971139" y="1302685"/>
              <a:ext cx="249726" cy="282638"/>
              <a:chOff x="5965338" y="1302685"/>
              <a:chExt cx="249726" cy="282638"/>
            </a:xfrm>
          </p:grpSpPr>
          <p:sp>
            <p:nvSpPr>
              <p:cNvPr id="50" name="people_4" title="Icon of a person">
                <a:extLst>
                  <a:ext uri="{FF2B5EF4-FFF2-40B4-BE49-F238E27FC236}">
                    <a16:creationId xmlns:a16="http://schemas.microsoft.com/office/drawing/2014/main" xmlns="" id="{4192D6E1-4AAA-491F-BB02-974A8FE062D4}"/>
                  </a:ext>
                </a:extLst>
              </p:cNvPr>
              <p:cNvSpPr>
                <a:spLocks noChangeAspect="1" noEditPoints="1"/>
              </p:cNvSpPr>
              <p:nvPr/>
            </p:nvSpPr>
            <p:spPr bwMode="auto">
              <a:xfrm>
                <a:off x="5965338" y="1302685"/>
                <a:ext cx="249726" cy="2791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51" name="heart" title="Icon of a heart">
                <a:extLst>
                  <a:ext uri="{FF2B5EF4-FFF2-40B4-BE49-F238E27FC236}">
                    <a16:creationId xmlns:a16="http://schemas.microsoft.com/office/drawing/2014/main" xmlns="" id="{3CDD9AFC-DECC-4C78-B074-63DC3FD460E1}"/>
                  </a:ext>
                </a:extLst>
              </p:cNvPr>
              <p:cNvSpPr>
                <a:spLocks noChangeAspect="1"/>
              </p:cNvSpPr>
              <p:nvPr/>
            </p:nvSpPr>
            <p:spPr bwMode="auto">
              <a:xfrm>
                <a:off x="6047980" y="1510263"/>
                <a:ext cx="82439" cy="75060"/>
              </a:xfrm>
              <a:custGeom>
                <a:avLst/>
                <a:gdLst>
                  <a:gd name="T0" fmla="*/ 164 w 328"/>
                  <a:gd name="T1" fmla="*/ 298 h 298"/>
                  <a:gd name="T2" fmla="*/ 131 w 328"/>
                  <a:gd name="T3" fmla="*/ 265 h 298"/>
                  <a:gd name="T4" fmla="*/ 25 w 328"/>
                  <a:gd name="T5" fmla="*/ 156 h 298"/>
                  <a:gd name="T6" fmla="*/ 26 w 328"/>
                  <a:gd name="T7" fmla="*/ 156 h 298"/>
                  <a:gd name="T8" fmla="*/ 0 w 328"/>
                  <a:gd name="T9" fmla="*/ 92 h 298"/>
                  <a:gd name="T10" fmla="*/ 92 w 328"/>
                  <a:gd name="T11" fmla="*/ 0 h 298"/>
                  <a:gd name="T12" fmla="*/ 164 w 328"/>
                  <a:gd name="T13" fmla="*/ 35 h 298"/>
                  <a:gd name="T14" fmla="*/ 236 w 328"/>
                  <a:gd name="T15" fmla="*/ 0 h 298"/>
                  <a:gd name="T16" fmla="*/ 328 w 328"/>
                  <a:gd name="T17" fmla="*/ 92 h 298"/>
                  <a:gd name="T18" fmla="*/ 302 w 328"/>
                  <a:gd name="T19" fmla="*/ 156 h 298"/>
                  <a:gd name="T20" fmla="*/ 303 w 328"/>
                  <a:gd name="T21" fmla="*/ 156 h 298"/>
                  <a:gd name="T22" fmla="*/ 197 w 328"/>
                  <a:gd name="T23" fmla="*/ 265 h 298"/>
                  <a:gd name="T24" fmla="*/ 164 w 328"/>
                  <a:gd name="T25"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298">
                    <a:moveTo>
                      <a:pt x="164" y="298"/>
                    </a:moveTo>
                    <a:cubicBezTo>
                      <a:pt x="131" y="265"/>
                      <a:pt x="131" y="265"/>
                      <a:pt x="131" y="265"/>
                    </a:cubicBezTo>
                    <a:cubicBezTo>
                      <a:pt x="25" y="156"/>
                      <a:pt x="25" y="156"/>
                      <a:pt x="25" y="156"/>
                    </a:cubicBezTo>
                    <a:cubicBezTo>
                      <a:pt x="26" y="156"/>
                      <a:pt x="26" y="156"/>
                      <a:pt x="26" y="156"/>
                    </a:cubicBezTo>
                    <a:cubicBezTo>
                      <a:pt x="10" y="140"/>
                      <a:pt x="0" y="117"/>
                      <a:pt x="0" y="92"/>
                    </a:cubicBezTo>
                    <a:cubicBezTo>
                      <a:pt x="0" y="42"/>
                      <a:pt x="41" y="0"/>
                      <a:pt x="92" y="0"/>
                    </a:cubicBezTo>
                    <a:cubicBezTo>
                      <a:pt x="121" y="0"/>
                      <a:pt x="147" y="14"/>
                      <a:pt x="164" y="35"/>
                    </a:cubicBezTo>
                    <a:cubicBezTo>
                      <a:pt x="181" y="14"/>
                      <a:pt x="207" y="0"/>
                      <a:pt x="236" y="0"/>
                    </a:cubicBezTo>
                    <a:cubicBezTo>
                      <a:pt x="287" y="0"/>
                      <a:pt x="328" y="42"/>
                      <a:pt x="328" y="92"/>
                    </a:cubicBezTo>
                    <a:cubicBezTo>
                      <a:pt x="328" y="117"/>
                      <a:pt x="318" y="140"/>
                      <a:pt x="302" y="156"/>
                    </a:cubicBezTo>
                    <a:cubicBezTo>
                      <a:pt x="303" y="156"/>
                      <a:pt x="303" y="156"/>
                      <a:pt x="303" y="156"/>
                    </a:cubicBezTo>
                    <a:cubicBezTo>
                      <a:pt x="197" y="265"/>
                      <a:pt x="197" y="265"/>
                      <a:pt x="197" y="265"/>
                    </a:cubicBezTo>
                    <a:lnTo>
                      <a:pt x="164" y="298"/>
                    </a:lnTo>
                    <a:close/>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grpSp>
      <p:grpSp>
        <p:nvGrpSpPr>
          <p:cNvPr id="26" name="Group 25">
            <a:extLst>
              <a:ext uri="{FF2B5EF4-FFF2-40B4-BE49-F238E27FC236}">
                <a16:creationId xmlns:a16="http://schemas.microsoft.com/office/drawing/2014/main" xmlns="" id="{14DBB22E-6426-42B1-9153-C71E413D581D}"/>
              </a:ext>
            </a:extLst>
          </p:cNvPr>
          <p:cNvGrpSpPr/>
          <p:nvPr/>
        </p:nvGrpSpPr>
        <p:grpSpPr>
          <a:xfrm flipH="1">
            <a:off x="7102138" y="3404095"/>
            <a:ext cx="538975" cy="399134"/>
            <a:chOff x="4769383" y="3404095"/>
            <a:chExt cx="538975" cy="399134"/>
          </a:xfrm>
        </p:grpSpPr>
        <p:sp>
          <p:nvSpPr>
            <p:cNvPr id="43" name="TextBox 42">
              <a:extLst>
                <a:ext uri="{FF2B5EF4-FFF2-40B4-BE49-F238E27FC236}">
                  <a16:creationId xmlns:a16="http://schemas.microsoft.com/office/drawing/2014/main" xmlns="" id="{047A9964-F28D-40B0-A4D0-FA84D7A5CB8E}"/>
                </a:ext>
              </a:extLst>
            </p:cNvPr>
            <p:cNvSpPr txBox="1"/>
            <p:nvPr/>
          </p:nvSpPr>
          <p:spPr>
            <a:xfrm>
              <a:off x="4769383" y="3649341"/>
              <a:ext cx="538975"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4049" rtl="1">
                <a:defRPr/>
              </a:pPr>
              <a:r>
                <a:rPr lang="ar-SA" dirty="0">
                  <a:latin typeface="Arial" panose="020B0604020202020204" pitchFamily="34" charset="0"/>
                  <a:cs typeface="Arial" panose="020B0604020202020204" pitchFamily="34" charset="0"/>
                  <a:rtl val="0"/>
                </a:rPr>
                <a:t>Talent</a:t>
              </a:r>
            </a:p>
          </p:txBody>
        </p:sp>
        <p:grpSp>
          <p:nvGrpSpPr>
            <p:cNvPr id="44" name="Group 43">
              <a:extLst>
                <a:ext uri="{FF2B5EF4-FFF2-40B4-BE49-F238E27FC236}">
                  <a16:creationId xmlns:a16="http://schemas.microsoft.com/office/drawing/2014/main" xmlns="" id="{5A12688E-40C3-4678-91B2-1DEDCAEF1CDB}"/>
                </a:ext>
              </a:extLst>
            </p:cNvPr>
            <p:cNvGrpSpPr/>
            <p:nvPr/>
          </p:nvGrpSpPr>
          <p:grpSpPr>
            <a:xfrm>
              <a:off x="4872066" y="3404095"/>
              <a:ext cx="333609" cy="203499"/>
              <a:chOff x="4872066" y="3404095"/>
              <a:chExt cx="333609" cy="203499"/>
            </a:xfrm>
          </p:grpSpPr>
          <p:sp>
            <p:nvSpPr>
              <p:cNvPr id="45" name="people_4" title="Icon of a person">
                <a:extLst>
                  <a:ext uri="{FF2B5EF4-FFF2-40B4-BE49-F238E27FC236}">
                    <a16:creationId xmlns:a16="http://schemas.microsoft.com/office/drawing/2014/main" xmlns="" id="{217FC46C-D9D6-4052-B8FA-0438141B7099}"/>
                  </a:ext>
                </a:extLst>
              </p:cNvPr>
              <p:cNvSpPr>
                <a:spLocks noChangeAspect="1" noEditPoints="1"/>
              </p:cNvSpPr>
              <p:nvPr/>
            </p:nvSpPr>
            <p:spPr bwMode="auto">
              <a:xfrm>
                <a:off x="4872066" y="3404095"/>
                <a:ext cx="152160" cy="17011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6" name="people_4" title="Icon of a person">
                <a:extLst>
                  <a:ext uri="{FF2B5EF4-FFF2-40B4-BE49-F238E27FC236}">
                    <a16:creationId xmlns:a16="http://schemas.microsoft.com/office/drawing/2014/main" xmlns="" id="{CDCB6BB9-F7B2-4445-AD0B-9BE1121079B5}"/>
                  </a:ext>
                </a:extLst>
              </p:cNvPr>
              <p:cNvSpPr>
                <a:spLocks noChangeAspect="1" noEditPoints="1"/>
              </p:cNvSpPr>
              <p:nvPr/>
            </p:nvSpPr>
            <p:spPr bwMode="auto">
              <a:xfrm>
                <a:off x="5053515" y="3404095"/>
                <a:ext cx="152160" cy="17011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xmlns="" id="{63A7E99D-6C31-445C-B020-04E10015B0A7}"/>
                  </a:ext>
                </a:extLst>
              </p:cNvPr>
              <p:cNvSpPr/>
              <p:nvPr/>
            </p:nvSpPr>
            <p:spPr bwMode="auto">
              <a:xfrm>
                <a:off x="4962790" y="3526290"/>
                <a:ext cx="152160" cy="81304"/>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grpSp>
      </p:grpSp>
      <p:grpSp>
        <p:nvGrpSpPr>
          <p:cNvPr id="27" name="Group 26">
            <a:extLst>
              <a:ext uri="{FF2B5EF4-FFF2-40B4-BE49-F238E27FC236}">
                <a16:creationId xmlns:a16="http://schemas.microsoft.com/office/drawing/2014/main" xmlns="" id="{5840C96D-2BD9-46C1-872D-8AD159F6BF34}"/>
              </a:ext>
            </a:extLst>
          </p:cNvPr>
          <p:cNvGrpSpPr/>
          <p:nvPr/>
        </p:nvGrpSpPr>
        <p:grpSpPr>
          <a:xfrm flipH="1">
            <a:off x="6949920" y="1962686"/>
            <a:ext cx="834494" cy="475799"/>
            <a:chOff x="4626082" y="1962686"/>
            <a:chExt cx="834494" cy="475799"/>
          </a:xfrm>
        </p:grpSpPr>
        <p:sp>
          <p:nvSpPr>
            <p:cNvPr id="41" name="TextBox 40">
              <a:extLst>
                <a:ext uri="{FF2B5EF4-FFF2-40B4-BE49-F238E27FC236}">
                  <a16:creationId xmlns:a16="http://schemas.microsoft.com/office/drawing/2014/main" xmlns="" id="{2D2336A6-4D00-467F-942C-8A3A17EF8AEB}"/>
                </a:ext>
              </a:extLst>
            </p:cNvPr>
            <p:cNvSpPr txBox="1"/>
            <p:nvPr/>
          </p:nvSpPr>
          <p:spPr>
            <a:xfrm>
              <a:off x="4626082" y="2284597"/>
              <a:ext cx="834494" cy="153888"/>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914049" rtl="1">
                <a:defRPr/>
              </a:pPr>
              <a:r>
                <a:rPr lang="ar-SA" dirty="0">
                  <a:latin typeface="Arial" panose="020B0604020202020204" pitchFamily="34" charset="0"/>
                  <a:cs typeface="Arial" panose="020B0604020202020204" pitchFamily="34" charset="0"/>
                  <a:rtl val="0"/>
                </a:rPr>
                <a:t>Marketing</a:t>
              </a:r>
            </a:p>
          </p:txBody>
        </p:sp>
        <p:sp>
          <p:nvSpPr>
            <p:cNvPr id="42" name="bag" title="Icon of a handbag">
              <a:extLst>
                <a:ext uri="{FF2B5EF4-FFF2-40B4-BE49-F238E27FC236}">
                  <a16:creationId xmlns:a16="http://schemas.microsoft.com/office/drawing/2014/main" xmlns="" id="{547B4B5E-A0DE-44DA-8BD6-2F350BC46D70}"/>
                </a:ext>
              </a:extLst>
            </p:cNvPr>
            <p:cNvSpPr>
              <a:spLocks noChangeAspect="1" noEditPoints="1"/>
            </p:cNvSpPr>
            <p:nvPr/>
          </p:nvSpPr>
          <p:spPr bwMode="auto">
            <a:xfrm flipH="1">
              <a:off x="4941830" y="1962686"/>
              <a:ext cx="202999" cy="252212"/>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xmlns="" id="{B2FEED14-633B-4DAC-96CB-EDB1E4E5C878}"/>
              </a:ext>
            </a:extLst>
          </p:cNvPr>
          <p:cNvGrpSpPr/>
          <p:nvPr/>
        </p:nvGrpSpPr>
        <p:grpSpPr>
          <a:xfrm>
            <a:off x="4911098" y="3376301"/>
            <a:ext cx="677511" cy="426928"/>
            <a:chOff x="6821887" y="3376301"/>
            <a:chExt cx="677511" cy="426928"/>
          </a:xfrm>
        </p:grpSpPr>
        <p:sp>
          <p:nvSpPr>
            <p:cNvPr id="29" name="Commerce">
              <a:extLst>
                <a:ext uri="{FF2B5EF4-FFF2-40B4-BE49-F238E27FC236}">
                  <a16:creationId xmlns:a16="http://schemas.microsoft.com/office/drawing/2014/main" xmlns="" id="{3ED69E65-57A7-41FB-9B3E-1FAE8CE6AE17}"/>
                </a:ext>
              </a:extLst>
            </p:cNvPr>
            <p:cNvSpPr txBox="1"/>
            <p:nvPr/>
          </p:nvSpPr>
          <p:spPr>
            <a:xfrm>
              <a:off x="6821887" y="3652418"/>
              <a:ext cx="677511" cy="150811"/>
            </a:xfrm>
            <a:prstGeom prst="rect">
              <a:avLst/>
            </a:prstGeom>
            <a:noFill/>
          </p:spPr>
          <p:txBody>
            <a:bodyPr wrap="square" lIns="0" tIns="0" rIns="0" bIns="0" rtlCol="1">
              <a:spAutoFit/>
            </a:bodyPr>
            <a:lstStyle>
              <a:defPPr>
                <a:defRPr lang="en-US"/>
              </a:defPPr>
              <a:lvl1pPr marR="0" lvl="0" indent="0" algn="ctr" fontAlgn="auto">
                <a:lnSpc>
                  <a:spcPct val="100000"/>
                </a:lnSpc>
                <a:spcBef>
                  <a:spcPts val="0"/>
                </a:spcBef>
                <a:spcAft>
                  <a:spcPts val="0"/>
                </a:spcAft>
                <a:buClrTx/>
                <a:buSzTx/>
                <a:buFontTx/>
                <a:buNone/>
                <a:tabLst/>
                <a:defRPr kumimoji="0" sz="1000" b="0" i="0" u="none" strike="noStrike" kern="0" cap="none" spc="0" normalizeH="0" baseline="0">
                  <a:ln>
                    <a:noFill/>
                  </a:ln>
                  <a:effectLst/>
                  <a:uLnTx/>
                  <a:uFillTx/>
                  <a:latin typeface="Segoe UI Semibold"/>
                  <a:cs typeface="Segoe UI Light" panose="020B0502040204020203" pitchFamily="34" charset="0"/>
                </a:defRPr>
              </a:lvl1pPr>
            </a:lstStyle>
            <a:p>
              <a:pPr algn="r" defTabSz="895871" rtl="1">
                <a:defRPr/>
              </a:pPr>
              <a:r>
                <a:rPr lang="ar-SA" sz="980" dirty="0">
                  <a:latin typeface="Arial" panose="020B0604020202020204" pitchFamily="34" charset="0"/>
                  <a:cs typeface="Arial" panose="020B0604020202020204" pitchFamily="34" charset="0"/>
                  <a:rtl val="0"/>
                </a:rPr>
                <a:t>Commerce</a:t>
              </a:r>
            </a:p>
          </p:txBody>
        </p:sp>
        <p:grpSp>
          <p:nvGrpSpPr>
            <p:cNvPr id="30" name="Group 29">
              <a:extLst>
                <a:ext uri="{FF2B5EF4-FFF2-40B4-BE49-F238E27FC236}">
                  <a16:creationId xmlns:a16="http://schemas.microsoft.com/office/drawing/2014/main" xmlns="" id="{FC0AB6FB-60C4-44F2-BF7E-A8042A807D69}"/>
                </a:ext>
              </a:extLst>
            </p:cNvPr>
            <p:cNvGrpSpPr/>
            <p:nvPr/>
          </p:nvGrpSpPr>
          <p:grpSpPr>
            <a:xfrm>
              <a:off x="7022128" y="3376301"/>
              <a:ext cx="277029" cy="231293"/>
              <a:chOff x="2105847" y="2513362"/>
              <a:chExt cx="514635" cy="429672"/>
            </a:xfrm>
          </p:grpSpPr>
          <p:sp>
            <p:nvSpPr>
              <p:cNvPr id="31" name="Freeform: Shape 30">
                <a:extLst>
                  <a:ext uri="{FF2B5EF4-FFF2-40B4-BE49-F238E27FC236}">
                    <a16:creationId xmlns:a16="http://schemas.microsoft.com/office/drawing/2014/main" xmlns="" id="{9B20C467-8A6D-4013-9F5C-1A0256EDA3C1}"/>
                  </a:ext>
                </a:extLst>
              </p:cNvPr>
              <p:cNvSpPr/>
              <p:nvPr/>
            </p:nvSpPr>
            <p:spPr>
              <a:xfrm>
                <a:off x="2105847" y="2513362"/>
                <a:ext cx="514635" cy="126872"/>
              </a:xfrm>
              <a:custGeom>
                <a:avLst/>
                <a:gdLst>
                  <a:gd name="connsiteX0" fmla="*/ 375380 w 514635"/>
                  <a:gd name="connsiteY0" fmla="*/ 56864 h 126872"/>
                  <a:gd name="connsiteX1" fmla="*/ 514636 w 514635"/>
                  <a:gd name="connsiteY1" fmla="*/ 126873 h 126872"/>
                  <a:gd name="connsiteX2" fmla="*/ 0 w 514635"/>
                  <a:gd name="connsiteY2" fmla="*/ 126873 h 126872"/>
                  <a:gd name="connsiteX3" fmla="*/ 257270 w 514635"/>
                  <a:gd name="connsiteY3" fmla="*/ 0 h 126872"/>
                  <a:gd name="connsiteX4" fmla="*/ 375380 w 514635"/>
                  <a:gd name="connsiteY4" fmla="*/ 56864 h 126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635" h="126872">
                    <a:moveTo>
                      <a:pt x="375380" y="56864"/>
                    </a:moveTo>
                    <a:lnTo>
                      <a:pt x="514636" y="126873"/>
                    </a:lnTo>
                    <a:lnTo>
                      <a:pt x="0" y="126873"/>
                    </a:lnTo>
                    <a:lnTo>
                      <a:pt x="257270" y="0"/>
                    </a:lnTo>
                    <a:lnTo>
                      <a:pt x="375380" y="56864"/>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xmlns="" id="{04B60F48-BE79-4DD7-A47D-CF8D8E7E2D87}"/>
                  </a:ext>
                </a:extLst>
              </p:cNvPr>
              <p:cNvSpPr/>
              <p:nvPr/>
            </p:nvSpPr>
            <p:spPr>
              <a:xfrm>
                <a:off x="2132517" y="2864358"/>
                <a:ext cx="462343" cy="78676"/>
              </a:xfrm>
              <a:custGeom>
                <a:avLst/>
                <a:gdLst>
                  <a:gd name="connsiteX0" fmla="*/ 14478 w 462343"/>
                  <a:gd name="connsiteY0" fmla="*/ 38195 h 78676"/>
                  <a:gd name="connsiteX1" fmla="*/ 0 w 462343"/>
                  <a:gd name="connsiteY1" fmla="*/ 78677 h 78676"/>
                  <a:gd name="connsiteX2" fmla="*/ 462344 w 462343"/>
                  <a:gd name="connsiteY2" fmla="*/ 78677 h 78676"/>
                  <a:gd name="connsiteX3" fmla="*/ 431102 w 462343"/>
                  <a:gd name="connsiteY3" fmla="*/ 0 h 78676"/>
                  <a:gd name="connsiteX4" fmla="*/ 30099 w 462343"/>
                  <a:gd name="connsiteY4" fmla="*/ 0 h 78676"/>
                  <a:gd name="connsiteX5" fmla="*/ 14478 w 462343"/>
                  <a:gd name="connsiteY5" fmla="*/ 38195 h 7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43" h="78676">
                    <a:moveTo>
                      <a:pt x="14478" y="38195"/>
                    </a:moveTo>
                    <a:lnTo>
                      <a:pt x="0" y="78677"/>
                    </a:lnTo>
                    <a:lnTo>
                      <a:pt x="462344" y="78677"/>
                    </a:lnTo>
                    <a:lnTo>
                      <a:pt x="431102" y="0"/>
                    </a:lnTo>
                    <a:lnTo>
                      <a:pt x="30099" y="0"/>
                    </a:lnTo>
                    <a:lnTo>
                      <a:pt x="14478" y="38195"/>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xmlns="" id="{33928859-B613-482E-9D7F-1C9DCD40B31C}"/>
                  </a:ext>
                </a:extLst>
              </p:cNvPr>
              <p:cNvSpPr/>
              <p:nvPr/>
            </p:nvSpPr>
            <p:spPr>
              <a:xfrm>
                <a:off x="2162616" y="2669858"/>
                <a:ext cx="9525" cy="194500"/>
              </a:xfrm>
              <a:custGeom>
                <a:avLst/>
                <a:gdLst>
                  <a:gd name="connsiteX0" fmla="*/ 0 w 9525"/>
                  <a:gd name="connsiteY0" fmla="*/ 194501 h 194500"/>
                  <a:gd name="connsiteX1" fmla="*/ 0 w 9525"/>
                  <a:gd name="connsiteY1" fmla="*/ 0 h 194500"/>
                </a:gdLst>
                <a:ahLst/>
                <a:cxnLst>
                  <a:cxn ang="0">
                    <a:pos x="connsiteX0" y="connsiteY0"/>
                  </a:cxn>
                  <a:cxn ang="0">
                    <a:pos x="connsiteX1" y="connsiteY1"/>
                  </a:cxn>
                </a:cxnLst>
                <a:rect l="l" t="t" r="r" b="b"/>
                <a:pathLst>
                  <a:path w="9525" h="194500">
                    <a:moveTo>
                      <a:pt x="0" y="194501"/>
                    </a:moveTo>
                    <a:lnTo>
                      <a:pt x="0" y="0"/>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xmlns="" id="{005B7450-A03E-4494-8682-07E58D62BEDA}"/>
                  </a:ext>
                </a:extLst>
              </p:cNvPr>
              <p:cNvSpPr/>
              <p:nvPr/>
            </p:nvSpPr>
            <p:spPr>
              <a:xfrm>
                <a:off x="2563619" y="2669858"/>
                <a:ext cx="9525" cy="194500"/>
              </a:xfrm>
              <a:custGeom>
                <a:avLst/>
                <a:gdLst>
                  <a:gd name="connsiteX0" fmla="*/ 0 w 9525"/>
                  <a:gd name="connsiteY0" fmla="*/ 194501 h 194500"/>
                  <a:gd name="connsiteX1" fmla="*/ 0 w 9525"/>
                  <a:gd name="connsiteY1" fmla="*/ 0 h 194500"/>
                </a:gdLst>
                <a:ahLst/>
                <a:cxnLst>
                  <a:cxn ang="0">
                    <a:pos x="connsiteX0" y="connsiteY0"/>
                  </a:cxn>
                  <a:cxn ang="0">
                    <a:pos x="connsiteX1" y="connsiteY1"/>
                  </a:cxn>
                </a:cxnLst>
                <a:rect l="l" t="t" r="r" b="b"/>
                <a:pathLst>
                  <a:path w="9525" h="194500">
                    <a:moveTo>
                      <a:pt x="0" y="194501"/>
                    </a:moveTo>
                    <a:lnTo>
                      <a:pt x="0" y="0"/>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xmlns="" id="{05DE6BD7-FB60-4647-95B3-16B469A520D5}"/>
                  </a:ext>
                </a:extLst>
              </p:cNvPr>
              <p:cNvSpPr/>
              <p:nvPr/>
            </p:nvSpPr>
            <p:spPr>
              <a:xfrm>
                <a:off x="2496848" y="2669858"/>
                <a:ext cx="9525" cy="194500"/>
              </a:xfrm>
              <a:custGeom>
                <a:avLst/>
                <a:gdLst>
                  <a:gd name="connsiteX0" fmla="*/ 0 w 9525"/>
                  <a:gd name="connsiteY0" fmla="*/ 194501 h 194500"/>
                  <a:gd name="connsiteX1" fmla="*/ 0 w 9525"/>
                  <a:gd name="connsiteY1" fmla="*/ 0 h 194500"/>
                </a:gdLst>
                <a:ahLst/>
                <a:cxnLst>
                  <a:cxn ang="0">
                    <a:pos x="connsiteX0" y="connsiteY0"/>
                  </a:cxn>
                  <a:cxn ang="0">
                    <a:pos x="connsiteX1" y="connsiteY1"/>
                  </a:cxn>
                </a:cxnLst>
                <a:rect l="l" t="t" r="r" b="b"/>
                <a:pathLst>
                  <a:path w="9525" h="194500">
                    <a:moveTo>
                      <a:pt x="0" y="194501"/>
                    </a:moveTo>
                    <a:lnTo>
                      <a:pt x="0" y="0"/>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xmlns="" id="{07BC819B-42D6-46A7-A38E-55C5A3672A4B}"/>
                  </a:ext>
                </a:extLst>
              </p:cNvPr>
              <p:cNvSpPr/>
              <p:nvPr/>
            </p:nvSpPr>
            <p:spPr>
              <a:xfrm>
                <a:off x="2230529" y="2669858"/>
                <a:ext cx="9525" cy="194500"/>
              </a:xfrm>
              <a:custGeom>
                <a:avLst/>
                <a:gdLst>
                  <a:gd name="connsiteX0" fmla="*/ 0 w 9525"/>
                  <a:gd name="connsiteY0" fmla="*/ 194501 h 194500"/>
                  <a:gd name="connsiteX1" fmla="*/ 0 w 9525"/>
                  <a:gd name="connsiteY1" fmla="*/ 0 h 194500"/>
                </a:gdLst>
                <a:ahLst/>
                <a:cxnLst>
                  <a:cxn ang="0">
                    <a:pos x="connsiteX0" y="connsiteY0"/>
                  </a:cxn>
                  <a:cxn ang="0">
                    <a:pos x="connsiteX1" y="connsiteY1"/>
                  </a:cxn>
                </a:cxnLst>
                <a:rect l="l" t="t" r="r" b="b"/>
                <a:pathLst>
                  <a:path w="9525" h="194500">
                    <a:moveTo>
                      <a:pt x="0" y="194501"/>
                    </a:moveTo>
                    <a:lnTo>
                      <a:pt x="0" y="0"/>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xmlns="" id="{5960A91E-7129-44C1-BD0F-5CDF6E70A3D0}"/>
                  </a:ext>
                </a:extLst>
              </p:cNvPr>
              <p:cNvSpPr/>
              <p:nvPr/>
            </p:nvSpPr>
            <p:spPr>
              <a:xfrm>
                <a:off x="2152234" y="2663095"/>
                <a:ext cx="89344" cy="9525"/>
              </a:xfrm>
              <a:custGeom>
                <a:avLst/>
                <a:gdLst>
                  <a:gd name="connsiteX0" fmla="*/ 89344 w 89344"/>
                  <a:gd name="connsiteY0" fmla="*/ 0 h 9525"/>
                  <a:gd name="connsiteX1" fmla="*/ 0 w 89344"/>
                  <a:gd name="connsiteY1" fmla="*/ 0 h 9525"/>
                </a:gdLst>
                <a:ahLst/>
                <a:cxnLst>
                  <a:cxn ang="0">
                    <a:pos x="connsiteX0" y="connsiteY0"/>
                  </a:cxn>
                  <a:cxn ang="0">
                    <a:pos x="connsiteX1" y="connsiteY1"/>
                  </a:cxn>
                </a:cxnLst>
                <a:rect l="l" t="t" r="r" b="b"/>
                <a:pathLst>
                  <a:path w="89344" h="9525">
                    <a:moveTo>
                      <a:pt x="89344" y="0"/>
                    </a:moveTo>
                    <a:lnTo>
                      <a:pt x="0" y="0"/>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xmlns="" id="{F5309A18-5A76-495F-B2D0-317C5E07890E}"/>
                  </a:ext>
                </a:extLst>
              </p:cNvPr>
              <p:cNvSpPr/>
              <p:nvPr/>
            </p:nvSpPr>
            <p:spPr>
              <a:xfrm>
                <a:off x="2484656" y="2663095"/>
                <a:ext cx="89344" cy="9525"/>
              </a:xfrm>
              <a:custGeom>
                <a:avLst/>
                <a:gdLst>
                  <a:gd name="connsiteX0" fmla="*/ 89344 w 89344"/>
                  <a:gd name="connsiteY0" fmla="*/ 0 h 9525"/>
                  <a:gd name="connsiteX1" fmla="*/ 0 w 89344"/>
                  <a:gd name="connsiteY1" fmla="*/ 0 h 9525"/>
                </a:gdLst>
                <a:ahLst/>
                <a:cxnLst>
                  <a:cxn ang="0">
                    <a:pos x="connsiteX0" y="connsiteY0"/>
                  </a:cxn>
                  <a:cxn ang="0">
                    <a:pos x="connsiteX1" y="connsiteY1"/>
                  </a:cxn>
                </a:cxnLst>
                <a:rect l="l" t="t" r="r" b="b"/>
                <a:pathLst>
                  <a:path w="89344" h="9525">
                    <a:moveTo>
                      <a:pt x="89344" y="0"/>
                    </a:moveTo>
                    <a:lnTo>
                      <a:pt x="0" y="0"/>
                    </a:ln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xmlns="" id="{F7396468-9907-4887-B3A8-29185239D380}"/>
                  </a:ext>
                </a:extLst>
              </p:cNvPr>
              <p:cNvSpPr/>
              <p:nvPr/>
            </p:nvSpPr>
            <p:spPr>
              <a:xfrm>
                <a:off x="2303777" y="2640235"/>
                <a:ext cx="118681" cy="213740"/>
              </a:xfrm>
              <a:custGeom>
                <a:avLst/>
                <a:gdLst>
                  <a:gd name="connsiteX0" fmla="*/ 0 w 118681"/>
                  <a:gd name="connsiteY0" fmla="*/ 170783 h 213740"/>
                  <a:gd name="connsiteX1" fmla="*/ 86106 w 118681"/>
                  <a:gd name="connsiteY1" fmla="*/ 170783 h 213740"/>
                  <a:gd name="connsiteX2" fmla="*/ 118681 w 118681"/>
                  <a:gd name="connsiteY2" fmla="*/ 139351 h 213740"/>
                  <a:gd name="connsiteX3" fmla="*/ 86106 w 118681"/>
                  <a:gd name="connsiteY3" fmla="*/ 107918 h 213740"/>
                  <a:gd name="connsiteX4" fmla="*/ 31814 w 118681"/>
                  <a:gd name="connsiteY4" fmla="*/ 106394 h 213740"/>
                  <a:gd name="connsiteX5" fmla="*/ 0 w 118681"/>
                  <a:gd name="connsiteY5" fmla="*/ 74962 h 213740"/>
                  <a:gd name="connsiteX6" fmla="*/ 31814 w 118681"/>
                  <a:gd name="connsiteY6" fmla="*/ 42767 h 213740"/>
                  <a:gd name="connsiteX7" fmla="*/ 116396 w 118681"/>
                  <a:gd name="connsiteY7" fmla="*/ 42767 h 213740"/>
                  <a:gd name="connsiteX8" fmla="*/ 58960 w 118681"/>
                  <a:gd name="connsiteY8" fmla="*/ 0 h 213740"/>
                  <a:gd name="connsiteX9" fmla="*/ 58960 w 118681"/>
                  <a:gd name="connsiteY9" fmla="*/ 213741 h 2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81" h="213740">
                    <a:moveTo>
                      <a:pt x="0" y="170783"/>
                    </a:moveTo>
                    <a:cubicBezTo>
                      <a:pt x="86106" y="170783"/>
                      <a:pt x="86106" y="170783"/>
                      <a:pt x="86106" y="170783"/>
                    </a:cubicBezTo>
                    <a:cubicBezTo>
                      <a:pt x="103918" y="170783"/>
                      <a:pt x="118681" y="156972"/>
                      <a:pt x="118681" y="139351"/>
                    </a:cubicBezTo>
                    <a:cubicBezTo>
                      <a:pt x="118681" y="121730"/>
                      <a:pt x="103918" y="107918"/>
                      <a:pt x="86106" y="107918"/>
                    </a:cubicBezTo>
                    <a:cubicBezTo>
                      <a:pt x="31814" y="106394"/>
                      <a:pt x="31814" y="106394"/>
                      <a:pt x="31814" y="106394"/>
                    </a:cubicBezTo>
                    <a:cubicBezTo>
                      <a:pt x="14764" y="106394"/>
                      <a:pt x="0" y="91821"/>
                      <a:pt x="0" y="74962"/>
                    </a:cubicBezTo>
                    <a:cubicBezTo>
                      <a:pt x="0" y="57340"/>
                      <a:pt x="14764" y="42767"/>
                      <a:pt x="31814" y="42767"/>
                    </a:cubicBezTo>
                    <a:cubicBezTo>
                      <a:pt x="116396" y="42767"/>
                      <a:pt x="116396" y="42767"/>
                      <a:pt x="116396" y="42767"/>
                    </a:cubicBezTo>
                    <a:moveTo>
                      <a:pt x="58960" y="0"/>
                    </a:moveTo>
                    <a:cubicBezTo>
                      <a:pt x="58960" y="213741"/>
                      <a:pt x="58960" y="213741"/>
                      <a:pt x="58960" y="213741"/>
                    </a:cubicBezTo>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xmlns="" id="{A0AC0682-29ED-4BD2-B243-59AAFA0D11B8}"/>
                  </a:ext>
                </a:extLst>
              </p:cNvPr>
              <p:cNvSpPr/>
              <p:nvPr/>
            </p:nvSpPr>
            <p:spPr>
              <a:xfrm>
                <a:off x="2333495" y="2547176"/>
                <a:ext cx="59245" cy="59245"/>
              </a:xfrm>
              <a:custGeom>
                <a:avLst/>
                <a:gdLst>
                  <a:gd name="connsiteX0" fmla="*/ 59246 w 59245"/>
                  <a:gd name="connsiteY0" fmla="*/ 29623 h 59245"/>
                  <a:gd name="connsiteX1" fmla="*/ 29623 w 59245"/>
                  <a:gd name="connsiteY1" fmla="*/ 59245 h 59245"/>
                  <a:gd name="connsiteX2" fmla="*/ 0 w 59245"/>
                  <a:gd name="connsiteY2" fmla="*/ 29623 h 59245"/>
                  <a:gd name="connsiteX3" fmla="*/ 29623 w 59245"/>
                  <a:gd name="connsiteY3" fmla="*/ 0 h 59245"/>
                  <a:gd name="connsiteX4" fmla="*/ 59246 w 59245"/>
                  <a:gd name="connsiteY4" fmla="*/ 29623 h 59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45" h="59245">
                    <a:moveTo>
                      <a:pt x="59246" y="29623"/>
                    </a:moveTo>
                    <a:cubicBezTo>
                      <a:pt x="59246" y="45983"/>
                      <a:pt x="45983" y="59245"/>
                      <a:pt x="29623" y="59245"/>
                    </a:cubicBezTo>
                    <a:cubicBezTo>
                      <a:pt x="13263" y="59245"/>
                      <a:pt x="0" y="45983"/>
                      <a:pt x="0" y="29623"/>
                    </a:cubicBezTo>
                    <a:cubicBezTo>
                      <a:pt x="0" y="13263"/>
                      <a:pt x="13263" y="0"/>
                      <a:pt x="29623" y="0"/>
                    </a:cubicBezTo>
                    <a:cubicBezTo>
                      <a:pt x="45983" y="0"/>
                      <a:pt x="59246" y="13263"/>
                      <a:pt x="59246" y="29623"/>
                    </a:cubicBezTo>
                    <a:close/>
                  </a:path>
                </a:pathLst>
              </a:custGeom>
              <a:ln w="12700" cap="sq">
                <a:solidFill>
                  <a:schemeClr val="tx2"/>
                </a:solidFill>
                <a:prstDash val="solid"/>
                <a:miter/>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8222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Straight Connector 102">
            <a:extLst>
              <a:ext uri="{FF2B5EF4-FFF2-40B4-BE49-F238E27FC236}">
                <a16:creationId xmlns:a16="http://schemas.microsoft.com/office/drawing/2014/main" xmlns="" id="{F3039272-782F-46D7-9CBD-159684C54A03}"/>
              </a:ext>
            </a:extLst>
          </p:cNvPr>
          <p:cNvCxnSpPr>
            <a:stCxn id="23" idx="0"/>
            <a:endCxn id="22" idx="2"/>
          </p:cNvCxnSpPr>
          <p:nvPr/>
        </p:nvCxnSpPr>
        <p:spPr>
          <a:xfrm flipH="1" flipV="1">
            <a:off x="8335547" y="3854032"/>
            <a:ext cx="0" cy="46714"/>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xmlns="" id="{49B4452F-013C-48D1-84EA-3B67DEA5FB81}"/>
              </a:ext>
            </a:extLst>
          </p:cNvPr>
          <p:cNvSpPr/>
          <p:nvPr/>
        </p:nvSpPr>
        <p:spPr bwMode="auto">
          <a:xfrm flipH="1">
            <a:off x="5056976" y="4858799"/>
            <a:ext cx="702469" cy="5857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41" name="Straight Connector 30">
            <a:extLst>
              <a:ext uri="{FF2B5EF4-FFF2-40B4-BE49-F238E27FC236}">
                <a16:creationId xmlns:a16="http://schemas.microsoft.com/office/drawing/2014/main" xmlns="" id="{DE4E60E7-7C80-4C6B-886A-540717D60294}"/>
              </a:ext>
            </a:extLst>
          </p:cNvPr>
          <p:cNvCxnSpPr>
            <a:cxnSpLocks/>
          </p:cNvCxnSpPr>
          <p:nvPr/>
        </p:nvCxnSpPr>
        <p:spPr>
          <a:xfrm>
            <a:off x="7390763" y="3624773"/>
            <a:ext cx="1869347" cy="0"/>
          </a:xfrm>
          <a:prstGeom prst="straightConnector1">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30">
            <a:extLst>
              <a:ext uri="{FF2B5EF4-FFF2-40B4-BE49-F238E27FC236}">
                <a16:creationId xmlns:a16="http://schemas.microsoft.com/office/drawing/2014/main" xmlns="" id="{8F2C6A2C-2E79-4474-8B6D-C16E6A87F55F}"/>
              </a:ext>
            </a:extLst>
          </p:cNvPr>
          <p:cNvCxnSpPr>
            <a:cxnSpLocks/>
          </p:cNvCxnSpPr>
          <p:nvPr/>
        </p:nvCxnSpPr>
        <p:spPr>
          <a:xfrm>
            <a:off x="7390763" y="3691448"/>
            <a:ext cx="1869347" cy="0"/>
          </a:xfrm>
          <a:prstGeom prst="straightConnector1">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30">
            <a:extLst>
              <a:ext uri="{FF2B5EF4-FFF2-40B4-BE49-F238E27FC236}">
                <a16:creationId xmlns:a16="http://schemas.microsoft.com/office/drawing/2014/main" xmlns="" id="{2DB50E54-8BC0-4416-AA1C-A037E3E512B4}"/>
              </a:ext>
            </a:extLst>
          </p:cNvPr>
          <p:cNvCxnSpPr>
            <a:cxnSpLocks/>
          </p:cNvCxnSpPr>
          <p:nvPr/>
        </p:nvCxnSpPr>
        <p:spPr>
          <a:xfrm>
            <a:off x="7390763" y="4063331"/>
            <a:ext cx="1869347" cy="0"/>
          </a:xfrm>
          <a:prstGeom prst="straightConnector1">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30">
            <a:extLst>
              <a:ext uri="{FF2B5EF4-FFF2-40B4-BE49-F238E27FC236}">
                <a16:creationId xmlns:a16="http://schemas.microsoft.com/office/drawing/2014/main" xmlns="" id="{90F33FDB-F8AE-4AC6-A938-CEE9CD14C816}"/>
              </a:ext>
            </a:extLst>
          </p:cNvPr>
          <p:cNvCxnSpPr>
            <a:cxnSpLocks/>
          </p:cNvCxnSpPr>
          <p:nvPr/>
        </p:nvCxnSpPr>
        <p:spPr>
          <a:xfrm>
            <a:off x="7390763" y="4130006"/>
            <a:ext cx="1869347" cy="0"/>
          </a:xfrm>
          <a:prstGeom prst="straightConnector1">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EF542645-CB68-45BA-A6CE-E1E59BB4137D}"/>
              </a:ext>
            </a:extLst>
          </p:cNvPr>
          <p:cNvSpPr/>
          <p:nvPr/>
        </p:nvSpPr>
        <p:spPr bwMode="auto">
          <a:xfrm flipH="1">
            <a:off x="10498982" y="3328837"/>
            <a:ext cx="939110" cy="107642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0000" rIns="45720" bIns="45720" numCol="1" spcCol="0" rtlCol="1" fromWordArt="0" anchor="t" anchorCtr="0" forceAA="0" compatLnSpc="1">
            <a:prstTxWarp prst="textNoShape">
              <a:avLst/>
            </a:prstTxWarp>
            <a:noAutofit/>
          </a:bodyPr>
          <a:lstStyle/>
          <a:p>
            <a:pPr algn="ctr" defTabSz="932472" rtl="1" fontAlgn="base">
              <a:spcBef>
                <a:spcPct val="0"/>
              </a:spcBef>
              <a:spcAft>
                <a:spcPct val="0"/>
              </a:spcAft>
            </a:pPr>
            <a:r>
              <a:rPr lang="ar-SA" sz="1200" dirty="0">
                <a:solidFill>
                  <a:schemeClr val="tx1"/>
                </a:solidFill>
                <a:ea typeface="Segoe UI" pitchFamily="34" charset="0"/>
                <a:cs typeface="Segoe UI" pitchFamily="34" charset="0"/>
                <a:rtl/>
              </a:rPr>
              <a:t>شبكه العميل</a:t>
            </a:r>
          </a:p>
        </p:txBody>
      </p:sp>
      <p:sp>
        <p:nvSpPr>
          <p:cNvPr id="21" name="Rectangle 20">
            <a:extLst>
              <a:ext uri="{FF2B5EF4-FFF2-40B4-BE49-F238E27FC236}">
                <a16:creationId xmlns:a16="http://schemas.microsoft.com/office/drawing/2014/main" xmlns="" id="{C12F74B6-6F87-4FEF-A6A8-4EA8E195B1A3}"/>
              </a:ext>
            </a:extLst>
          </p:cNvPr>
          <p:cNvSpPr/>
          <p:nvPr/>
        </p:nvSpPr>
        <p:spPr bwMode="auto">
          <a:xfrm flipH="1">
            <a:off x="9260111" y="3462187"/>
            <a:ext cx="856073" cy="824103"/>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 rIns="45720" bIns="18288" numCol="1" spcCol="0" rtlCol="1" fromWordArt="0" anchor="ctr" anchorCtr="0" forceAA="0" compatLnSpc="1">
            <a:prstTxWarp prst="textNoShape">
              <a:avLst/>
            </a:prstTxWarp>
            <a:noAutofit/>
          </a:bodyPr>
          <a:lstStyle/>
          <a:p>
            <a:pPr algn="ctr" defTabSz="932472" rtl="1" fontAlgn="base">
              <a:spcBef>
                <a:spcPct val="0"/>
              </a:spcBef>
              <a:spcAft>
                <a:spcPct val="0"/>
              </a:spcAft>
            </a:pPr>
            <a:r>
              <a:rPr lang="ar-SA" sz="1200" dirty="0">
                <a:solidFill>
                  <a:schemeClr val="tx1"/>
                </a:solidFill>
                <a:ea typeface="Segoe UI" pitchFamily="34" charset="0"/>
                <a:cs typeface="Segoe UI" pitchFamily="34" charset="0"/>
                <a:rtl/>
              </a:rPr>
              <a:t>حافة الشريك</a:t>
            </a:r>
          </a:p>
        </p:txBody>
      </p:sp>
      <p:sp>
        <p:nvSpPr>
          <p:cNvPr id="24" name="Rectangle 23">
            <a:extLst>
              <a:ext uri="{FF2B5EF4-FFF2-40B4-BE49-F238E27FC236}">
                <a16:creationId xmlns:a16="http://schemas.microsoft.com/office/drawing/2014/main" xmlns="" id="{C66790A0-B445-4A50-BF0D-8120C1D68BE6}"/>
              </a:ext>
            </a:extLst>
          </p:cNvPr>
          <p:cNvSpPr/>
          <p:nvPr/>
        </p:nvSpPr>
        <p:spPr bwMode="auto">
          <a:xfrm flipH="1">
            <a:off x="6534690" y="3462187"/>
            <a:ext cx="856073" cy="824103"/>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 rIns="45720" bIns="18288" numCol="1" spcCol="0" rtlCol="1" fromWordArt="0" anchor="ctr" anchorCtr="0" forceAA="0" compatLnSpc="1">
            <a:prstTxWarp prst="textNoShape">
              <a:avLst/>
            </a:prstTxWarp>
            <a:noAutofit/>
          </a:bodyPr>
          <a:lstStyle/>
          <a:p>
            <a:pPr algn="ctr" defTabSz="932472" rtl="1" fontAlgn="base">
              <a:spcBef>
                <a:spcPct val="0"/>
              </a:spcBef>
              <a:spcAft>
                <a:spcPct val="0"/>
              </a:spcAft>
            </a:pPr>
            <a:r>
              <a:rPr lang="ar-SA" sz="1100" dirty="0">
                <a:solidFill>
                  <a:schemeClr val="tx1"/>
                </a:solidFill>
                <a:ea typeface="Segoe UI" pitchFamily="34" charset="0"/>
                <a:cs typeface="Segoe UI" pitchFamily="34" charset="0"/>
                <a:rtl val="0"/>
              </a:rPr>
              <a:t>Microsoft Edge</a:t>
            </a:r>
          </a:p>
        </p:txBody>
      </p:sp>
      <p:sp>
        <p:nvSpPr>
          <p:cNvPr id="25" name="Rectangle 24">
            <a:extLst>
              <a:ext uri="{FF2B5EF4-FFF2-40B4-BE49-F238E27FC236}">
                <a16:creationId xmlns:a16="http://schemas.microsoft.com/office/drawing/2014/main" xmlns="" id="{4A85F5E9-DB50-4A8A-A996-C07EB019C0B1}"/>
              </a:ext>
            </a:extLst>
          </p:cNvPr>
          <p:cNvSpPr/>
          <p:nvPr/>
        </p:nvSpPr>
        <p:spPr bwMode="auto">
          <a:xfrm flipH="1">
            <a:off x="4463020" y="1854082"/>
            <a:ext cx="1890381" cy="14112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 rIns="45720" bIns="18288" numCol="1" spcCol="0" rtlCol="1" fromWordArt="0" anchor="t" anchorCtr="0" forceAA="0" compatLnSpc="1">
            <a:prstTxWarp prst="textNoShape">
              <a:avLst/>
            </a:prstTxWarp>
            <a:noAutofit/>
          </a:bodyPr>
          <a:lstStyle/>
          <a:p>
            <a:pPr algn="ctr" defTabSz="932472" rtl="1" fontAlgn="base">
              <a:spcBef>
                <a:spcPct val="0"/>
              </a:spcBef>
              <a:spcAft>
                <a:spcPct val="0"/>
              </a:spcAft>
            </a:pPr>
            <a:endParaRPr lang="en-US" sz="1200" err="1">
              <a:solidFill>
                <a:schemeClr val="tx1"/>
              </a:solidFill>
              <a:ea typeface="Segoe UI" pitchFamily="34" charset="0"/>
              <a:cs typeface="Segoe UI" pitchFamily="34" charset="0"/>
            </a:endParaRPr>
          </a:p>
        </p:txBody>
      </p:sp>
      <p:sp>
        <p:nvSpPr>
          <p:cNvPr id="26" name="Rectangle 25">
            <a:extLst>
              <a:ext uri="{FF2B5EF4-FFF2-40B4-BE49-F238E27FC236}">
                <a16:creationId xmlns:a16="http://schemas.microsoft.com/office/drawing/2014/main" xmlns="" id="{EFA2ECC5-AE89-4353-B40E-7D993308438A}"/>
              </a:ext>
            </a:extLst>
          </p:cNvPr>
          <p:cNvSpPr/>
          <p:nvPr/>
        </p:nvSpPr>
        <p:spPr bwMode="auto">
          <a:xfrm flipH="1">
            <a:off x="4463020" y="4446051"/>
            <a:ext cx="1890381" cy="1411285"/>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 rIns="45720" bIns="18288" numCol="1" spcCol="0" rtlCol="1" fromWordArt="0" anchor="t" anchorCtr="0" forceAA="0" compatLnSpc="1">
            <a:prstTxWarp prst="textNoShape">
              <a:avLst/>
            </a:prstTxWarp>
            <a:noAutofit/>
          </a:bodyPr>
          <a:lstStyle/>
          <a:p>
            <a:pPr algn="ctr" defTabSz="932472" rtl="1" fontAlgn="base">
              <a:spcBef>
                <a:spcPct val="0"/>
              </a:spcBef>
              <a:spcAft>
                <a:spcPct val="0"/>
              </a:spcAft>
            </a:pPr>
            <a:endParaRPr lang="en-US" sz="1200" err="1">
              <a:solidFill>
                <a:schemeClr val="tx1"/>
              </a:soli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xmlns="" id="{4EBCCE53-32C3-4ADB-A90E-7F2A27FED665}"/>
              </a:ext>
            </a:extLst>
          </p:cNvPr>
          <p:cNvCxnSpPr>
            <a:cxnSpLocks/>
            <a:stCxn id="25" idx="1"/>
            <a:endCxn id="24" idx="0"/>
          </p:cNvCxnSpPr>
          <p:nvPr/>
        </p:nvCxnSpPr>
        <p:spPr>
          <a:xfrm rot="10800000" flipH="1" flipV="1">
            <a:off x="6353400" y="2559725"/>
            <a:ext cx="609325" cy="902462"/>
          </a:xfrm>
          <a:prstGeom prst="bentConnector2">
            <a:avLst/>
          </a:prstGeom>
          <a:ln w="19050">
            <a:solidFill>
              <a:schemeClr val="accent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0">
            <a:extLst>
              <a:ext uri="{FF2B5EF4-FFF2-40B4-BE49-F238E27FC236}">
                <a16:creationId xmlns:a16="http://schemas.microsoft.com/office/drawing/2014/main" xmlns="" id="{9B650A2F-E3FE-4F67-B410-631A5A8F4B8E}"/>
              </a:ext>
            </a:extLst>
          </p:cNvPr>
          <p:cNvCxnSpPr>
            <a:cxnSpLocks/>
            <a:stCxn id="26" idx="1"/>
            <a:endCxn id="24" idx="2"/>
          </p:cNvCxnSpPr>
          <p:nvPr/>
        </p:nvCxnSpPr>
        <p:spPr>
          <a:xfrm rot="10800000" flipH="1">
            <a:off x="6353400" y="4286290"/>
            <a:ext cx="609325" cy="865404"/>
          </a:xfrm>
          <a:prstGeom prst="bentConnector2">
            <a:avLst/>
          </a:prstGeom>
          <a:ln w="19050">
            <a:solidFill>
              <a:schemeClr val="accent4"/>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0">
            <a:extLst>
              <a:ext uri="{FF2B5EF4-FFF2-40B4-BE49-F238E27FC236}">
                <a16:creationId xmlns:a16="http://schemas.microsoft.com/office/drawing/2014/main" xmlns="" id="{CEA3077B-16C4-43D2-A50B-26640470CB24}"/>
              </a:ext>
            </a:extLst>
          </p:cNvPr>
          <p:cNvCxnSpPr>
            <a:cxnSpLocks/>
            <a:stCxn id="21" idx="1"/>
            <a:endCxn id="8" idx="3"/>
          </p:cNvCxnSpPr>
          <p:nvPr/>
        </p:nvCxnSpPr>
        <p:spPr>
          <a:xfrm flipV="1">
            <a:off x="10116184" y="3867050"/>
            <a:ext cx="382798" cy="7189"/>
          </a:xfrm>
          <a:prstGeom prst="straightConnector1">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FD8174DC-C256-4903-8734-FDEFAC1C9509}"/>
              </a:ext>
            </a:extLst>
          </p:cNvPr>
          <p:cNvSpPr/>
          <p:nvPr/>
        </p:nvSpPr>
        <p:spPr bwMode="auto">
          <a:xfrm flipH="1">
            <a:off x="7592272" y="3462188"/>
            <a:ext cx="1486550" cy="391844"/>
          </a:xfrm>
          <a:prstGeom prst="rect">
            <a:avLst/>
          </a:prstGeom>
          <a:solidFill>
            <a:schemeClr val="bg1">
              <a:lumMod val="75000"/>
            </a:schemeClr>
          </a:solid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 rIns="45720" bIns="18288" numCol="1" spcCol="0" rtlCol="1" fromWordArt="0" anchor="ctr" anchorCtr="0" forceAA="0" compatLnSpc="1">
            <a:prstTxWarp prst="textNoShape">
              <a:avLst/>
            </a:prstTxWarp>
            <a:noAutofit/>
          </a:bodyPr>
          <a:lstStyle/>
          <a:p>
            <a:pPr algn="ctr" defTabSz="932472" rtl="1" fontAlgn="base">
              <a:spcBef>
                <a:spcPct val="0"/>
              </a:spcBef>
              <a:spcAft>
                <a:spcPct val="0"/>
              </a:spcAft>
            </a:pPr>
            <a:r>
              <a:rPr lang="ar-SA" sz="1200" dirty="0">
                <a:solidFill>
                  <a:schemeClr val="tx1"/>
                </a:solidFill>
                <a:ea typeface="Segoe UI" pitchFamily="34" charset="0"/>
                <a:cs typeface="Segoe UI" pitchFamily="34" charset="0"/>
                <a:rtl/>
              </a:rPr>
              <a:t>الاتصال الرئيسي</a:t>
            </a:r>
          </a:p>
        </p:txBody>
      </p:sp>
      <p:sp>
        <p:nvSpPr>
          <p:cNvPr id="23" name="Rectangle 22">
            <a:extLst>
              <a:ext uri="{FF2B5EF4-FFF2-40B4-BE49-F238E27FC236}">
                <a16:creationId xmlns:a16="http://schemas.microsoft.com/office/drawing/2014/main" xmlns="" id="{D3257C1E-61E6-472E-85DB-1DD66E937AAC}"/>
              </a:ext>
            </a:extLst>
          </p:cNvPr>
          <p:cNvSpPr/>
          <p:nvPr/>
        </p:nvSpPr>
        <p:spPr bwMode="auto">
          <a:xfrm flipH="1">
            <a:off x="7592272" y="3900746"/>
            <a:ext cx="1486550" cy="391844"/>
          </a:xfrm>
          <a:prstGeom prst="rect">
            <a:avLst/>
          </a:prstGeom>
          <a:solidFill>
            <a:schemeClr val="bg1">
              <a:lumMod val="75000"/>
            </a:schemeClr>
          </a:solid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18288" rIns="45720" bIns="18288" numCol="1" spcCol="0" rtlCol="1" fromWordArt="0" anchor="ctr" anchorCtr="0" forceAA="0" compatLnSpc="1">
            <a:prstTxWarp prst="textNoShape">
              <a:avLst/>
            </a:prstTxWarp>
            <a:noAutofit/>
          </a:bodyPr>
          <a:lstStyle/>
          <a:p>
            <a:pPr algn="ctr" defTabSz="932472" rtl="1" fontAlgn="base">
              <a:spcBef>
                <a:spcPct val="0"/>
              </a:spcBef>
              <a:spcAft>
                <a:spcPct val="0"/>
              </a:spcAft>
            </a:pPr>
            <a:r>
              <a:rPr lang="ar-SA" sz="1200" dirty="0">
                <a:solidFill>
                  <a:schemeClr val="tx1"/>
                </a:solidFill>
                <a:ea typeface="Segoe UI" pitchFamily="34" charset="0"/>
                <a:cs typeface="Segoe UI" pitchFamily="34" charset="0"/>
                <a:rtl/>
              </a:rPr>
              <a:t>الاتصال الثانوي</a:t>
            </a:r>
          </a:p>
        </p:txBody>
      </p:sp>
      <p:sp>
        <p:nvSpPr>
          <p:cNvPr id="53" name="Graphic 2">
            <a:extLst>
              <a:ext uri="{FF2B5EF4-FFF2-40B4-BE49-F238E27FC236}">
                <a16:creationId xmlns:a16="http://schemas.microsoft.com/office/drawing/2014/main" xmlns="" id="{AE1448F0-BD78-4FA3-83D3-6CDF1DE612F8}"/>
              </a:ext>
            </a:extLst>
          </p:cNvPr>
          <p:cNvSpPr/>
          <p:nvPr/>
        </p:nvSpPr>
        <p:spPr>
          <a:xfrm>
            <a:off x="10623899" y="3880245"/>
            <a:ext cx="689275" cy="397745"/>
          </a:xfrm>
          <a:custGeom>
            <a:avLst/>
            <a:gdLst>
              <a:gd name="connsiteX0" fmla="*/ 438404 w 859788"/>
              <a:gd name="connsiteY0" fmla="*/ 73031 h 496139"/>
              <a:gd name="connsiteX1" fmla="*/ 415137 w 859788"/>
              <a:gd name="connsiteY1" fmla="*/ 73031 h 496139"/>
              <a:gd name="connsiteX2" fmla="*/ 392517 w 859788"/>
              <a:gd name="connsiteY2" fmla="*/ 96298 h 496139"/>
              <a:gd name="connsiteX3" fmla="*/ 392517 w 859788"/>
              <a:gd name="connsiteY3" fmla="*/ 73031 h 496139"/>
              <a:gd name="connsiteX4" fmla="*/ 376790 w 859788"/>
              <a:gd name="connsiteY4" fmla="*/ 73031 h 496139"/>
              <a:gd name="connsiteX5" fmla="*/ 376790 w 859788"/>
              <a:gd name="connsiteY5" fmla="*/ 0 h 496139"/>
              <a:gd name="connsiteX6" fmla="*/ 485368 w 859788"/>
              <a:gd name="connsiteY6" fmla="*/ 0 h 496139"/>
              <a:gd name="connsiteX7" fmla="*/ 485368 w 859788"/>
              <a:gd name="connsiteY7" fmla="*/ 60321 h 496139"/>
              <a:gd name="connsiteX8" fmla="*/ 438404 w 859788"/>
              <a:gd name="connsiteY8" fmla="*/ 73031 h 496139"/>
              <a:gd name="connsiteX9" fmla="*/ 438404 w 859788"/>
              <a:gd name="connsiteY9" fmla="*/ 73031 h 496139"/>
              <a:gd name="connsiteX10" fmla="*/ 438404 w 859788"/>
              <a:gd name="connsiteY10" fmla="*/ 73031 h 496139"/>
              <a:gd name="connsiteX11" fmla="*/ 485368 w 859788"/>
              <a:gd name="connsiteY11" fmla="*/ 73031 h 496139"/>
              <a:gd name="connsiteX12" fmla="*/ 485368 w 859788"/>
              <a:gd name="connsiteY12" fmla="*/ 60321 h 496139"/>
              <a:gd name="connsiteX13" fmla="*/ 163513 w 859788"/>
              <a:gd name="connsiteY13" fmla="*/ 258949 h 496139"/>
              <a:gd name="connsiteX14" fmla="*/ 163513 w 859788"/>
              <a:gd name="connsiteY14" fmla="*/ 198628 h 496139"/>
              <a:gd name="connsiteX15" fmla="*/ 272090 w 859788"/>
              <a:gd name="connsiteY15" fmla="*/ 198628 h 496139"/>
              <a:gd name="connsiteX16" fmla="*/ 272090 w 859788"/>
              <a:gd name="connsiteY16" fmla="*/ 271659 h 496139"/>
              <a:gd name="connsiteX17" fmla="*/ 256364 w 859788"/>
              <a:gd name="connsiteY17" fmla="*/ 271659 h 496139"/>
              <a:gd name="connsiteX18" fmla="*/ 256364 w 859788"/>
              <a:gd name="connsiteY18" fmla="*/ 294926 h 496139"/>
              <a:gd name="connsiteX19" fmla="*/ 233743 w 859788"/>
              <a:gd name="connsiteY19" fmla="*/ 271659 h 496139"/>
              <a:gd name="connsiteX20" fmla="*/ 210477 w 859788"/>
              <a:gd name="connsiteY20" fmla="*/ 271659 h 496139"/>
              <a:gd name="connsiteX21" fmla="*/ 210477 w 859788"/>
              <a:gd name="connsiteY21" fmla="*/ 271659 h 496139"/>
              <a:gd name="connsiteX22" fmla="*/ 210477 w 859788"/>
              <a:gd name="connsiteY22" fmla="*/ 271659 h 496139"/>
              <a:gd name="connsiteX23" fmla="*/ 163513 w 859788"/>
              <a:gd name="connsiteY23" fmla="*/ 258949 h 496139"/>
              <a:gd name="connsiteX24" fmla="*/ 163513 w 859788"/>
              <a:gd name="connsiteY24" fmla="*/ 271444 h 496139"/>
              <a:gd name="connsiteX25" fmla="*/ 210477 w 859788"/>
              <a:gd name="connsiteY25" fmla="*/ 271444 h 496139"/>
              <a:gd name="connsiteX26" fmla="*/ 371835 w 859788"/>
              <a:gd name="connsiteY26" fmla="*/ 258949 h 496139"/>
              <a:gd name="connsiteX27" fmla="*/ 371835 w 859788"/>
              <a:gd name="connsiteY27" fmla="*/ 198628 h 496139"/>
              <a:gd name="connsiteX28" fmla="*/ 480413 w 859788"/>
              <a:gd name="connsiteY28" fmla="*/ 198628 h 496139"/>
              <a:gd name="connsiteX29" fmla="*/ 480413 w 859788"/>
              <a:gd name="connsiteY29" fmla="*/ 271659 h 496139"/>
              <a:gd name="connsiteX30" fmla="*/ 464686 w 859788"/>
              <a:gd name="connsiteY30" fmla="*/ 271659 h 496139"/>
              <a:gd name="connsiteX31" fmla="*/ 464686 w 859788"/>
              <a:gd name="connsiteY31" fmla="*/ 294926 h 496139"/>
              <a:gd name="connsiteX32" fmla="*/ 442066 w 859788"/>
              <a:gd name="connsiteY32" fmla="*/ 271659 h 496139"/>
              <a:gd name="connsiteX33" fmla="*/ 418799 w 859788"/>
              <a:gd name="connsiteY33" fmla="*/ 271659 h 496139"/>
              <a:gd name="connsiteX34" fmla="*/ 418799 w 859788"/>
              <a:gd name="connsiteY34" fmla="*/ 271659 h 496139"/>
              <a:gd name="connsiteX35" fmla="*/ 418799 w 859788"/>
              <a:gd name="connsiteY35" fmla="*/ 271659 h 496139"/>
              <a:gd name="connsiteX36" fmla="*/ 371835 w 859788"/>
              <a:gd name="connsiteY36" fmla="*/ 258949 h 496139"/>
              <a:gd name="connsiteX37" fmla="*/ 371835 w 859788"/>
              <a:gd name="connsiteY37" fmla="*/ 271444 h 496139"/>
              <a:gd name="connsiteX38" fmla="*/ 418799 w 859788"/>
              <a:gd name="connsiteY38" fmla="*/ 271444 h 496139"/>
              <a:gd name="connsiteX39" fmla="*/ 61613 w 859788"/>
              <a:gd name="connsiteY39" fmla="*/ 472873 h 496139"/>
              <a:gd name="connsiteX40" fmla="*/ 38347 w 859788"/>
              <a:gd name="connsiteY40" fmla="*/ 472873 h 496139"/>
              <a:gd name="connsiteX41" fmla="*/ 15727 w 859788"/>
              <a:gd name="connsiteY41" fmla="*/ 496139 h 496139"/>
              <a:gd name="connsiteX42" fmla="*/ 15727 w 859788"/>
              <a:gd name="connsiteY42" fmla="*/ 472873 h 496139"/>
              <a:gd name="connsiteX43" fmla="*/ 0 w 859788"/>
              <a:gd name="connsiteY43" fmla="*/ 472873 h 496139"/>
              <a:gd name="connsiteX44" fmla="*/ 0 w 859788"/>
              <a:gd name="connsiteY44" fmla="*/ 399841 h 496139"/>
              <a:gd name="connsiteX45" fmla="*/ 108578 w 859788"/>
              <a:gd name="connsiteY45" fmla="*/ 399841 h 496139"/>
              <a:gd name="connsiteX46" fmla="*/ 108578 w 859788"/>
              <a:gd name="connsiteY46" fmla="*/ 460162 h 496139"/>
              <a:gd name="connsiteX47" fmla="*/ 61613 w 859788"/>
              <a:gd name="connsiteY47" fmla="*/ 472873 h 496139"/>
              <a:gd name="connsiteX48" fmla="*/ 61613 w 859788"/>
              <a:gd name="connsiteY48" fmla="*/ 472873 h 496139"/>
              <a:gd name="connsiteX49" fmla="*/ 61613 w 859788"/>
              <a:gd name="connsiteY49" fmla="*/ 472873 h 496139"/>
              <a:gd name="connsiteX50" fmla="*/ 108578 w 859788"/>
              <a:gd name="connsiteY50" fmla="*/ 472873 h 496139"/>
              <a:gd name="connsiteX51" fmla="*/ 108578 w 859788"/>
              <a:gd name="connsiteY51" fmla="*/ 460378 h 496139"/>
              <a:gd name="connsiteX52" fmla="*/ 327241 w 859788"/>
              <a:gd name="connsiteY52" fmla="*/ 472873 h 496139"/>
              <a:gd name="connsiteX53" fmla="*/ 303974 w 859788"/>
              <a:gd name="connsiteY53" fmla="*/ 472873 h 496139"/>
              <a:gd name="connsiteX54" fmla="*/ 281354 w 859788"/>
              <a:gd name="connsiteY54" fmla="*/ 496139 h 496139"/>
              <a:gd name="connsiteX55" fmla="*/ 281354 w 859788"/>
              <a:gd name="connsiteY55" fmla="*/ 472873 h 496139"/>
              <a:gd name="connsiteX56" fmla="*/ 265627 w 859788"/>
              <a:gd name="connsiteY56" fmla="*/ 472873 h 496139"/>
              <a:gd name="connsiteX57" fmla="*/ 265627 w 859788"/>
              <a:gd name="connsiteY57" fmla="*/ 399841 h 496139"/>
              <a:gd name="connsiteX58" fmla="*/ 374205 w 859788"/>
              <a:gd name="connsiteY58" fmla="*/ 399841 h 496139"/>
              <a:gd name="connsiteX59" fmla="*/ 374205 w 859788"/>
              <a:gd name="connsiteY59" fmla="*/ 460162 h 496139"/>
              <a:gd name="connsiteX60" fmla="*/ 327241 w 859788"/>
              <a:gd name="connsiteY60" fmla="*/ 472873 h 496139"/>
              <a:gd name="connsiteX61" fmla="*/ 327241 w 859788"/>
              <a:gd name="connsiteY61" fmla="*/ 472873 h 496139"/>
              <a:gd name="connsiteX62" fmla="*/ 327241 w 859788"/>
              <a:gd name="connsiteY62" fmla="*/ 472873 h 496139"/>
              <a:gd name="connsiteX63" fmla="*/ 374205 w 859788"/>
              <a:gd name="connsiteY63" fmla="*/ 472873 h 496139"/>
              <a:gd name="connsiteX64" fmla="*/ 374205 w 859788"/>
              <a:gd name="connsiteY64" fmla="*/ 460378 h 496139"/>
              <a:gd name="connsiteX65" fmla="*/ 573264 w 859788"/>
              <a:gd name="connsiteY65" fmla="*/ 472873 h 496139"/>
              <a:gd name="connsiteX66" fmla="*/ 549997 w 859788"/>
              <a:gd name="connsiteY66" fmla="*/ 472873 h 496139"/>
              <a:gd name="connsiteX67" fmla="*/ 527377 w 859788"/>
              <a:gd name="connsiteY67" fmla="*/ 496139 h 496139"/>
              <a:gd name="connsiteX68" fmla="*/ 527377 w 859788"/>
              <a:gd name="connsiteY68" fmla="*/ 472873 h 496139"/>
              <a:gd name="connsiteX69" fmla="*/ 511650 w 859788"/>
              <a:gd name="connsiteY69" fmla="*/ 472873 h 496139"/>
              <a:gd name="connsiteX70" fmla="*/ 511650 w 859788"/>
              <a:gd name="connsiteY70" fmla="*/ 399841 h 496139"/>
              <a:gd name="connsiteX71" fmla="*/ 620228 w 859788"/>
              <a:gd name="connsiteY71" fmla="*/ 399841 h 496139"/>
              <a:gd name="connsiteX72" fmla="*/ 620228 w 859788"/>
              <a:gd name="connsiteY72" fmla="*/ 460162 h 496139"/>
              <a:gd name="connsiteX73" fmla="*/ 573264 w 859788"/>
              <a:gd name="connsiteY73" fmla="*/ 472873 h 496139"/>
              <a:gd name="connsiteX74" fmla="*/ 573264 w 859788"/>
              <a:gd name="connsiteY74" fmla="*/ 472873 h 496139"/>
              <a:gd name="connsiteX75" fmla="*/ 573264 w 859788"/>
              <a:gd name="connsiteY75" fmla="*/ 472873 h 496139"/>
              <a:gd name="connsiteX76" fmla="*/ 620228 w 859788"/>
              <a:gd name="connsiteY76" fmla="*/ 472873 h 496139"/>
              <a:gd name="connsiteX77" fmla="*/ 620228 w 859788"/>
              <a:gd name="connsiteY77" fmla="*/ 460378 h 496139"/>
              <a:gd name="connsiteX78" fmla="*/ 211985 w 859788"/>
              <a:gd name="connsiteY78" fmla="*/ 273814 h 496139"/>
              <a:gd name="connsiteX79" fmla="*/ 108578 w 859788"/>
              <a:gd name="connsiteY79" fmla="*/ 399841 h 496139"/>
              <a:gd name="connsiteX80" fmla="*/ 212200 w 859788"/>
              <a:gd name="connsiteY80" fmla="*/ 273814 h 496139"/>
              <a:gd name="connsiteX81" fmla="*/ 312591 w 859788"/>
              <a:gd name="connsiteY81" fmla="*/ 397471 h 496139"/>
              <a:gd name="connsiteX82" fmla="*/ 647157 w 859788"/>
              <a:gd name="connsiteY82" fmla="*/ 273814 h 496139"/>
              <a:gd name="connsiteX83" fmla="*/ 546766 w 859788"/>
              <a:gd name="connsiteY83" fmla="*/ 397471 h 496139"/>
              <a:gd name="connsiteX84" fmla="*/ 376790 w 859788"/>
              <a:gd name="connsiteY84" fmla="*/ 73031 h 496139"/>
              <a:gd name="connsiteX85" fmla="*/ 271659 w 859788"/>
              <a:gd name="connsiteY85" fmla="*/ 200998 h 496139"/>
              <a:gd name="connsiteX86" fmla="*/ 649096 w 859788"/>
              <a:gd name="connsiteY86" fmla="*/ 271659 h 496139"/>
              <a:gd name="connsiteX87" fmla="*/ 625829 w 859788"/>
              <a:gd name="connsiteY87" fmla="*/ 271659 h 496139"/>
              <a:gd name="connsiteX88" fmla="*/ 603209 w 859788"/>
              <a:gd name="connsiteY88" fmla="*/ 294926 h 496139"/>
              <a:gd name="connsiteX89" fmla="*/ 603209 w 859788"/>
              <a:gd name="connsiteY89" fmla="*/ 271659 h 496139"/>
              <a:gd name="connsiteX90" fmla="*/ 587482 w 859788"/>
              <a:gd name="connsiteY90" fmla="*/ 271659 h 496139"/>
              <a:gd name="connsiteX91" fmla="*/ 587482 w 859788"/>
              <a:gd name="connsiteY91" fmla="*/ 198628 h 496139"/>
              <a:gd name="connsiteX92" fmla="*/ 696060 w 859788"/>
              <a:gd name="connsiteY92" fmla="*/ 198628 h 496139"/>
              <a:gd name="connsiteX93" fmla="*/ 696060 w 859788"/>
              <a:gd name="connsiteY93" fmla="*/ 258949 h 496139"/>
              <a:gd name="connsiteX94" fmla="*/ 649096 w 859788"/>
              <a:gd name="connsiteY94" fmla="*/ 271659 h 496139"/>
              <a:gd name="connsiteX95" fmla="*/ 649096 w 859788"/>
              <a:gd name="connsiteY95" fmla="*/ 271659 h 496139"/>
              <a:gd name="connsiteX96" fmla="*/ 649096 w 859788"/>
              <a:gd name="connsiteY96" fmla="*/ 271659 h 496139"/>
              <a:gd name="connsiteX97" fmla="*/ 696060 w 859788"/>
              <a:gd name="connsiteY97" fmla="*/ 271659 h 496139"/>
              <a:gd name="connsiteX98" fmla="*/ 696060 w 859788"/>
              <a:gd name="connsiteY98" fmla="*/ 259164 h 496139"/>
              <a:gd name="connsiteX99" fmla="*/ 751211 w 859788"/>
              <a:gd name="connsiteY99" fmla="*/ 460162 h 496139"/>
              <a:gd name="connsiteX100" fmla="*/ 751211 w 859788"/>
              <a:gd name="connsiteY100" fmla="*/ 399841 h 496139"/>
              <a:gd name="connsiteX101" fmla="*/ 859788 w 859788"/>
              <a:gd name="connsiteY101" fmla="*/ 399841 h 496139"/>
              <a:gd name="connsiteX102" fmla="*/ 859788 w 859788"/>
              <a:gd name="connsiteY102" fmla="*/ 472873 h 496139"/>
              <a:gd name="connsiteX103" fmla="*/ 844062 w 859788"/>
              <a:gd name="connsiteY103" fmla="*/ 472873 h 496139"/>
              <a:gd name="connsiteX104" fmla="*/ 844062 w 859788"/>
              <a:gd name="connsiteY104" fmla="*/ 496139 h 496139"/>
              <a:gd name="connsiteX105" fmla="*/ 821441 w 859788"/>
              <a:gd name="connsiteY105" fmla="*/ 472873 h 496139"/>
              <a:gd name="connsiteX106" fmla="*/ 798175 w 859788"/>
              <a:gd name="connsiteY106" fmla="*/ 472873 h 496139"/>
              <a:gd name="connsiteX107" fmla="*/ 798175 w 859788"/>
              <a:gd name="connsiteY107" fmla="*/ 472873 h 496139"/>
              <a:gd name="connsiteX108" fmla="*/ 798175 w 859788"/>
              <a:gd name="connsiteY108" fmla="*/ 472873 h 496139"/>
              <a:gd name="connsiteX109" fmla="*/ 751211 w 859788"/>
              <a:gd name="connsiteY109" fmla="*/ 460162 h 496139"/>
              <a:gd name="connsiteX110" fmla="*/ 751211 w 859788"/>
              <a:gd name="connsiteY110" fmla="*/ 472657 h 496139"/>
              <a:gd name="connsiteX111" fmla="*/ 798175 w 859788"/>
              <a:gd name="connsiteY111" fmla="*/ 472657 h 496139"/>
              <a:gd name="connsiteX112" fmla="*/ 751211 w 859788"/>
              <a:gd name="connsiteY112" fmla="*/ 399841 h 496139"/>
              <a:gd name="connsiteX113" fmla="*/ 648234 w 859788"/>
              <a:gd name="connsiteY113" fmla="*/ 274460 h 496139"/>
              <a:gd name="connsiteX114" fmla="*/ 482783 w 859788"/>
              <a:gd name="connsiteY114" fmla="*/ 73031 h 496139"/>
              <a:gd name="connsiteX115" fmla="*/ 586836 w 859788"/>
              <a:gd name="connsiteY115" fmla="*/ 199705 h 496139"/>
              <a:gd name="connsiteX116" fmla="*/ 431294 w 859788"/>
              <a:gd name="connsiteY116" fmla="*/ 76047 h 496139"/>
              <a:gd name="connsiteX117" fmla="*/ 431294 w 859788"/>
              <a:gd name="connsiteY117" fmla="*/ 197982 h 496139"/>
              <a:gd name="connsiteX118" fmla="*/ 421169 w 859788"/>
              <a:gd name="connsiteY118" fmla="*/ 274029 h 496139"/>
              <a:gd name="connsiteX119" fmla="*/ 320132 w 859788"/>
              <a:gd name="connsiteY119" fmla="*/ 397902 h 496139"/>
              <a:gd name="connsiteX120" fmla="*/ 479551 w 859788"/>
              <a:gd name="connsiteY120" fmla="*/ 272090 h 496139"/>
              <a:gd name="connsiteX121" fmla="*/ 543750 w 859788"/>
              <a:gd name="connsiteY121" fmla="*/ 397902 h 49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859788" h="496139">
                <a:moveTo>
                  <a:pt x="438404" y="73031"/>
                </a:moveTo>
                <a:lnTo>
                  <a:pt x="415137" y="73031"/>
                </a:lnTo>
                <a:lnTo>
                  <a:pt x="392517" y="96298"/>
                </a:lnTo>
                <a:lnTo>
                  <a:pt x="392517" y="73031"/>
                </a:lnTo>
                <a:lnTo>
                  <a:pt x="376790" y="73031"/>
                </a:lnTo>
                <a:lnTo>
                  <a:pt x="376790" y="0"/>
                </a:lnTo>
                <a:lnTo>
                  <a:pt x="485368" y="0"/>
                </a:lnTo>
                <a:lnTo>
                  <a:pt x="485368" y="60321"/>
                </a:lnTo>
                <a:moveTo>
                  <a:pt x="438404" y="73031"/>
                </a:moveTo>
                <a:lnTo>
                  <a:pt x="438404" y="73031"/>
                </a:lnTo>
                <a:moveTo>
                  <a:pt x="438404" y="73031"/>
                </a:moveTo>
                <a:lnTo>
                  <a:pt x="485368" y="73031"/>
                </a:lnTo>
                <a:lnTo>
                  <a:pt x="485368" y="60321"/>
                </a:lnTo>
                <a:moveTo>
                  <a:pt x="163513" y="258949"/>
                </a:moveTo>
                <a:lnTo>
                  <a:pt x="163513" y="198628"/>
                </a:lnTo>
                <a:lnTo>
                  <a:pt x="272090" y="198628"/>
                </a:lnTo>
                <a:lnTo>
                  <a:pt x="272090" y="271659"/>
                </a:lnTo>
                <a:lnTo>
                  <a:pt x="256364" y="271659"/>
                </a:lnTo>
                <a:lnTo>
                  <a:pt x="256364" y="294926"/>
                </a:lnTo>
                <a:lnTo>
                  <a:pt x="233743" y="271659"/>
                </a:lnTo>
                <a:lnTo>
                  <a:pt x="210477" y="271659"/>
                </a:lnTo>
                <a:moveTo>
                  <a:pt x="210477" y="271659"/>
                </a:moveTo>
                <a:lnTo>
                  <a:pt x="210477" y="271659"/>
                </a:lnTo>
                <a:moveTo>
                  <a:pt x="163513" y="258949"/>
                </a:moveTo>
                <a:lnTo>
                  <a:pt x="163513" y="271444"/>
                </a:lnTo>
                <a:lnTo>
                  <a:pt x="210477" y="271444"/>
                </a:lnTo>
                <a:moveTo>
                  <a:pt x="371835" y="258949"/>
                </a:moveTo>
                <a:lnTo>
                  <a:pt x="371835" y="198628"/>
                </a:lnTo>
                <a:lnTo>
                  <a:pt x="480413" y="198628"/>
                </a:lnTo>
                <a:lnTo>
                  <a:pt x="480413" y="271659"/>
                </a:lnTo>
                <a:lnTo>
                  <a:pt x="464686" y="271659"/>
                </a:lnTo>
                <a:lnTo>
                  <a:pt x="464686" y="294926"/>
                </a:lnTo>
                <a:lnTo>
                  <a:pt x="442066" y="271659"/>
                </a:lnTo>
                <a:lnTo>
                  <a:pt x="418799" y="271659"/>
                </a:lnTo>
                <a:moveTo>
                  <a:pt x="418799" y="271659"/>
                </a:moveTo>
                <a:lnTo>
                  <a:pt x="418799" y="271659"/>
                </a:lnTo>
                <a:moveTo>
                  <a:pt x="371835" y="258949"/>
                </a:moveTo>
                <a:lnTo>
                  <a:pt x="371835" y="271444"/>
                </a:lnTo>
                <a:lnTo>
                  <a:pt x="418799" y="271444"/>
                </a:lnTo>
                <a:moveTo>
                  <a:pt x="61613" y="472873"/>
                </a:moveTo>
                <a:lnTo>
                  <a:pt x="38347" y="472873"/>
                </a:lnTo>
                <a:lnTo>
                  <a:pt x="15727" y="496139"/>
                </a:lnTo>
                <a:lnTo>
                  <a:pt x="15727" y="472873"/>
                </a:lnTo>
                <a:lnTo>
                  <a:pt x="0" y="472873"/>
                </a:lnTo>
                <a:lnTo>
                  <a:pt x="0" y="399841"/>
                </a:lnTo>
                <a:lnTo>
                  <a:pt x="108578" y="399841"/>
                </a:lnTo>
                <a:lnTo>
                  <a:pt x="108578" y="460162"/>
                </a:lnTo>
                <a:moveTo>
                  <a:pt x="61613" y="472873"/>
                </a:moveTo>
                <a:lnTo>
                  <a:pt x="61613" y="472873"/>
                </a:lnTo>
                <a:moveTo>
                  <a:pt x="61613" y="472873"/>
                </a:moveTo>
                <a:lnTo>
                  <a:pt x="108578" y="472873"/>
                </a:lnTo>
                <a:lnTo>
                  <a:pt x="108578" y="460378"/>
                </a:lnTo>
                <a:moveTo>
                  <a:pt x="327241" y="472873"/>
                </a:moveTo>
                <a:lnTo>
                  <a:pt x="303974" y="472873"/>
                </a:lnTo>
                <a:lnTo>
                  <a:pt x="281354" y="496139"/>
                </a:lnTo>
                <a:lnTo>
                  <a:pt x="281354" y="472873"/>
                </a:lnTo>
                <a:lnTo>
                  <a:pt x="265627" y="472873"/>
                </a:lnTo>
                <a:lnTo>
                  <a:pt x="265627" y="399841"/>
                </a:lnTo>
                <a:lnTo>
                  <a:pt x="374205" y="399841"/>
                </a:lnTo>
                <a:lnTo>
                  <a:pt x="374205" y="460162"/>
                </a:lnTo>
                <a:moveTo>
                  <a:pt x="327241" y="472873"/>
                </a:moveTo>
                <a:lnTo>
                  <a:pt x="327241" y="472873"/>
                </a:lnTo>
                <a:moveTo>
                  <a:pt x="327241" y="472873"/>
                </a:moveTo>
                <a:lnTo>
                  <a:pt x="374205" y="472873"/>
                </a:lnTo>
                <a:lnTo>
                  <a:pt x="374205" y="460378"/>
                </a:lnTo>
                <a:moveTo>
                  <a:pt x="573264" y="472873"/>
                </a:moveTo>
                <a:lnTo>
                  <a:pt x="549997" y="472873"/>
                </a:lnTo>
                <a:lnTo>
                  <a:pt x="527377" y="496139"/>
                </a:lnTo>
                <a:lnTo>
                  <a:pt x="527377" y="472873"/>
                </a:lnTo>
                <a:lnTo>
                  <a:pt x="511650" y="472873"/>
                </a:lnTo>
                <a:lnTo>
                  <a:pt x="511650" y="399841"/>
                </a:lnTo>
                <a:lnTo>
                  <a:pt x="620228" y="399841"/>
                </a:lnTo>
                <a:lnTo>
                  <a:pt x="620228" y="460162"/>
                </a:lnTo>
                <a:moveTo>
                  <a:pt x="573264" y="472873"/>
                </a:moveTo>
                <a:lnTo>
                  <a:pt x="573264" y="472873"/>
                </a:lnTo>
                <a:moveTo>
                  <a:pt x="573264" y="472873"/>
                </a:moveTo>
                <a:lnTo>
                  <a:pt x="620228" y="472873"/>
                </a:lnTo>
                <a:lnTo>
                  <a:pt x="620228" y="460378"/>
                </a:lnTo>
                <a:moveTo>
                  <a:pt x="211985" y="273814"/>
                </a:moveTo>
                <a:lnTo>
                  <a:pt x="108578" y="399841"/>
                </a:lnTo>
                <a:moveTo>
                  <a:pt x="212200" y="273814"/>
                </a:moveTo>
                <a:lnTo>
                  <a:pt x="312591" y="397471"/>
                </a:lnTo>
                <a:moveTo>
                  <a:pt x="647157" y="273814"/>
                </a:moveTo>
                <a:lnTo>
                  <a:pt x="546766" y="397471"/>
                </a:lnTo>
                <a:moveTo>
                  <a:pt x="376790" y="73031"/>
                </a:moveTo>
                <a:lnTo>
                  <a:pt x="271659" y="200998"/>
                </a:lnTo>
                <a:moveTo>
                  <a:pt x="649096" y="271659"/>
                </a:moveTo>
                <a:lnTo>
                  <a:pt x="625829" y="271659"/>
                </a:lnTo>
                <a:lnTo>
                  <a:pt x="603209" y="294926"/>
                </a:lnTo>
                <a:lnTo>
                  <a:pt x="603209" y="271659"/>
                </a:lnTo>
                <a:lnTo>
                  <a:pt x="587482" y="271659"/>
                </a:lnTo>
                <a:lnTo>
                  <a:pt x="587482" y="198628"/>
                </a:lnTo>
                <a:lnTo>
                  <a:pt x="696060" y="198628"/>
                </a:lnTo>
                <a:lnTo>
                  <a:pt x="696060" y="258949"/>
                </a:lnTo>
                <a:moveTo>
                  <a:pt x="649096" y="271659"/>
                </a:moveTo>
                <a:lnTo>
                  <a:pt x="649096" y="271659"/>
                </a:lnTo>
                <a:moveTo>
                  <a:pt x="649096" y="271659"/>
                </a:moveTo>
                <a:lnTo>
                  <a:pt x="696060" y="271659"/>
                </a:lnTo>
                <a:lnTo>
                  <a:pt x="696060" y="259164"/>
                </a:lnTo>
                <a:moveTo>
                  <a:pt x="751211" y="460162"/>
                </a:moveTo>
                <a:lnTo>
                  <a:pt x="751211" y="399841"/>
                </a:lnTo>
                <a:lnTo>
                  <a:pt x="859788" y="399841"/>
                </a:lnTo>
                <a:lnTo>
                  <a:pt x="859788" y="472873"/>
                </a:lnTo>
                <a:lnTo>
                  <a:pt x="844062" y="472873"/>
                </a:lnTo>
                <a:lnTo>
                  <a:pt x="844062" y="496139"/>
                </a:lnTo>
                <a:lnTo>
                  <a:pt x="821441" y="472873"/>
                </a:lnTo>
                <a:lnTo>
                  <a:pt x="798175" y="472873"/>
                </a:lnTo>
                <a:moveTo>
                  <a:pt x="798175" y="472873"/>
                </a:moveTo>
                <a:lnTo>
                  <a:pt x="798175" y="472873"/>
                </a:lnTo>
                <a:moveTo>
                  <a:pt x="751211" y="460162"/>
                </a:moveTo>
                <a:lnTo>
                  <a:pt x="751211" y="472657"/>
                </a:lnTo>
                <a:lnTo>
                  <a:pt x="798175" y="472657"/>
                </a:lnTo>
                <a:moveTo>
                  <a:pt x="751211" y="399841"/>
                </a:moveTo>
                <a:lnTo>
                  <a:pt x="648234" y="274460"/>
                </a:lnTo>
                <a:moveTo>
                  <a:pt x="482783" y="73031"/>
                </a:moveTo>
                <a:lnTo>
                  <a:pt x="586836" y="199705"/>
                </a:lnTo>
                <a:moveTo>
                  <a:pt x="431294" y="76047"/>
                </a:moveTo>
                <a:lnTo>
                  <a:pt x="431294" y="197982"/>
                </a:lnTo>
                <a:moveTo>
                  <a:pt x="421169" y="274029"/>
                </a:moveTo>
                <a:lnTo>
                  <a:pt x="320132" y="397902"/>
                </a:lnTo>
                <a:moveTo>
                  <a:pt x="479551" y="272090"/>
                </a:moveTo>
                <a:lnTo>
                  <a:pt x="543750" y="397902"/>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p>
        </p:txBody>
      </p:sp>
      <p:sp>
        <p:nvSpPr>
          <p:cNvPr id="54" name="cloud" title="Icon of a cloud">
            <a:extLst>
              <a:ext uri="{FF2B5EF4-FFF2-40B4-BE49-F238E27FC236}">
                <a16:creationId xmlns:a16="http://schemas.microsoft.com/office/drawing/2014/main" xmlns="" id="{DFA83DA6-3071-4A3C-A4AD-E897171D3220}"/>
              </a:ext>
            </a:extLst>
          </p:cNvPr>
          <p:cNvSpPr>
            <a:spLocks noChangeAspect="1"/>
          </p:cNvSpPr>
          <p:nvPr/>
        </p:nvSpPr>
        <p:spPr bwMode="auto">
          <a:xfrm>
            <a:off x="11216150" y="3203387"/>
            <a:ext cx="413493" cy="26343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2700" cap="sq">
            <a:solidFill>
              <a:schemeClr val="tx2"/>
            </a:solidFill>
            <a:prstDash val="solid"/>
            <a:miter lim="800000"/>
            <a:headEnd/>
            <a:tailEnd/>
          </a:ln>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endParaRPr>
          </a:p>
        </p:txBody>
      </p:sp>
      <p:sp>
        <p:nvSpPr>
          <p:cNvPr id="55" name="cloud" title="Icon of a cloud">
            <a:extLst>
              <a:ext uri="{FF2B5EF4-FFF2-40B4-BE49-F238E27FC236}">
                <a16:creationId xmlns:a16="http://schemas.microsoft.com/office/drawing/2014/main" xmlns="" id="{9DF33E23-AF17-4CCF-8A6E-209A5D1E0A26}"/>
              </a:ext>
            </a:extLst>
          </p:cNvPr>
          <p:cNvSpPr>
            <a:spLocks noChangeAspect="1"/>
          </p:cNvSpPr>
          <p:nvPr/>
        </p:nvSpPr>
        <p:spPr bwMode="auto">
          <a:xfrm>
            <a:off x="6141838" y="1715060"/>
            <a:ext cx="413493" cy="26343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9050" cap="sq">
            <a:solidFill>
              <a:schemeClr val="accent1"/>
            </a:solidFill>
            <a:prstDash val="solid"/>
            <a:miter lim="800000"/>
            <a:headEnd/>
            <a:tailEnd/>
          </a:ln>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endParaRPr>
          </a:p>
        </p:txBody>
      </p:sp>
      <p:sp>
        <p:nvSpPr>
          <p:cNvPr id="56" name="cloud" title="Icon of a cloud">
            <a:extLst>
              <a:ext uri="{FF2B5EF4-FFF2-40B4-BE49-F238E27FC236}">
                <a16:creationId xmlns:a16="http://schemas.microsoft.com/office/drawing/2014/main" xmlns="" id="{AA1BBAB0-DFE4-4BB8-88B3-2DED0229AFDF}"/>
              </a:ext>
            </a:extLst>
          </p:cNvPr>
          <p:cNvSpPr>
            <a:spLocks noChangeAspect="1"/>
          </p:cNvSpPr>
          <p:nvPr/>
        </p:nvSpPr>
        <p:spPr bwMode="auto">
          <a:xfrm>
            <a:off x="6141838" y="4323857"/>
            <a:ext cx="413493" cy="26343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9050" cap="sq">
            <a:solidFill>
              <a:schemeClr val="accent4"/>
            </a:solidFill>
            <a:prstDash val="solid"/>
            <a:miter lim="800000"/>
            <a:headEnd/>
            <a:tailEnd/>
          </a:ln>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endParaRPr>
          </a:p>
        </p:txBody>
      </p:sp>
      <p:sp>
        <p:nvSpPr>
          <p:cNvPr id="58" name="TextBox 57">
            <a:extLst>
              <a:ext uri="{FF2B5EF4-FFF2-40B4-BE49-F238E27FC236}">
                <a16:creationId xmlns:a16="http://schemas.microsoft.com/office/drawing/2014/main" xmlns="" id="{47786EE2-6EC9-49B7-9DA9-CA3F3DE96AB0}"/>
              </a:ext>
            </a:extLst>
          </p:cNvPr>
          <p:cNvSpPr txBox="1"/>
          <p:nvPr/>
        </p:nvSpPr>
        <p:spPr>
          <a:xfrm flipH="1">
            <a:off x="7656808" y="2906027"/>
            <a:ext cx="1367234" cy="184666"/>
          </a:xfrm>
          <a:prstGeom prst="rect">
            <a:avLst/>
          </a:prstGeom>
          <a:noFill/>
        </p:spPr>
        <p:txBody>
          <a:bodyPr wrap="square" lIns="0" tIns="0" rIns="0" bIns="0" rtlCol="1">
            <a:spAutoFit/>
          </a:bodyPr>
          <a:lstStyle/>
          <a:p>
            <a:pPr algn="r" rtl="1"/>
            <a:r>
              <a:rPr lang="ar-SA" sz="1200" dirty="0">
                <a:rtl/>
              </a:rPr>
              <a:t>دائرة </a:t>
            </a:r>
            <a:r>
              <a:rPr lang="ar-SA" sz="1200" dirty="0">
                <a:rtl val="0"/>
              </a:rPr>
              <a:t>ExpressRoute</a:t>
            </a:r>
          </a:p>
        </p:txBody>
      </p:sp>
      <p:sp>
        <p:nvSpPr>
          <p:cNvPr id="59" name="Rectangle 58">
            <a:extLst>
              <a:ext uri="{FF2B5EF4-FFF2-40B4-BE49-F238E27FC236}">
                <a16:creationId xmlns:a16="http://schemas.microsoft.com/office/drawing/2014/main" xmlns="" id="{F62A9906-EED0-4304-B3B3-4F243DC894B9}"/>
              </a:ext>
            </a:extLst>
          </p:cNvPr>
          <p:cNvSpPr/>
          <p:nvPr/>
        </p:nvSpPr>
        <p:spPr bwMode="auto">
          <a:xfrm flipH="1">
            <a:off x="4942903" y="4718991"/>
            <a:ext cx="930615" cy="865405"/>
          </a:xfrm>
          <a:prstGeom prst="rect">
            <a:avLst/>
          </a:prstGeom>
          <a:noFill/>
          <a:ln w="635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xmlns="" id="{A9A62210-6461-4CA7-AAEB-3F0AD6C1A639}"/>
              </a:ext>
            </a:extLst>
          </p:cNvPr>
          <p:cNvCxnSpPr>
            <a:stCxn id="58" idx="2"/>
            <a:endCxn id="22" idx="0"/>
          </p:cNvCxnSpPr>
          <p:nvPr/>
        </p:nvCxnSpPr>
        <p:spPr>
          <a:xfrm flipH="1">
            <a:off x="8340425" y="3090693"/>
            <a:ext cx="0" cy="371495"/>
          </a:xfrm>
          <a:prstGeom prst="line">
            <a:avLst/>
          </a:prstGeom>
          <a:ln w="6350">
            <a:solidFill>
              <a:schemeClr val="bg1">
                <a:lumMod val="75000"/>
              </a:schemeClr>
            </a:solidFill>
            <a:headEnd type="none" w="lg" len="med"/>
            <a:tailEnd type="triangle" w="lg" len="sm"/>
          </a:ln>
        </p:spPr>
        <p:style>
          <a:lnRef idx="1">
            <a:schemeClr val="accent1"/>
          </a:lnRef>
          <a:fillRef idx="0">
            <a:schemeClr val="accent1"/>
          </a:fillRef>
          <a:effectRef idx="0">
            <a:schemeClr val="accent1"/>
          </a:effectRef>
          <a:fontRef idx="minor">
            <a:schemeClr val="tx1"/>
          </a:fontRef>
        </p:style>
      </p:cxnSp>
      <p:sp>
        <p:nvSpPr>
          <p:cNvPr id="70" name="Graphic 70">
            <a:extLst>
              <a:ext uri="{FF2B5EF4-FFF2-40B4-BE49-F238E27FC236}">
                <a16:creationId xmlns:a16="http://schemas.microsoft.com/office/drawing/2014/main" xmlns="" id="{C8414858-4CF6-4762-805F-27A0CF855823}"/>
              </a:ext>
            </a:extLst>
          </p:cNvPr>
          <p:cNvSpPr/>
          <p:nvPr/>
        </p:nvSpPr>
        <p:spPr>
          <a:xfrm>
            <a:off x="5759445" y="2015692"/>
            <a:ext cx="320664" cy="384796"/>
          </a:xfrm>
          <a:custGeom>
            <a:avLst/>
            <a:gdLst>
              <a:gd name="connsiteX0" fmla="*/ 413184 w 413183"/>
              <a:gd name="connsiteY0" fmla="*/ 454501 h 495819"/>
              <a:gd name="connsiteX1" fmla="*/ 413184 w 413183"/>
              <a:gd name="connsiteY1" fmla="*/ 454501 h 495819"/>
              <a:gd name="connsiteX2" fmla="*/ 413184 w 413183"/>
              <a:gd name="connsiteY2" fmla="*/ 43552 h 495819"/>
              <a:gd name="connsiteX3" fmla="*/ 265778 w 413183"/>
              <a:gd name="connsiteY3" fmla="*/ 0 h 495819"/>
              <a:gd name="connsiteX4" fmla="*/ 1117 w 413183"/>
              <a:gd name="connsiteY4" fmla="*/ 100504 h 495819"/>
              <a:gd name="connsiteX5" fmla="*/ 0 w 413183"/>
              <a:gd name="connsiteY5" fmla="*/ 100504 h 495819"/>
              <a:gd name="connsiteX6" fmla="*/ 0 w 413183"/>
              <a:gd name="connsiteY6" fmla="*/ 397549 h 495819"/>
              <a:gd name="connsiteX7" fmla="*/ 89337 w 413183"/>
              <a:gd name="connsiteY7" fmla="*/ 361814 h 495819"/>
              <a:gd name="connsiteX8" fmla="*/ 89337 w 413183"/>
              <a:gd name="connsiteY8" fmla="*/ 120605 h 495819"/>
              <a:gd name="connsiteX9" fmla="*/ 268011 w 413183"/>
              <a:gd name="connsiteY9" fmla="*/ 78170 h 495819"/>
              <a:gd name="connsiteX10" fmla="*/ 268011 w 413183"/>
              <a:gd name="connsiteY10" fmla="*/ 434400 h 495819"/>
              <a:gd name="connsiteX11" fmla="*/ 0 w 413183"/>
              <a:gd name="connsiteY11" fmla="*/ 397549 h 495819"/>
              <a:gd name="connsiteX12" fmla="*/ 265778 w 413183"/>
              <a:gd name="connsiteY12" fmla="*/ 495819 h 495819"/>
              <a:gd name="connsiteX13" fmla="*/ 265778 w 413183"/>
              <a:gd name="connsiteY13" fmla="*/ 495819 h 495819"/>
              <a:gd name="connsiteX14" fmla="*/ 413184 w 413183"/>
              <a:gd name="connsiteY14" fmla="*/ 455618 h 495819"/>
              <a:gd name="connsiteX15" fmla="*/ 413184 w 413183"/>
              <a:gd name="connsiteY15" fmla="*/ 454501 h 49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3183" h="495819">
                <a:moveTo>
                  <a:pt x="413184" y="454501"/>
                </a:moveTo>
                <a:lnTo>
                  <a:pt x="413184" y="454501"/>
                </a:lnTo>
                <a:lnTo>
                  <a:pt x="413184" y="43552"/>
                </a:lnTo>
                <a:lnTo>
                  <a:pt x="265778" y="0"/>
                </a:lnTo>
                <a:lnTo>
                  <a:pt x="1117" y="100504"/>
                </a:lnTo>
                <a:lnTo>
                  <a:pt x="0" y="100504"/>
                </a:lnTo>
                <a:lnTo>
                  <a:pt x="0" y="397549"/>
                </a:lnTo>
                <a:lnTo>
                  <a:pt x="89337" y="361814"/>
                </a:lnTo>
                <a:lnTo>
                  <a:pt x="89337" y="120605"/>
                </a:lnTo>
                <a:lnTo>
                  <a:pt x="268011" y="78170"/>
                </a:lnTo>
                <a:lnTo>
                  <a:pt x="268011" y="434400"/>
                </a:lnTo>
                <a:lnTo>
                  <a:pt x="0" y="397549"/>
                </a:lnTo>
                <a:lnTo>
                  <a:pt x="265778" y="495819"/>
                </a:lnTo>
                <a:lnTo>
                  <a:pt x="265778" y="495819"/>
                </a:lnTo>
                <a:lnTo>
                  <a:pt x="413184" y="455618"/>
                </a:lnTo>
                <a:lnTo>
                  <a:pt x="413184" y="454501"/>
                </a:lnTo>
                <a:close/>
              </a:path>
            </a:pathLst>
          </a:custGeom>
          <a:solidFill>
            <a:srgbClr val="DE3C00"/>
          </a:solidFill>
          <a:ln w="5389" cap="flat">
            <a:noFill/>
            <a:prstDash val="solid"/>
            <a:miter/>
          </a:ln>
        </p:spPr>
        <p:txBody>
          <a:bodyPr rtlCol="1" anchor="ctr"/>
          <a:lstStyle/>
          <a:p>
            <a:pPr algn="r" rtl="1"/>
            <a:endParaRPr lang="en-US"/>
          </a:p>
        </p:txBody>
      </p:sp>
      <p:pic>
        <p:nvPicPr>
          <p:cNvPr id="90" name="Picture 89" descr="Dynamics 365">
            <a:extLst>
              <a:ext uri="{FF2B5EF4-FFF2-40B4-BE49-F238E27FC236}">
                <a16:creationId xmlns:a16="http://schemas.microsoft.com/office/drawing/2014/main" xmlns="" id="{EBF25A52-0E0B-4EE8-A4C6-8AF5E1417FD6}"/>
              </a:ext>
            </a:extLst>
          </p:cNvPr>
          <p:cNvPicPr>
            <a:picLocks noChangeAspect="1"/>
          </p:cNvPicPr>
          <p:nvPr/>
        </p:nvPicPr>
        <p:blipFill>
          <a:blip r:embed="rId3"/>
          <a:stretch>
            <a:fillRect/>
          </a:stretch>
        </p:blipFill>
        <p:spPr>
          <a:xfrm>
            <a:off x="5755882" y="2638747"/>
            <a:ext cx="309723" cy="485681"/>
          </a:xfrm>
          <a:prstGeom prst="rect">
            <a:avLst/>
          </a:prstGeom>
        </p:spPr>
      </p:pic>
      <p:sp>
        <p:nvSpPr>
          <p:cNvPr id="91" name="Freeform 101">
            <a:extLst>
              <a:ext uri="{FF2B5EF4-FFF2-40B4-BE49-F238E27FC236}">
                <a16:creationId xmlns:a16="http://schemas.microsoft.com/office/drawing/2014/main" xmlns="" id="{BADA67B5-C5A1-450C-8E9F-F1591BFA95DC}"/>
              </a:ext>
            </a:extLst>
          </p:cNvPr>
          <p:cNvSpPr>
            <a:spLocks noEditPoints="1"/>
          </p:cNvSpPr>
          <p:nvPr/>
        </p:nvSpPr>
        <p:spPr bwMode="auto">
          <a:xfrm>
            <a:off x="4714541" y="2438393"/>
            <a:ext cx="210816" cy="276353"/>
          </a:xfrm>
          <a:custGeom>
            <a:avLst/>
            <a:gdLst>
              <a:gd name="T0" fmla="*/ 1572 w 1573"/>
              <a:gd name="T1" fmla="*/ 1720 h 2055"/>
              <a:gd name="T2" fmla="*/ 1225 w 1573"/>
              <a:gd name="T3" fmla="*/ 1995 h 2055"/>
              <a:gd name="T4" fmla="*/ 361 w 1573"/>
              <a:gd name="T5" fmla="*/ 1995 h 2055"/>
              <a:gd name="T6" fmla="*/ 48 w 1573"/>
              <a:gd name="T7" fmla="*/ 1839 h 2055"/>
              <a:gd name="T8" fmla="*/ 0 w 1573"/>
              <a:gd name="T9" fmla="*/ 334 h 2055"/>
              <a:gd name="T10" fmla="*/ 326 w 1573"/>
              <a:gd name="T11" fmla="*/ 67 h 2055"/>
              <a:gd name="T12" fmla="*/ 1157 w 1573"/>
              <a:gd name="T13" fmla="*/ 46 h 2055"/>
              <a:gd name="T14" fmla="*/ 1547 w 1573"/>
              <a:gd name="T15" fmla="*/ 243 h 2055"/>
              <a:gd name="T16" fmla="*/ 1571 w 1573"/>
              <a:gd name="T17" fmla="*/ 1032 h 2055"/>
              <a:gd name="T18" fmla="*/ 1068 w 1573"/>
              <a:gd name="T19" fmla="*/ 426 h 2055"/>
              <a:gd name="T20" fmla="*/ 1291 w 1573"/>
              <a:gd name="T21" fmla="*/ 210 h 2055"/>
              <a:gd name="T22" fmla="*/ 655 w 1573"/>
              <a:gd name="T23" fmla="*/ 118 h 2055"/>
              <a:gd name="T24" fmla="*/ 247 w 1573"/>
              <a:gd name="T25" fmla="*/ 239 h 2055"/>
              <a:gd name="T26" fmla="*/ 283 w 1573"/>
              <a:gd name="T27" fmla="*/ 351 h 2055"/>
              <a:gd name="T28" fmla="*/ 795 w 1573"/>
              <a:gd name="T29" fmla="*/ 447 h 2055"/>
              <a:gd name="T30" fmla="*/ 1253 w 1573"/>
              <a:gd name="T31" fmla="*/ 944 h 2055"/>
              <a:gd name="T32" fmla="*/ 1045 w 1573"/>
              <a:gd name="T33" fmla="*/ 799 h 2055"/>
              <a:gd name="T34" fmla="*/ 1026 w 1573"/>
              <a:gd name="T35" fmla="*/ 890 h 2055"/>
              <a:gd name="T36" fmla="*/ 1102 w 1573"/>
              <a:gd name="T37" fmla="*/ 965 h 2055"/>
              <a:gd name="T38" fmla="*/ 1168 w 1573"/>
              <a:gd name="T39" fmla="*/ 1218 h 2055"/>
              <a:gd name="T40" fmla="*/ 1137 w 1573"/>
              <a:gd name="T41" fmla="*/ 1260 h 2055"/>
              <a:gd name="T42" fmla="*/ 1102 w 1573"/>
              <a:gd name="T43" fmla="*/ 1542 h 2055"/>
              <a:gd name="T44" fmla="*/ 1026 w 1573"/>
              <a:gd name="T45" fmla="*/ 1638 h 2055"/>
              <a:gd name="T46" fmla="*/ 1046 w 1573"/>
              <a:gd name="T47" fmla="*/ 1726 h 2055"/>
              <a:gd name="T48" fmla="*/ 1239 w 1573"/>
              <a:gd name="T49" fmla="*/ 1624 h 2055"/>
              <a:gd name="T50" fmla="*/ 1258 w 1573"/>
              <a:gd name="T51" fmla="*/ 1353 h 2055"/>
              <a:gd name="T52" fmla="*/ 1330 w 1573"/>
              <a:gd name="T53" fmla="*/ 1277 h 2055"/>
              <a:gd name="T54" fmla="*/ 1303 w 1573"/>
              <a:gd name="T55" fmla="*/ 1147 h 2055"/>
              <a:gd name="T56" fmla="*/ 1257 w 1573"/>
              <a:gd name="T57" fmla="*/ 1039 h 2055"/>
              <a:gd name="T58" fmla="*/ 339 w 1573"/>
              <a:gd name="T59" fmla="*/ 1573 h 2055"/>
              <a:gd name="T60" fmla="*/ 541 w 1573"/>
              <a:gd name="T61" fmla="*/ 1721 h 2055"/>
              <a:gd name="T62" fmla="*/ 558 w 1573"/>
              <a:gd name="T63" fmla="*/ 1633 h 2055"/>
              <a:gd name="T64" fmla="*/ 485 w 1573"/>
              <a:gd name="T65" fmla="*/ 1561 h 2055"/>
              <a:gd name="T66" fmla="*/ 481 w 1573"/>
              <a:gd name="T67" fmla="*/ 1361 h 2055"/>
              <a:gd name="T68" fmla="*/ 423 w 1573"/>
              <a:gd name="T69" fmla="*/ 1212 h 2055"/>
              <a:gd name="T70" fmla="*/ 482 w 1573"/>
              <a:gd name="T71" fmla="*/ 969 h 2055"/>
              <a:gd name="T72" fmla="*/ 558 w 1573"/>
              <a:gd name="T73" fmla="*/ 898 h 2055"/>
              <a:gd name="T74" fmla="*/ 545 w 1573"/>
              <a:gd name="T75" fmla="*/ 793 h 2055"/>
              <a:gd name="T76" fmla="*/ 337 w 1573"/>
              <a:gd name="T77" fmla="*/ 933 h 2055"/>
              <a:gd name="T78" fmla="*/ 276 w 1573"/>
              <a:gd name="T79" fmla="*/ 1147 h 2055"/>
              <a:gd name="T80" fmla="*/ 258 w 1573"/>
              <a:gd name="T81" fmla="*/ 1273 h 2055"/>
              <a:gd name="T82" fmla="*/ 334 w 1573"/>
              <a:gd name="T83" fmla="*/ 1357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3" h="2055">
                <a:moveTo>
                  <a:pt x="1571" y="1032"/>
                </a:moveTo>
                <a:cubicBezTo>
                  <a:pt x="1571" y="1261"/>
                  <a:pt x="1569" y="1491"/>
                  <a:pt x="1572" y="1720"/>
                </a:cubicBezTo>
                <a:cubicBezTo>
                  <a:pt x="1573" y="1788"/>
                  <a:pt x="1544" y="1836"/>
                  <a:pt x="1494" y="1875"/>
                </a:cubicBezTo>
                <a:cubicBezTo>
                  <a:pt x="1414" y="1936"/>
                  <a:pt x="1321" y="1970"/>
                  <a:pt x="1225" y="1995"/>
                </a:cubicBezTo>
                <a:cubicBezTo>
                  <a:pt x="1119" y="2023"/>
                  <a:pt x="1011" y="2037"/>
                  <a:pt x="902" y="2044"/>
                </a:cubicBezTo>
                <a:cubicBezTo>
                  <a:pt x="719" y="2055"/>
                  <a:pt x="539" y="2041"/>
                  <a:pt x="361" y="1995"/>
                </a:cubicBezTo>
                <a:cubicBezTo>
                  <a:pt x="269" y="1970"/>
                  <a:pt x="180" y="1937"/>
                  <a:pt x="100" y="1883"/>
                </a:cubicBezTo>
                <a:cubicBezTo>
                  <a:pt x="81" y="1870"/>
                  <a:pt x="64" y="1855"/>
                  <a:pt x="48" y="1839"/>
                </a:cubicBezTo>
                <a:cubicBezTo>
                  <a:pt x="18" y="1807"/>
                  <a:pt x="1" y="1770"/>
                  <a:pt x="1" y="1724"/>
                </a:cubicBezTo>
                <a:cubicBezTo>
                  <a:pt x="2" y="1261"/>
                  <a:pt x="2" y="798"/>
                  <a:pt x="0" y="334"/>
                </a:cubicBezTo>
                <a:cubicBezTo>
                  <a:pt x="0" y="271"/>
                  <a:pt x="26" y="226"/>
                  <a:pt x="72" y="188"/>
                </a:cubicBezTo>
                <a:cubicBezTo>
                  <a:pt x="147" y="127"/>
                  <a:pt x="235" y="93"/>
                  <a:pt x="326" y="67"/>
                </a:cubicBezTo>
                <a:cubicBezTo>
                  <a:pt x="444" y="33"/>
                  <a:pt x="564" y="16"/>
                  <a:pt x="686" y="9"/>
                </a:cubicBezTo>
                <a:cubicBezTo>
                  <a:pt x="845" y="0"/>
                  <a:pt x="1002" y="12"/>
                  <a:pt x="1157" y="46"/>
                </a:cubicBezTo>
                <a:cubicBezTo>
                  <a:pt x="1260" y="69"/>
                  <a:pt x="1360" y="102"/>
                  <a:pt x="1451" y="157"/>
                </a:cubicBezTo>
                <a:cubicBezTo>
                  <a:pt x="1488" y="180"/>
                  <a:pt x="1522" y="206"/>
                  <a:pt x="1547" y="243"/>
                </a:cubicBezTo>
                <a:cubicBezTo>
                  <a:pt x="1563" y="267"/>
                  <a:pt x="1571" y="293"/>
                  <a:pt x="1571" y="322"/>
                </a:cubicBezTo>
                <a:cubicBezTo>
                  <a:pt x="1571" y="559"/>
                  <a:pt x="1571" y="795"/>
                  <a:pt x="1571" y="1032"/>
                </a:cubicBezTo>
                <a:close/>
                <a:moveTo>
                  <a:pt x="795" y="447"/>
                </a:moveTo>
                <a:cubicBezTo>
                  <a:pt x="882" y="449"/>
                  <a:pt x="975" y="442"/>
                  <a:pt x="1068" y="426"/>
                </a:cubicBezTo>
                <a:cubicBezTo>
                  <a:pt x="1144" y="412"/>
                  <a:pt x="1220" y="396"/>
                  <a:pt x="1288" y="355"/>
                </a:cubicBezTo>
                <a:cubicBezTo>
                  <a:pt x="1359" y="312"/>
                  <a:pt x="1360" y="255"/>
                  <a:pt x="1291" y="210"/>
                </a:cubicBezTo>
                <a:cubicBezTo>
                  <a:pt x="1235" y="174"/>
                  <a:pt x="1171" y="157"/>
                  <a:pt x="1106" y="143"/>
                </a:cubicBezTo>
                <a:cubicBezTo>
                  <a:pt x="957" y="112"/>
                  <a:pt x="807" y="108"/>
                  <a:pt x="655" y="118"/>
                </a:cubicBezTo>
                <a:cubicBezTo>
                  <a:pt x="560" y="125"/>
                  <a:pt x="466" y="138"/>
                  <a:pt x="375" y="168"/>
                </a:cubicBezTo>
                <a:cubicBezTo>
                  <a:pt x="328" y="183"/>
                  <a:pt x="282" y="201"/>
                  <a:pt x="247" y="239"/>
                </a:cubicBezTo>
                <a:cubicBezTo>
                  <a:pt x="224" y="266"/>
                  <a:pt x="224" y="296"/>
                  <a:pt x="248" y="322"/>
                </a:cubicBezTo>
                <a:cubicBezTo>
                  <a:pt x="258" y="333"/>
                  <a:pt x="270" y="343"/>
                  <a:pt x="283" y="351"/>
                </a:cubicBezTo>
                <a:cubicBezTo>
                  <a:pt x="321" y="375"/>
                  <a:pt x="362" y="390"/>
                  <a:pt x="404" y="402"/>
                </a:cubicBezTo>
                <a:cubicBezTo>
                  <a:pt x="530" y="436"/>
                  <a:pt x="658" y="449"/>
                  <a:pt x="795" y="447"/>
                </a:cubicBezTo>
                <a:close/>
                <a:moveTo>
                  <a:pt x="1257" y="1039"/>
                </a:moveTo>
                <a:cubicBezTo>
                  <a:pt x="1257" y="1007"/>
                  <a:pt x="1259" y="975"/>
                  <a:pt x="1253" y="944"/>
                </a:cubicBezTo>
                <a:cubicBezTo>
                  <a:pt x="1246" y="894"/>
                  <a:pt x="1226" y="851"/>
                  <a:pt x="1178" y="828"/>
                </a:cubicBezTo>
                <a:cubicBezTo>
                  <a:pt x="1137" y="808"/>
                  <a:pt x="1091" y="800"/>
                  <a:pt x="1045" y="799"/>
                </a:cubicBezTo>
                <a:cubicBezTo>
                  <a:pt x="1031" y="798"/>
                  <a:pt x="1026" y="805"/>
                  <a:pt x="1026" y="818"/>
                </a:cubicBezTo>
                <a:cubicBezTo>
                  <a:pt x="1026" y="842"/>
                  <a:pt x="1026" y="866"/>
                  <a:pt x="1026" y="890"/>
                </a:cubicBezTo>
                <a:cubicBezTo>
                  <a:pt x="1026" y="918"/>
                  <a:pt x="1026" y="918"/>
                  <a:pt x="1054" y="918"/>
                </a:cubicBezTo>
                <a:cubicBezTo>
                  <a:pt x="1093" y="918"/>
                  <a:pt x="1102" y="926"/>
                  <a:pt x="1102" y="965"/>
                </a:cubicBezTo>
                <a:cubicBezTo>
                  <a:pt x="1102" y="1010"/>
                  <a:pt x="1100" y="1055"/>
                  <a:pt x="1103" y="1099"/>
                </a:cubicBezTo>
                <a:cubicBezTo>
                  <a:pt x="1106" y="1148"/>
                  <a:pt x="1114" y="1196"/>
                  <a:pt x="1168" y="1218"/>
                </a:cubicBezTo>
                <a:cubicBezTo>
                  <a:pt x="1178" y="1222"/>
                  <a:pt x="1175" y="1229"/>
                  <a:pt x="1167" y="1234"/>
                </a:cubicBezTo>
                <a:cubicBezTo>
                  <a:pt x="1156" y="1240"/>
                  <a:pt x="1146" y="1249"/>
                  <a:pt x="1137" y="1260"/>
                </a:cubicBezTo>
                <a:cubicBezTo>
                  <a:pt x="1110" y="1294"/>
                  <a:pt x="1104" y="1335"/>
                  <a:pt x="1103" y="1376"/>
                </a:cubicBezTo>
                <a:cubicBezTo>
                  <a:pt x="1101" y="1432"/>
                  <a:pt x="1102" y="1487"/>
                  <a:pt x="1102" y="1542"/>
                </a:cubicBezTo>
                <a:cubicBezTo>
                  <a:pt x="1102" y="1588"/>
                  <a:pt x="1088" y="1606"/>
                  <a:pt x="1043" y="1616"/>
                </a:cubicBezTo>
                <a:cubicBezTo>
                  <a:pt x="1030" y="1619"/>
                  <a:pt x="1026" y="1626"/>
                  <a:pt x="1026" y="1638"/>
                </a:cubicBezTo>
                <a:cubicBezTo>
                  <a:pt x="1027" y="1661"/>
                  <a:pt x="1027" y="1684"/>
                  <a:pt x="1026" y="1706"/>
                </a:cubicBezTo>
                <a:cubicBezTo>
                  <a:pt x="1026" y="1721"/>
                  <a:pt x="1031" y="1727"/>
                  <a:pt x="1046" y="1726"/>
                </a:cubicBezTo>
                <a:cubicBezTo>
                  <a:pt x="1083" y="1724"/>
                  <a:pt x="1120" y="1720"/>
                  <a:pt x="1156" y="1707"/>
                </a:cubicBezTo>
                <a:cubicBezTo>
                  <a:pt x="1197" y="1693"/>
                  <a:pt x="1224" y="1665"/>
                  <a:pt x="1239" y="1624"/>
                </a:cubicBezTo>
                <a:cubicBezTo>
                  <a:pt x="1253" y="1585"/>
                  <a:pt x="1256" y="1544"/>
                  <a:pt x="1257" y="1503"/>
                </a:cubicBezTo>
                <a:cubicBezTo>
                  <a:pt x="1258" y="1453"/>
                  <a:pt x="1257" y="1403"/>
                  <a:pt x="1258" y="1353"/>
                </a:cubicBezTo>
                <a:cubicBezTo>
                  <a:pt x="1258" y="1314"/>
                  <a:pt x="1273" y="1300"/>
                  <a:pt x="1311" y="1298"/>
                </a:cubicBezTo>
                <a:cubicBezTo>
                  <a:pt x="1326" y="1297"/>
                  <a:pt x="1331" y="1291"/>
                  <a:pt x="1330" y="1277"/>
                </a:cubicBezTo>
                <a:cubicBezTo>
                  <a:pt x="1330" y="1243"/>
                  <a:pt x="1330" y="1209"/>
                  <a:pt x="1330" y="1175"/>
                </a:cubicBezTo>
                <a:cubicBezTo>
                  <a:pt x="1330" y="1148"/>
                  <a:pt x="1330" y="1148"/>
                  <a:pt x="1303" y="1147"/>
                </a:cubicBezTo>
                <a:cubicBezTo>
                  <a:pt x="1271" y="1146"/>
                  <a:pt x="1259" y="1133"/>
                  <a:pt x="1258" y="1101"/>
                </a:cubicBezTo>
                <a:cubicBezTo>
                  <a:pt x="1257" y="1081"/>
                  <a:pt x="1257" y="1060"/>
                  <a:pt x="1257" y="1039"/>
                </a:cubicBezTo>
                <a:close/>
                <a:moveTo>
                  <a:pt x="334" y="1450"/>
                </a:moveTo>
                <a:cubicBezTo>
                  <a:pt x="335" y="1489"/>
                  <a:pt x="332" y="1531"/>
                  <a:pt x="339" y="1573"/>
                </a:cubicBezTo>
                <a:cubicBezTo>
                  <a:pt x="348" y="1630"/>
                  <a:pt x="369" y="1677"/>
                  <a:pt x="428" y="1699"/>
                </a:cubicBezTo>
                <a:cubicBezTo>
                  <a:pt x="465" y="1714"/>
                  <a:pt x="503" y="1717"/>
                  <a:pt x="541" y="1721"/>
                </a:cubicBezTo>
                <a:cubicBezTo>
                  <a:pt x="553" y="1723"/>
                  <a:pt x="558" y="1717"/>
                  <a:pt x="558" y="1705"/>
                </a:cubicBezTo>
                <a:cubicBezTo>
                  <a:pt x="558" y="1681"/>
                  <a:pt x="557" y="1657"/>
                  <a:pt x="558" y="1633"/>
                </a:cubicBezTo>
                <a:cubicBezTo>
                  <a:pt x="559" y="1618"/>
                  <a:pt x="554" y="1612"/>
                  <a:pt x="538" y="1611"/>
                </a:cubicBezTo>
                <a:cubicBezTo>
                  <a:pt x="508" y="1609"/>
                  <a:pt x="490" y="1591"/>
                  <a:pt x="485" y="1561"/>
                </a:cubicBezTo>
                <a:cubicBezTo>
                  <a:pt x="483" y="1547"/>
                  <a:pt x="482" y="1533"/>
                  <a:pt x="482" y="1519"/>
                </a:cubicBezTo>
                <a:cubicBezTo>
                  <a:pt x="482" y="1466"/>
                  <a:pt x="483" y="1414"/>
                  <a:pt x="481" y="1361"/>
                </a:cubicBezTo>
                <a:cubicBezTo>
                  <a:pt x="479" y="1308"/>
                  <a:pt x="474" y="1256"/>
                  <a:pt x="421" y="1226"/>
                </a:cubicBezTo>
                <a:cubicBezTo>
                  <a:pt x="413" y="1221"/>
                  <a:pt x="416" y="1215"/>
                  <a:pt x="423" y="1212"/>
                </a:cubicBezTo>
                <a:cubicBezTo>
                  <a:pt x="471" y="1190"/>
                  <a:pt x="480" y="1147"/>
                  <a:pt x="482" y="1101"/>
                </a:cubicBezTo>
                <a:cubicBezTo>
                  <a:pt x="483" y="1057"/>
                  <a:pt x="482" y="1013"/>
                  <a:pt x="482" y="969"/>
                </a:cubicBezTo>
                <a:cubicBezTo>
                  <a:pt x="483" y="916"/>
                  <a:pt x="490" y="905"/>
                  <a:pt x="542" y="912"/>
                </a:cubicBezTo>
                <a:cubicBezTo>
                  <a:pt x="553" y="914"/>
                  <a:pt x="558" y="909"/>
                  <a:pt x="558" y="898"/>
                </a:cubicBezTo>
                <a:cubicBezTo>
                  <a:pt x="558" y="868"/>
                  <a:pt x="558" y="837"/>
                  <a:pt x="558" y="806"/>
                </a:cubicBezTo>
                <a:cubicBezTo>
                  <a:pt x="558" y="798"/>
                  <a:pt x="556" y="792"/>
                  <a:pt x="545" y="793"/>
                </a:cubicBezTo>
                <a:cubicBezTo>
                  <a:pt x="516" y="796"/>
                  <a:pt x="487" y="795"/>
                  <a:pt x="458" y="802"/>
                </a:cubicBezTo>
                <a:cubicBezTo>
                  <a:pt x="380" y="820"/>
                  <a:pt x="347" y="854"/>
                  <a:pt x="337" y="933"/>
                </a:cubicBezTo>
                <a:cubicBezTo>
                  <a:pt x="330" y="983"/>
                  <a:pt x="335" y="1034"/>
                  <a:pt x="334" y="1084"/>
                </a:cubicBezTo>
                <a:cubicBezTo>
                  <a:pt x="333" y="1131"/>
                  <a:pt x="322" y="1143"/>
                  <a:pt x="276" y="1147"/>
                </a:cubicBezTo>
                <a:cubicBezTo>
                  <a:pt x="263" y="1148"/>
                  <a:pt x="258" y="1153"/>
                  <a:pt x="258" y="1165"/>
                </a:cubicBezTo>
                <a:cubicBezTo>
                  <a:pt x="259" y="1201"/>
                  <a:pt x="259" y="1237"/>
                  <a:pt x="258" y="1273"/>
                </a:cubicBezTo>
                <a:cubicBezTo>
                  <a:pt x="258" y="1284"/>
                  <a:pt x="263" y="1289"/>
                  <a:pt x="275" y="1291"/>
                </a:cubicBezTo>
                <a:cubicBezTo>
                  <a:pt x="320" y="1296"/>
                  <a:pt x="333" y="1311"/>
                  <a:pt x="334" y="1357"/>
                </a:cubicBezTo>
                <a:cubicBezTo>
                  <a:pt x="335" y="1387"/>
                  <a:pt x="334" y="1417"/>
                  <a:pt x="334" y="1450"/>
                </a:cubicBezTo>
                <a:close/>
              </a:path>
            </a:pathLst>
          </a:custGeom>
          <a:solidFill>
            <a:schemeClr val="accent1"/>
          </a:solidFill>
          <a:ln>
            <a:noFill/>
          </a:ln>
        </p:spPr>
        <p:txBody>
          <a:bodyPr vert="horz" wrap="square" lIns="91440" tIns="45720" rIns="91440" bIns="45720" numCol="1" rtlCol="1" anchor="t" anchorCtr="0" compatLnSpc="1">
            <a:prstTxWarp prst="textNoShape">
              <a:avLst/>
            </a:prstTxWarp>
          </a:bodyPr>
          <a:lstStyle/>
          <a:p>
            <a:pPr algn="r" rtl="1"/>
            <a:endParaRPr lang="en-US"/>
          </a:p>
        </p:txBody>
      </p:sp>
      <p:sp>
        <p:nvSpPr>
          <p:cNvPr id="92" name="Freeform 250">
            <a:extLst>
              <a:ext uri="{FF2B5EF4-FFF2-40B4-BE49-F238E27FC236}">
                <a16:creationId xmlns:a16="http://schemas.microsoft.com/office/drawing/2014/main" xmlns="" id="{418B16E2-5294-4882-8E97-BC203EF85EB1}"/>
              </a:ext>
            </a:extLst>
          </p:cNvPr>
          <p:cNvSpPr>
            <a:spLocks/>
          </p:cNvSpPr>
          <p:nvPr/>
        </p:nvSpPr>
        <p:spPr bwMode="auto">
          <a:xfrm>
            <a:off x="5211970" y="2441568"/>
            <a:ext cx="264474" cy="278106"/>
          </a:xfrm>
          <a:custGeom>
            <a:avLst/>
            <a:gdLst>
              <a:gd name="connsiteX0" fmla="*/ 4186166 w 5890404"/>
              <a:gd name="connsiteY0" fmla="*/ 3780143 h 6194016"/>
              <a:gd name="connsiteX1" fmla="*/ 3959017 w 5890404"/>
              <a:gd name="connsiteY1" fmla="*/ 3799352 h 6194016"/>
              <a:gd name="connsiteX2" fmla="*/ 3093294 w 5890404"/>
              <a:gd name="connsiteY2" fmla="*/ 4539787 h 6194016"/>
              <a:gd name="connsiteX3" fmla="*/ 2987349 w 5890404"/>
              <a:gd name="connsiteY3" fmla="*/ 4594409 h 6194016"/>
              <a:gd name="connsiteX4" fmla="*/ 2787567 w 5890404"/>
              <a:gd name="connsiteY4" fmla="*/ 4554960 h 6194016"/>
              <a:gd name="connsiteX5" fmla="*/ 2012654 w 5890404"/>
              <a:gd name="connsiteY5" fmla="*/ 5331809 h 6194016"/>
              <a:gd name="connsiteX6" fmla="*/ 2720973 w 5890404"/>
              <a:gd name="connsiteY6" fmla="*/ 6044933 h 6194016"/>
              <a:gd name="connsiteX7" fmla="*/ 4034692 w 5890404"/>
              <a:gd name="connsiteY7" fmla="*/ 6044933 h 6194016"/>
              <a:gd name="connsiteX8" fmla="*/ 5366573 w 5890404"/>
              <a:gd name="connsiteY8" fmla="*/ 6044933 h 6194016"/>
              <a:gd name="connsiteX9" fmla="*/ 5726786 w 5890404"/>
              <a:gd name="connsiteY9" fmla="*/ 5780925 h 6194016"/>
              <a:gd name="connsiteX10" fmla="*/ 5303006 w 5890404"/>
              <a:gd name="connsiteY10" fmla="*/ 5301463 h 6194016"/>
              <a:gd name="connsiteX11" fmla="*/ 5236412 w 5890404"/>
              <a:gd name="connsiteY11" fmla="*/ 5225599 h 6194016"/>
              <a:gd name="connsiteX12" fmla="*/ 5266682 w 5890404"/>
              <a:gd name="connsiteY12" fmla="*/ 4733999 h 6194016"/>
              <a:gd name="connsiteX13" fmla="*/ 4186166 w 5890404"/>
              <a:gd name="connsiteY13" fmla="*/ 3780143 h 6194016"/>
              <a:gd name="connsiteX14" fmla="*/ 4232375 w 5890404"/>
              <a:gd name="connsiteY14" fmla="*/ 3635458 h 6194016"/>
              <a:gd name="connsiteX15" fmla="*/ 4994365 w 5890404"/>
              <a:gd name="connsiteY15" fmla="*/ 3954642 h 6194016"/>
              <a:gd name="connsiteX16" fmla="*/ 5427180 w 5890404"/>
              <a:gd name="connsiteY16" fmla="*/ 4974195 h 6194016"/>
              <a:gd name="connsiteX17" fmla="*/ 5415073 w 5890404"/>
              <a:gd name="connsiteY17" fmla="*/ 5086467 h 6194016"/>
              <a:gd name="connsiteX18" fmla="*/ 5466527 w 5890404"/>
              <a:gd name="connsiteY18" fmla="*/ 5159292 h 6194016"/>
              <a:gd name="connsiteX19" fmla="*/ 5878155 w 5890404"/>
              <a:gd name="connsiteY19" fmla="*/ 5571968 h 6194016"/>
              <a:gd name="connsiteX20" fmla="*/ 5557327 w 5890404"/>
              <a:gd name="connsiteY20" fmla="*/ 6175810 h 6194016"/>
              <a:gd name="connsiteX21" fmla="*/ 5439287 w 5890404"/>
              <a:gd name="connsiteY21" fmla="*/ 6194016 h 6194016"/>
              <a:gd name="connsiteX22" fmla="*/ 4077281 w 5890404"/>
              <a:gd name="connsiteY22" fmla="*/ 6194016 h 6194016"/>
              <a:gd name="connsiteX23" fmla="*/ 2757649 w 5890404"/>
              <a:gd name="connsiteY23" fmla="*/ 6194016 h 6194016"/>
              <a:gd name="connsiteX24" fmla="*/ 1867806 w 5890404"/>
              <a:gd name="connsiteY24" fmla="*/ 5417214 h 6194016"/>
              <a:gd name="connsiteX25" fmla="*/ 2902930 w 5890404"/>
              <a:gd name="connsiteY25" fmla="*/ 4424971 h 6194016"/>
              <a:gd name="connsiteX26" fmla="*/ 3005837 w 5890404"/>
              <a:gd name="connsiteY26" fmla="*/ 4373387 h 6194016"/>
              <a:gd name="connsiteX27" fmla="*/ 3968321 w 5890404"/>
              <a:gd name="connsiteY27" fmla="*/ 3651204 h 6194016"/>
              <a:gd name="connsiteX28" fmla="*/ 4110728 w 5890404"/>
              <a:gd name="connsiteY28" fmla="*/ 3636115 h 6194016"/>
              <a:gd name="connsiteX29" fmla="*/ 4232375 w 5890404"/>
              <a:gd name="connsiteY29" fmla="*/ 3635458 h 6194016"/>
              <a:gd name="connsiteX30" fmla="*/ 2072701 w 5890404"/>
              <a:gd name="connsiteY30" fmla="*/ 2636288 h 6194016"/>
              <a:gd name="connsiteX31" fmla="*/ 2242305 w 5890404"/>
              <a:gd name="connsiteY31" fmla="*/ 2760700 h 6194016"/>
              <a:gd name="connsiteX32" fmla="*/ 2245334 w 5890404"/>
              <a:gd name="connsiteY32" fmla="*/ 3091454 h 6194016"/>
              <a:gd name="connsiteX33" fmla="*/ 2066644 w 5890404"/>
              <a:gd name="connsiteY33" fmla="*/ 3212832 h 6194016"/>
              <a:gd name="connsiteX34" fmla="*/ 1894012 w 5890404"/>
              <a:gd name="connsiteY34" fmla="*/ 3082351 h 6194016"/>
              <a:gd name="connsiteX35" fmla="*/ 1866754 w 5890404"/>
              <a:gd name="connsiteY35" fmla="*/ 2933663 h 6194016"/>
              <a:gd name="connsiteX36" fmla="*/ 1890983 w 5890404"/>
              <a:gd name="connsiteY36" fmla="*/ 2775872 h 6194016"/>
              <a:gd name="connsiteX37" fmla="*/ 2072701 w 5890404"/>
              <a:gd name="connsiteY37" fmla="*/ 2636288 h 6194016"/>
              <a:gd name="connsiteX38" fmla="*/ 2844589 w 5890404"/>
              <a:gd name="connsiteY38" fmla="*/ 2379114 h 6194016"/>
              <a:gd name="connsiteX39" fmla="*/ 2777978 w 5890404"/>
              <a:gd name="connsiteY39" fmla="*/ 2451970 h 6194016"/>
              <a:gd name="connsiteX40" fmla="*/ 2777978 w 5890404"/>
              <a:gd name="connsiteY40" fmla="*/ 2925535 h 6194016"/>
              <a:gd name="connsiteX41" fmla="*/ 2777978 w 5890404"/>
              <a:gd name="connsiteY41" fmla="*/ 3402136 h 6194016"/>
              <a:gd name="connsiteX42" fmla="*/ 2847617 w 5890404"/>
              <a:gd name="connsiteY42" fmla="*/ 3474992 h 6194016"/>
              <a:gd name="connsiteX43" fmla="*/ 3298755 w 5890404"/>
              <a:gd name="connsiteY43" fmla="*/ 3471956 h 6194016"/>
              <a:gd name="connsiteX44" fmla="*/ 3486477 w 5890404"/>
              <a:gd name="connsiteY44" fmla="*/ 3274637 h 6194016"/>
              <a:gd name="connsiteX45" fmla="*/ 3435005 w 5890404"/>
              <a:gd name="connsiteY45" fmla="*/ 3219995 h 6194016"/>
              <a:gd name="connsiteX46" fmla="*/ 3198839 w 5890404"/>
              <a:gd name="connsiteY46" fmla="*/ 3219995 h 6194016"/>
              <a:gd name="connsiteX47" fmla="*/ 3101950 w 5890404"/>
              <a:gd name="connsiteY47" fmla="*/ 3122854 h 6194016"/>
              <a:gd name="connsiteX48" fmla="*/ 3104978 w 5890404"/>
              <a:gd name="connsiteY48" fmla="*/ 2451970 h 6194016"/>
              <a:gd name="connsiteX49" fmla="*/ 3032311 w 5890404"/>
              <a:gd name="connsiteY49" fmla="*/ 2379114 h 6194016"/>
              <a:gd name="connsiteX50" fmla="*/ 2844589 w 5890404"/>
              <a:gd name="connsiteY50" fmla="*/ 2379114 h 6194016"/>
              <a:gd name="connsiteX51" fmla="*/ 1099000 w 5890404"/>
              <a:gd name="connsiteY51" fmla="*/ 2359054 h 6194016"/>
              <a:gd name="connsiteX52" fmla="*/ 864961 w 5890404"/>
              <a:gd name="connsiteY52" fmla="*/ 2400408 h 6194016"/>
              <a:gd name="connsiteX53" fmla="*/ 643798 w 5890404"/>
              <a:gd name="connsiteY53" fmla="*/ 2661433 h 6194016"/>
              <a:gd name="connsiteX54" fmla="*/ 816487 w 5890404"/>
              <a:gd name="connsiteY54" fmla="*/ 2995301 h 6194016"/>
              <a:gd name="connsiteX55" fmla="*/ 992205 w 5890404"/>
              <a:gd name="connsiteY55" fmla="*/ 3077251 h 6194016"/>
              <a:gd name="connsiteX56" fmla="*/ 1074005 w 5890404"/>
              <a:gd name="connsiteY56" fmla="*/ 3186517 h 6194016"/>
              <a:gd name="connsiteX57" fmla="*/ 943731 w 5890404"/>
              <a:gd name="connsiteY57" fmla="*/ 3253291 h 6194016"/>
              <a:gd name="connsiteX58" fmla="*/ 871020 w 5890404"/>
              <a:gd name="connsiteY58" fmla="*/ 3238115 h 6194016"/>
              <a:gd name="connsiteX59" fmla="*/ 704391 w 5890404"/>
              <a:gd name="connsiteY59" fmla="*/ 3171341 h 6194016"/>
              <a:gd name="connsiteX60" fmla="*/ 655917 w 5890404"/>
              <a:gd name="connsiteY60" fmla="*/ 3198658 h 6194016"/>
              <a:gd name="connsiteX61" fmla="*/ 655917 w 5890404"/>
              <a:gd name="connsiteY61" fmla="*/ 3295783 h 6194016"/>
              <a:gd name="connsiteX62" fmla="*/ 655917 w 5890404"/>
              <a:gd name="connsiteY62" fmla="*/ 3386838 h 6194016"/>
              <a:gd name="connsiteX63" fmla="*/ 704391 w 5890404"/>
              <a:gd name="connsiteY63" fmla="*/ 3453612 h 6194016"/>
              <a:gd name="connsiteX64" fmla="*/ 1222457 w 5890404"/>
              <a:gd name="connsiteY64" fmla="*/ 3450577 h 6194016"/>
              <a:gd name="connsiteX65" fmla="*/ 1440590 w 5890404"/>
              <a:gd name="connsiteY65" fmla="*/ 3183482 h 6194016"/>
              <a:gd name="connsiteX66" fmla="*/ 1292138 w 5890404"/>
              <a:gd name="connsiteY66" fmla="*/ 2879965 h 6194016"/>
              <a:gd name="connsiteX67" fmla="*/ 1052798 w 5890404"/>
              <a:gd name="connsiteY67" fmla="*/ 2761593 h 6194016"/>
              <a:gd name="connsiteX68" fmla="*/ 995235 w 5890404"/>
              <a:gd name="connsiteY68" fmla="*/ 2673573 h 6194016"/>
              <a:gd name="connsiteX69" fmla="*/ 1077035 w 5890404"/>
              <a:gd name="connsiteY69" fmla="*/ 2606800 h 6194016"/>
              <a:gd name="connsiteX70" fmla="*/ 1331524 w 5890404"/>
              <a:gd name="connsiteY70" fmla="*/ 2652327 h 6194016"/>
              <a:gd name="connsiteX71" fmla="*/ 1383027 w 5890404"/>
              <a:gd name="connsiteY71" fmla="*/ 2618940 h 6194016"/>
              <a:gd name="connsiteX72" fmla="*/ 1383027 w 5890404"/>
              <a:gd name="connsiteY72" fmla="*/ 2448971 h 6194016"/>
              <a:gd name="connsiteX73" fmla="*/ 1337583 w 5890404"/>
              <a:gd name="connsiteY73" fmla="*/ 2388268 h 6194016"/>
              <a:gd name="connsiteX74" fmla="*/ 1099000 w 5890404"/>
              <a:gd name="connsiteY74" fmla="*/ 2359054 h 6194016"/>
              <a:gd name="connsiteX75" fmla="*/ 2068848 w 5890404"/>
              <a:gd name="connsiteY75" fmla="*/ 2354435 h 6194016"/>
              <a:gd name="connsiteX76" fmla="*/ 1779604 w 5890404"/>
              <a:gd name="connsiteY76" fmla="*/ 2442114 h 6194016"/>
              <a:gd name="connsiteX77" fmla="*/ 1522498 w 5890404"/>
              <a:gd name="connsiteY77" fmla="*/ 2891519 h 6194016"/>
              <a:gd name="connsiteX78" fmla="*/ 1973190 w 5890404"/>
              <a:gd name="connsiteY78" fmla="*/ 3483640 h 6194016"/>
              <a:gd name="connsiteX79" fmla="*/ 2066958 w 5890404"/>
              <a:gd name="connsiteY79" fmla="*/ 3532224 h 6194016"/>
              <a:gd name="connsiteX80" fmla="*/ 2236345 w 5890404"/>
              <a:gd name="connsiteY80" fmla="*/ 3714415 h 6194016"/>
              <a:gd name="connsiteX81" fmla="*/ 2296841 w 5890404"/>
              <a:gd name="connsiteY81" fmla="*/ 3750853 h 6194016"/>
              <a:gd name="connsiteX82" fmla="*/ 2674938 w 5890404"/>
              <a:gd name="connsiteY82" fmla="*/ 3750853 h 6194016"/>
              <a:gd name="connsiteX83" fmla="*/ 2638641 w 5890404"/>
              <a:gd name="connsiteY83" fmla="*/ 3717452 h 6194016"/>
              <a:gd name="connsiteX84" fmla="*/ 2360361 w 5890404"/>
              <a:gd name="connsiteY84" fmla="*/ 3477567 h 6194016"/>
              <a:gd name="connsiteX85" fmla="*/ 2360361 w 5890404"/>
              <a:gd name="connsiteY85" fmla="*/ 3413800 h 6194016"/>
              <a:gd name="connsiteX86" fmla="*/ 2617467 w 5890404"/>
              <a:gd name="connsiteY86" fmla="*/ 2903665 h 6194016"/>
              <a:gd name="connsiteX87" fmla="*/ 2360361 w 5890404"/>
              <a:gd name="connsiteY87" fmla="*/ 2433005 h 6194016"/>
              <a:gd name="connsiteX88" fmla="*/ 2068848 w 5890404"/>
              <a:gd name="connsiteY88" fmla="*/ 2354435 h 6194016"/>
              <a:gd name="connsiteX89" fmla="*/ 1839934 w 5890404"/>
              <a:gd name="connsiteY89" fmla="*/ 304939 h 6194016"/>
              <a:gd name="connsiteX90" fmla="*/ 1631051 w 5890404"/>
              <a:gd name="connsiteY90" fmla="*/ 317839 h 6194016"/>
              <a:gd name="connsiteX91" fmla="*/ 883311 w 5890404"/>
              <a:gd name="connsiteY91" fmla="*/ 478698 h 6194016"/>
              <a:gd name="connsiteX92" fmla="*/ 662319 w 5890404"/>
              <a:gd name="connsiteY92" fmla="*/ 612242 h 6194016"/>
              <a:gd name="connsiteX93" fmla="*/ 668373 w 5890404"/>
              <a:gd name="connsiteY93" fmla="*/ 885399 h 6194016"/>
              <a:gd name="connsiteX94" fmla="*/ 895420 w 5890404"/>
              <a:gd name="connsiteY94" fmla="*/ 1015908 h 6194016"/>
              <a:gd name="connsiteX95" fmla="*/ 1688570 w 5890404"/>
              <a:gd name="connsiteY95" fmla="*/ 1176768 h 6194016"/>
              <a:gd name="connsiteX96" fmla="*/ 2378791 w 5890404"/>
              <a:gd name="connsiteY96" fmla="*/ 1176768 h 6194016"/>
              <a:gd name="connsiteX97" fmla="*/ 3184050 w 5890404"/>
              <a:gd name="connsiteY97" fmla="*/ 1025013 h 6194016"/>
              <a:gd name="connsiteX98" fmla="*/ 3417151 w 5890404"/>
              <a:gd name="connsiteY98" fmla="*/ 897540 h 6194016"/>
              <a:gd name="connsiteX99" fmla="*/ 3423206 w 5890404"/>
              <a:gd name="connsiteY99" fmla="*/ 600101 h 6194016"/>
              <a:gd name="connsiteX100" fmla="*/ 3341469 w 5890404"/>
              <a:gd name="connsiteY100" fmla="*/ 539400 h 6194016"/>
              <a:gd name="connsiteX101" fmla="*/ 3059931 w 5890404"/>
              <a:gd name="connsiteY101" fmla="*/ 424067 h 6194016"/>
              <a:gd name="connsiteX102" fmla="*/ 2048817 w 5890404"/>
              <a:gd name="connsiteY102" fmla="*/ 305698 h 6194016"/>
              <a:gd name="connsiteX103" fmla="*/ 1839934 w 5890404"/>
              <a:gd name="connsiteY103" fmla="*/ 304939 h 6194016"/>
              <a:gd name="connsiteX104" fmla="*/ 2089427 w 5890404"/>
              <a:gd name="connsiteY104" fmla="*/ 172 h 6194016"/>
              <a:gd name="connsiteX105" fmla="*/ 3023073 w 5890404"/>
              <a:gd name="connsiteY105" fmla="*/ 108163 h 6194016"/>
              <a:gd name="connsiteX106" fmla="*/ 3831041 w 5890404"/>
              <a:gd name="connsiteY106" fmla="*/ 439012 h 6194016"/>
              <a:gd name="connsiteX107" fmla="*/ 4003529 w 5890404"/>
              <a:gd name="connsiteY107" fmla="*/ 596849 h 6194016"/>
              <a:gd name="connsiteX108" fmla="*/ 4097338 w 5890404"/>
              <a:gd name="connsiteY108" fmla="*/ 845744 h 6194016"/>
              <a:gd name="connsiteX109" fmla="*/ 4097338 w 5890404"/>
              <a:gd name="connsiteY109" fmla="*/ 3413620 h 6194016"/>
              <a:gd name="connsiteX110" fmla="*/ 4015633 w 5890404"/>
              <a:gd name="connsiteY110" fmla="*/ 3507715 h 6194016"/>
              <a:gd name="connsiteX111" fmla="*/ 2932290 w 5890404"/>
              <a:gd name="connsiteY111" fmla="*/ 4214943 h 6194016"/>
              <a:gd name="connsiteX112" fmla="*/ 2820324 w 5890404"/>
              <a:gd name="connsiteY112" fmla="*/ 4275650 h 6194016"/>
              <a:gd name="connsiteX113" fmla="*/ 1818686 w 5890404"/>
              <a:gd name="connsiteY113" fmla="*/ 4876642 h 6194016"/>
              <a:gd name="connsiteX114" fmla="*/ 1730929 w 5890404"/>
              <a:gd name="connsiteY114" fmla="*/ 5404787 h 6194016"/>
              <a:gd name="connsiteX115" fmla="*/ 1676459 w 5890404"/>
              <a:gd name="connsiteY115" fmla="*/ 5465493 h 6194016"/>
              <a:gd name="connsiteX116" fmla="*/ 335897 w 5890404"/>
              <a:gd name="connsiteY116" fmla="*/ 5092149 h 6194016"/>
              <a:gd name="connsiteX117" fmla="*/ 154331 w 5890404"/>
              <a:gd name="connsiteY117" fmla="*/ 4952525 h 6194016"/>
              <a:gd name="connsiteX118" fmla="*/ 0 w 5890404"/>
              <a:gd name="connsiteY118" fmla="*/ 4603464 h 6194016"/>
              <a:gd name="connsiteX119" fmla="*/ 3026 w 5890404"/>
              <a:gd name="connsiteY119" fmla="*/ 2733710 h 6194016"/>
              <a:gd name="connsiteX120" fmla="*/ 0 w 5890404"/>
              <a:gd name="connsiteY120" fmla="*/ 863956 h 6194016"/>
              <a:gd name="connsiteX121" fmla="*/ 160383 w 5890404"/>
              <a:gd name="connsiteY121" fmla="*/ 511860 h 6194016"/>
              <a:gd name="connsiteX122" fmla="*/ 856386 w 5890404"/>
              <a:gd name="connsiteY122" fmla="*/ 159763 h 6194016"/>
              <a:gd name="connsiteX123" fmla="*/ 1773294 w 5890404"/>
              <a:gd name="connsiteY123" fmla="*/ 7998 h 6194016"/>
              <a:gd name="connsiteX124" fmla="*/ 2089427 w 5890404"/>
              <a:gd name="connsiteY124" fmla="*/ 172 h 619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890404" h="6194016">
                <a:moveTo>
                  <a:pt x="4186166" y="3780143"/>
                </a:moveTo>
                <a:cubicBezTo>
                  <a:pt x="4111123" y="3778395"/>
                  <a:pt x="4035070" y="3784559"/>
                  <a:pt x="3959017" y="3799352"/>
                </a:cubicBezTo>
                <a:cubicBezTo>
                  <a:pt x="3532209" y="3884320"/>
                  <a:pt x="3247671" y="4136189"/>
                  <a:pt x="3093294" y="4539787"/>
                </a:cubicBezTo>
                <a:cubicBezTo>
                  <a:pt x="3066051" y="4618686"/>
                  <a:pt x="3066051" y="4618686"/>
                  <a:pt x="2987349" y="4594409"/>
                </a:cubicBezTo>
                <a:cubicBezTo>
                  <a:pt x="2923782" y="4573167"/>
                  <a:pt x="2857188" y="4557994"/>
                  <a:pt x="2787567" y="4554960"/>
                </a:cubicBezTo>
                <a:cubicBezTo>
                  <a:pt x="2336543" y="4548891"/>
                  <a:pt x="2006600" y="4879659"/>
                  <a:pt x="2012654" y="5331809"/>
                </a:cubicBezTo>
                <a:cubicBezTo>
                  <a:pt x="2018708" y="5714165"/>
                  <a:pt x="2339570" y="6041898"/>
                  <a:pt x="2720973" y="6044933"/>
                </a:cubicBezTo>
                <a:cubicBezTo>
                  <a:pt x="3159888" y="6047967"/>
                  <a:pt x="3595776" y="6044933"/>
                  <a:pt x="4034692" y="6044933"/>
                </a:cubicBezTo>
                <a:cubicBezTo>
                  <a:pt x="4479661" y="6044933"/>
                  <a:pt x="4921603" y="6044933"/>
                  <a:pt x="5366573" y="6044933"/>
                </a:cubicBezTo>
                <a:cubicBezTo>
                  <a:pt x="5536085" y="6044933"/>
                  <a:pt x="5678354" y="5938723"/>
                  <a:pt x="5726786" y="5780925"/>
                </a:cubicBezTo>
                <a:cubicBezTo>
                  <a:pt x="5805488" y="5513883"/>
                  <a:pt x="5581490" y="5258980"/>
                  <a:pt x="5303006" y="5301463"/>
                </a:cubicBezTo>
                <a:cubicBezTo>
                  <a:pt x="5221277" y="5313602"/>
                  <a:pt x="5215223" y="5307533"/>
                  <a:pt x="5236412" y="5225599"/>
                </a:cubicBezTo>
                <a:cubicBezTo>
                  <a:pt x="5281817" y="5064767"/>
                  <a:pt x="5293925" y="4900901"/>
                  <a:pt x="5266682" y="4733999"/>
                </a:cubicBezTo>
                <a:cubicBezTo>
                  <a:pt x="5187223" y="4192329"/>
                  <a:pt x="4711463" y="3792382"/>
                  <a:pt x="4186166" y="3780143"/>
                </a:cubicBezTo>
                <a:close/>
                <a:moveTo>
                  <a:pt x="4232375" y="3635458"/>
                </a:moveTo>
                <a:cubicBezTo>
                  <a:pt x="4512874" y="3647544"/>
                  <a:pt x="4769587" y="3754847"/>
                  <a:pt x="4994365" y="3954642"/>
                </a:cubicBezTo>
                <a:cubicBezTo>
                  <a:pt x="5297033" y="4224702"/>
                  <a:pt x="5439287" y="4567587"/>
                  <a:pt x="5427180" y="4974195"/>
                </a:cubicBezTo>
                <a:cubicBezTo>
                  <a:pt x="5427180" y="5010607"/>
                  <a:pt x="5424153" y="5050054"/>
                  <a:pt x="5415073" y="5086467"/>
                </a:cubicBezTo>
                <a:cubicBezTo>
                  <a:pt x="5402967" y="5135017"/>
                  <a:pt x="5421127" y="5150189"/>
                  <a:pt x="5466527" y="5159292"/>
                </a:cubicBezTo>
                <a:cubicBezTo>
                  <a:pt x="5690501" y="5210876"/>
                  <a:pt x="5829728" y="5350458"/>
                  <a:pt x="5878155" y="5571968"/>
                </a:cubicBezTo>
                <a:cubicBezTo>
                  <a:pt x="5935662" y="5811684"/>
                  <a:pt x="5784328" y="6084778"/>
                  <a:pt x="5557327" y="6175810"/>
                </a:cubicBezTo>
                <a:cubicBezTo>
                  <a:pt x="5517980" y="6190982"/>
                  <a:pt x="5478634" y="6194016"/>
                  <a:pt x="5439287" y="6194016"/>
                </a:cubicBezTo>
                <a:cubicBezTo>
                  <a:pt x="4985285" y="6194016"/>
                  <a:pt x="4531283" y="6194016"/>
                  <a:pt x="4077281" y="6194016"/>
                </a:cubicBezTo>
                <a:cubicBezTo>
                  <a:pt x="3635386" y="6194016"/>
                  <a:pt x="3196518" y="6194016"/>
                  <a:pt x="2757649" y="6194016"/>
                </a:cubicBezTo>
                <a:cubicBezTo>
                  <a:pt x="2306674" y="6194016"/>
                  <a:pt x="1928339" y="5863268"/>
                  <a:pt x="1867806" y="5417214"/>
                </a:cubicBezTo>
                <a:cubicBezTo>
                  <a:pt x="1789112" y="4825510"/>
                  <a:pt x="2315754" y="4318768"/>
                  <a:pt x="2902930" y="4424971"/>
                </a:cubicBezTo>
                <a:cubicBezTo>
                  <a:pt x="2957410" y="4434074"/>
                  <a:pt x="2981624" y="4421937"/>
                  <a:pt x="3005837" y="4373387"/>
                </a:cubicBezTo>
                <a:cubicBezTo>
                  <a:pt x="3202571" y="3966780"/>
                  <a:pt x="3523399" y="3720995"/>
                  <a:pt x="3968321" y="3651204"/>
                </a:cubicBezTo>
                <a:cubicBezTo>
                  <a:pt x="4016369" y="3643618"/>
                  <a:pt x="4063850" y="3638592"/>
                  <a:pt x="4110728" y="3636115"/>
                </a:cubicBezTo>
                <a:cubicBezTo>
                  <a:pt x="4151746" y="3633948"/>
                  <a:pt x="4192303" y="3633731"/>
                  <a:pt x="4232375" y="3635458"/>
                </a:cubicBezTo>
                <a:close/>
                <a:moveTo>
                  <a:pt x="2072701" y="2636288"/>
                </a:moveTo>
                <a:cubicBezTo>
                  <a:pt x="2142360" y="2633253"/>
                  <a:pt x="2208990" y="2678770"/>
                  <a:pt x="2242305" y="2760700"/>
                </a:cubicBezTo>
                <a:cubicBezTo>
                  <a:pt x="2290763" y="2869940"/>
                  <a:pt x="2287735" y="2979180"/>
                  <a:pt x="2245334" y="3091454"/>
                </a:cubicBezTo>
                <a:cubicBezTo>
                  <a:pt x="2212019" y="3170350"/>
                  <a:pt x="2142360" y="3215866"/>
                  <a:pt x="2066644" y="3212832"/>
                </a:cubicBezTo>
                <a:cubicBezTo>
                  <a:pt x="1981842" y="3206763"/>
                  <a:pt x="1924298" y="3164281"/>
                  <a:pt x="1894012" y="3082351"/>
                </a:cubicBezTo>
                <a:cubicBezTo>
                  <a:pt x="1875840" y="3033800"/>
                  <a:pt x="1863725" y="2982214"/>
                  <a:pt x="1866754" y="2933663"/>
                </a:cubicBezTo>
                <a:cubicBezTo>
                  <a:pt x="1863725" y="2876009"/>
                  <a:pt x="1872811" y="2824423"/>
                  <a:pt x="1890983" y="2775872"/>
                </a:cubicBezTo>
                <a:cubicBezTo>
                  <a:pt x="1918241" y="2693942"/>
                  <a:pt x="1990928" y="2639322"/>
                  <a:pt x="2072701" y="2636288"/>
                </a:cubicBezTo>
                <a:close/>
                <a:moveTo>
                  <a:pt x="2844589" y="2379114"/>
                </a:moveTo>
                <a:cubicBezTo>
                  <a:pt x="2793117" y="2376078"/>
                  <a:pt x="2774950" y="2397328"/>
                  <a:pt x="2777978" y="2451970"/>
                </a:cubicBezTo>
                <a:cubicBezTo>
                  <a:pt x="2777978" y="2609825"/>
                  <a:pt x="2777978" y="2767680"/>
                  <a:pt x="2777978" y="2925535"/>
                </a:cubicBezTo>
                <a:cubicBezTo>
                  <a:pt x="2777978" y="3083390"/>
                  <a:pt x="2777978" y="3244281"/>
                  <a:pt x="2777978" y="3402136"/>
                </a:cubicBezTo>
                <a:cubicBezTo>
                  <a:pt x="2774950" y="3456778"/>
                  <a:pt x="2793117" y="3474992"/>
                  <a:pt x="2847617" y="3474992"/>
                </a:cubicBezTo>
                <a:cubicBezTo>
                  <a:pt x="2995978" y="3471956"/>
                  <a:pt x="3150394" y="3474992"/>
                  <a:pt x="3298755" y="3471956"/>
                </a:cubicBezTo>
                <a:cubicBezTo>
                  <a:pt x="3525838" y="3468920"/>
                  <a:pt x="3483449" y="3517491"/>
                  <a:pt x="3486477" y="3274637"/>
                </a:cubicBezTo>
                <a:cubicBezTo>
                  <a:pt x="3489505" y="3235174"/>
                  <a:pt x="3471338" y="3219995"/>
                  <a:pt x="3435005" y="3219995"/>
                </a:cubicBezTo>
                <a:cubicBezTo>
                  <a:pt x="3356283" y="3219995"/>
                  <a:pt x="3277561" y="3219995"/>
                  <a:pt x="3198839" y="3219995"/>
                </a:cubicBezTo>
                <a:cubicBezTo>
                  <a:pt x="3104978" y="3219995"/>
                  <a:pt x="3101950" y="3216960"/>
                  <a:pt x="3101950" y="3122854"/>
                </a:cubicBezTo>
                <a:cubicBezTo>
                  <a:pt x="3101950" y="2901250"/>
                  <a:pt x="3101950" y="2676610"/>
                  <a:pt x="3104978" y="2451970"/>
                </a:cubicBezTo>
                <a:cubicBezTo>
                  <a:pt x="3104978" y="2397328"/>
                  <a:pt x="3086811" y="2376078"/>
                  <a:pt x="3032311" y="2379114"/>
                </a:cubicBezTo>
                <a:cubicBezTo>
                  <a:pt x="2971756" y="2382149"/>
                  <a:pt x="2908172" y="2382149"/>
                  <a:pt x="2844589" y="2379114"/>
                </a:cubicBezTo>
                <a:close/>
                <a:moveTo>
                  <a:pt x="1099000" y="2359054"/>
                </a:moveTo>
                <a:cubicBezTo>
                  <a:pt x="1020230" y="2359434"/>
                  <a:pt x="942217" y="2371574"/>
                  <a:pt x="864961" y="2400408"/>
                </a:cubicBezTo>
                <a:cubicBezTo>
                  <a:pt x="743776" y="2442901"/>
                  <a:pt x="661976" y="2527885"/>
                  <a:pt x="643798" y="2661433"/>
                </a:cubicBezTo>
                <a:cubicBezTo>
                  <a:pt x="628650" y="2813191"/>
                  <a:pt x="686213" y="2922457"/>
                  <a:pt x="816487" y="2995301"/>
                </a:cubicBezTo>
                <a:cubicBezTo>
                  <a:pt x="874050" y="3025653"/>
                  <a:pt x="934642" y="3046899"/>
                  <a:pt x="992205" y="3077251"/>
                </a:cubicBezTo>
                <a:cubicBezTo>
                  <a:pt x="1040679" y="3098497"/>
                  <a:pt x="1086124" y="3122778"/>
                  <a:pt x="1074005" y="3186517"/>
                </a:cubicBezTo>
                <a:cubicBezTo>
                  <a:pt x="1064916" y="3229009"/>
                  <a:pt x="1007354" y="3259361"/>
                  <a:pt x="943731" y="3253291"/>
                </a:cubicBezTo>
                <a:cubicBezTo>
                  <a:pt x="919494" y="3250256"/>
                  <a:pt x="895257" y="3244185"/>
                  <a:pt x="871020" y="3238115"/>
                </a:cubicBezTo>
                <a:cubicBezTo>
                  <a:pt x="813457" y="3225974"/>
                  <a:pt x="755895" y="3201693"/>
                  <a:pt x="704391" y="3171341"/>
                </a:cubicBezTo>
                <a:cubicBezTo>
                  <a:pt x="665006" y="3147060"/>
                  <a:pt x="655917" y="3162236"/>
                  <a:pt x="655917" y="3198658"/>
                </a:cubicBezTo>
                <a:cubicBezTo>
                  <a:pt x="658947" y="3232044"/>
                  <a:pt x="655917" y="3265431"/>
                  <a:pt x="655917" y="3295783"/>
                </a:cubicBezTo>
                <a:cubicBezTo>
                  <a:pt x="655917" y="3326135"/>
                  <a:pt x="658947" y="3356486"/>
                  <a:pt x="655917" y="3386838"/>
                </a:cubicBezTo>
                <a:cubicBezTo>
                  <a:pt x="655917" y="3423260"/>
                  <a:pt x="671065" y="3444506"/>
                  <a:pt x="704391" y="3453612"/>
                </a:cubicBezTo>
                <a:cubicBezTo>
                  <a:pt x="877080" y="3499139"/>
                  <a:pt x="1049768" y="3514315"/>
                  <a:pt x="1222457" y="3450577"/>
                </a:cubicBezTo>
                <a:cubicBezTo>
                  <a:pt x="1346672" y="3405049"/>
                  <a:pt x="1422412" y="3317029"/>
                  <a:pt x="1440590" y="3183482"/>
                </a:cubicBezTo>
                <a:cubicBezTo>
                  <a:pt x="1455738" y="3052970"/>
                  <a:pt x="1401205" y="2955844"/>
                  <a:pt x="1292138" y="2879965"/>
                </a:cubicBezTo>
                <a:cubicBezTo>
                  <a:pt x="1216398" y="2831402"/>
                  <a:pt x="1131568" y="2804086"/>
                  <a:pt x="1052798" y="2761593"/>
                </a:cubicBezTo>
                <a:cubicBezTo>
                  <a:pt x="1016442" y="2743382"/>
                  <a:pt x="989176" y="2719101"/>
                  <a:pt x="995235" y="2673573"/>
                </a:cubicBezTo>
                <a:cubicBezTo>
                  <a:pt x="1001294" y="2628046"/>
                  <a:pt x="1037650" y="2612870"/>
                  <a:pt x="1077035" y="2606800"/>
                </a:cubicBezTo>
                <a:cubicBezTo>
                  <a:pt x="1167924" y="2597694"/>
                  <a:pt x="1252753" y="2615905"/>
                  <a:pt x="1331524" y="2652327"/>
                </a:cubicBezTo>
                <a:cubicBezTo>
                  <a:pt x="1367879" y="2670538"/>
                  <a:pt x="1383027" y="2661433"/>
                  <a:pt x="1383027" y="2618940"/>
                </a:cubicBezTo>
                <a:cubicBezTo>
                  <a:pt x="1379998" y="2564307"/>
                  <a:pt x="1379998" y="2506639"/>
                  <a:pt x="1383027" y="2448971"/>
                </a:cubicBezTo>
                <a:cubicBezTo>
                  <a:pt x="1383027" y="2415584"/>
                  <a:pt x="1367879" y="2397373"/>
                  <a:pt x="1337583" y="2388268"/>
                </a:cubicBezTo>
                <a:cubicBezTo>
                  <a:pt x="1257298" y="2370057"/>
                  <a:pt x="1177770" y="2358675"/>
                  <a:pt x="1099000" y="2359054"/>
                </a:cubicBezTo>
                <a:close/>
                <a:moveTo>
                  <a:pt x="2068848" y="2354435"/>
                </a:moveTo>
                <a:cubicBezTo>
                  <a:pt x="1970921" y="2356333"/>
                  <a:pt x="1873372" y="2385939"/>
                  <a:pt x="1779604" y="2442114"/>
                </a:cubicBezTo>
                <a:cubicBezTo>
                  <a:pt x="1610217" y="2542319"/>
                  <a:pt x="1543671" y="2700218"/>
                  <a:pt x="1522498" y="2891519"/>
                </a:cubicBezTo>
                <a:cubicBezTo>
                  <a:pt x="1492250" y="3179988"/>
                  <a:pt x="1688861" y="3444165"/>
                  <a:pt x="1973190" y="3483640"/>
                </a:cubicBezTo>
                <a:cubicBezTo>
                  <a:pt x="2012512" y="3489713"/>
                  <a:pt x="2039735" y="3504895"/>
                  <a:pt x="2066958" y="3532224"/>
                </a:cubicBezTo>
                <a:cubicBezTo>
                  <a:pt x="2121404" y="3595991"/>
                  <a:pt x="2178875" y="3653685"/>
                  <a:pt x="2236345" y="3714415"/>
                </a:cubicBezTo>
                <a:cubicBezTo>
                  <a:pt x="2251469" y="3732634"/>
                  <a:pt x="2269618" y="3750853"/>
                  <a:pt x="2296841" y="3750853"/>
                </a:cubicBezTo>
                <a:cubicBezTo>
                  <a:pt x="2417832" y="3750853"/>
                  <a:pt x="2535798" y="3750853"/>
                  <a:pt x="2674938" y="3750853"/>
                </a:cubicBezTo>
                <a:cubicBezTo>
                  <a:pt x="2653765" y="3732634"/>
                  <a:pt x="2647715" y="3723525"/>
                  <a:pt x="2638641" y="3717452"/>
                </a:cubicBezTo>
                <a:cubicBezTo>
                  <a:pt x="2547898" y="3638502"/>
                  <a:pt x="2454129" y="3556516"/>
                  <a:pt x="2360361" y="3477567"/>
                </a:cubicBezTo>
                <a:cubicBezTo>
                  <a:pt x="2333138" y="3456311"/>
                  <a:pt x="2324064" y="3438092"/>
                  <a:pt x="2360361" y="3413800"/>
                </a:cubicBezTo>
                <a:cubicBezTo>
                  <a:pt x="2547898" y="3295376"/>
                  <a:pt x="2620492" y="3119258"/>
                  <a:pt x="2617467" y="2903665"/>
                </a:cubicBezTo>
                <a:cubicBezTo>
                  <a:pt x="2614443" y="2700218"/>
                  <a:pt x="2538823" y="2533210"/>
                  <a:pt x="2360361" y="2433005"/>
                </a:cubicBezTo>
                <a:cubicBezTo>
                  <a:pt x="2265081" y="2378347"/>
                  <a:pt x="2166776" y="2352537"/>
                  <a:pt x="2068848" y="2354435"/>
                </a:cubicBezTo>
                <a:close/>
                <a:moveTo>
                  <a:pt x="1839934" y="304939"/>
                </a:moveTo>
                <a:cubicBezTo>
                  <a:pt x="1770306" y="306457"/>
                  <a:pt x="1700679" y="310251"/>
                  <a:pt x="1631051" y="317839"/>
                </a:cubicBezTo>
                <a:cubicBezTo>
                  <a:pt x="1376759" y="345154"/>
                  <a:pt x="1122467" y="381575"/>
                  <a:pt x="883311" y="478698"/>
                </a:cubicBezTo>
                <a:cubicBezTo>
                  <a:pt x="804601" y="512084"/>
                  <a:pt x="722865" y="548505"/>
                  <a:pt x="662319" y="612242"/>
                </a:cubicBezTo>
                <a:cubicBezTo>
                  <a:pt x="571500" y="700259"/>
                  <a:pt x="571500" y="800417"/>
                  <a:pt x="668373" y="885399"/>
                </a:cubicBezTo>
                <a:cubicBezTo>
                  <a:pt x="734974" y="946101"/>
                  <a:pt x="813683" y="985557"/>
                  <a:pt x="895420" y="1015908"/>
                </a:cubicBezTo>
                <a:cubicBezTo>
                  <a:pt x="1152740" y="1113031"/>
                  <a:pt x="1419141" y="1155522"/>
                  <a:pt x="1688570" y="1176768"/>
                </a:cubicBezTo>
                <a:cubicBezTo>
                  <a:pt x="1918644" y="1194978"/>
                  <a:pt x="2148717" y="1194978"/>
                  <a:pt x="2378791" y="1176768"/>
                </a:cubicBezTo>
                <a:cubicBezTo>
                  <a:pt x="2651247" y="1158557"/>
                  <a:pt x="2923703" y="1119101"/>
                  <a:pt x="3184050" y="1025013"/>
                </a:cubicBezTo>
                <a:cubicBezTo>
                  <a:pt x="3268814" y="991627"/>
                  <a:pt x="3347524" y="955206"/>
                  <a:pt x="3417151" y="897540"/>
                </a:cubicBezTo>
                <a:cubicBezTo>
                  <a:pt x="3529161" y="806487"/>
                  <a:pt x="3532188" y="697224"/>
                  <a:pt x="3423206" y="600101"/>
                </a:cubicBezTo>
                <a:cubicBezTo>
                  <a:pt x="3398987" y="575821"/>
                  <a:pt x="3368715" y="557610"/>
                  <a:pt x="3341469" y="539400"/>
                </a:cubicBezTo>
                <a:cubicBezTo>
                  <a:pt x="3253678" y="490838"/>
                  <a:pt x="3159832" y="451382"/>
                  <a:pt x="3059931" y="424067"/>
                </a:cubicBezTo>
                <a:cubicBezTo>
                  <a:pt x="2729957" y="333014"/>
                  <a:pt x="2390900" y="299628"/>
                  <a:pt x="2048817" y="305698"/>
                </a:cubicBezTo>
                <a:cubicBezTo>
                  <a:pt x="1979190" y="304181"/>
                  <a:pt x="1909562" y="303422"/>
                  <a:pt x="1839934" y="304939"/>
                </a:cubicBezTo>
                <a:close/>
                <a:moveTo>
                  <a:pt x="2089427" y="172"/>
                </a:moveTo>
                <a:cubicBezTo>
                  <a:pt x="2404047" y="2876"/>
                  <a:pt x="2714411" y="37592"/>
                  <a:pt x="3023073" y="108163"/>
                </a:cubicBezTo>
                <a:cubicBezTo>
                  <a:pt x="3310552" y="171905"/>
                  <a:pt x="3585927" y="269035"/>
                  <a:pt x="3831041" y="439012"/>
                </a:cubicBezTo>
                <a:cubicBezTo>
                  <a:pt x="3897616" y="484542"/>
                  <a:pt x="3955111" y="536142"/>
                  <a:pt x="4003529" y="596849"/>
                </a:cubicBezTo>
                <a:cubicBezTo>
                  <a:pt x="4064051" y="669696"/>
                  <a:pt x="4097338" y="748614"/>
                  <a:pt x="4097338" y="845744"/>
                </a:cubicBezTo>
                <a:cubicBezTo>
                  <a:pt x="4097338" y="1701703"/>
                  <a:pt x="4097338" y="2557662"/>
                  <a:pt x="4097338" y="3413620"/>
                </a:cubicBezTo>
                <a:cubicBezTo>
                  <a:pt x="4097338" y="3495574"/>
                  <a:pt x="4094312" y="3498609"/>
                  <a:pt x="4015633" y="3507715"/>
                </a:cubicBezTo>
                <a:cubicBezTo>
                  <a:pt x="3537510" y="3565386"/>
                  <a:pt x="3174378" y="3799105"/>
                  <a:pt x="2932290" y="4214943"/>
                </a:cubicBezTo>
                <a:cubicBezTo>
                  <a:pt x="2905055" y="4260473"/>
                  <a:pt x="2874794" y="4278685"/>
                  <a:pt x="2820324" y="4275650"/>
                </a:cubicBezTo>
                <a:cubicBezTo>
                  <a:pt x="2360357" y="4260473"/>
                  <a:pt x="2021434" y="4460804"/>
                  <a:pt x="1818686" y="4876642"/>
                </a:cubicBezTo>
                <a:cubicBezTo>
                  <a:pt x="1736981" y="5043584"/>
                  <a:pt x="1709746" y="5219632"/>
                  <a:pt x="1730929" y="5404787"/>
                </a:cubicBezTo>
                <a:cubicBezTo>
                  <a:pt x="1736981" y="5450316"/>
                  <a:pt x="1724877" y="5468528"/>
                  <a:pt x="1676459" y="5465493"/>
                </a:cubicBezTo>
                <a:cubicBezTo>
                  <a:pt x="1207414" y="5419963"/>
                  <a:pt x="750473" y="5334974"/>
                  <a:pt x="335897" y="5092149"/>
                </a:cubicBezTo>
                <a:cubicBezTo>
                  <a:pt x="269323" y="5052690"/>
                  <a:pt x="208801" y="5004125"/>
                  <a:pt x="154331" y="4952525"/>
                </a:cubicBezTo>
                <a:cubicBezTo>
                  <a:pt x="57496" y="4855395"/>
                  <a:pt x="0" y="4746123"/>
                  <a:pt x="0" y="4603464"/>
                </a:cubicBezTo>
                <a:cubicBezTo>
                  <a:pt x="3026" y="3978189"/>
                  <a:pt x="3026" y="3355949"/>
                  <a:pt x="3026" y="2733710"/>
                </a:cubicBezTo>
                <a:cubicBezTo>
                  <a:pt x="3026" y="2108435"/>
                  <a:pt x="3026" y="1486196"/>
                  <a:pt x="0" y="863956"/>
                </a:cubicBezTo>
                <a:cubicBezTo>
                  <a:pt x="0" y="718261"/>
                  <a:pt x="57496" y="605955"/>
                  <a:pt x="160383" y="511860"/>
                </a:cubicBezTo>
                <a:cubicBezTo>
                  <a:pt x="360106" y="329741"/>
                  <a:pt x="605220" y="235646"/>
                  <a:pt x="856386" y="159763"/>
                </a:cubicBezTo>
                <a:cubicBezTo>
                  <a:pt x="1155970" y="71739"/>
                  <a:pt x="1461606" y="29245"/>
                  <a:pt x="1773294" y="7998"/>
                </a:cubicBezTo>
                <a:cubicBezTo>
                  <a:pt x="1879208" y="1927"/>
                  <a:pt x="1984554" y="-729"/>
                  <a:pt x="2089427" y="172"/>
                </a:cubicBezTo>
                <a:close/>
              </a:path>
            </a:pathLst>
          </a:custGeom>
          <a:solidFill>
            <a:schemeClr val="accent1"/>
          </a:solidFill>
          <a:ln>
            <a:noFill/>
          </a:ln>
        </p:spPr>
        <p:txBody>
          <a:bodyPr vert="horz" wrap="square" lIns="91440" tIns="45720" rIns="91440" bIns="45720" numCol="1" rtlCol="1" anchor="t" anchorCtr="0" compatLnSpc="1">
            <a:prstTxWarp prst="textNoShape">
              <a:avLst/>
            </a:prstTxWarp>
            <a:noAutofit/>
          </a:bodyPr>
          <a:lstStyle/>
          <a:p>
            <a:pPr algn="r" rtl="1"/>
            <a:endParaRPr lang="en-US"/>
          </a:p>
        </p:txBody>
      </p:sp>
      <p:sp>
        <p:nvSpPr>
          <p:cNvPr id="93" name="Freeform 146">
            <a:extLst>
              <a:ext uri="{FF2B5EF4-FFF2-40B4-BE49-F238E27FC236}">
                <a16:creationId xmlns:a16="http://schemas.microsoft.com/office/drawing/2014/main" xmlns="" id="{8337801E-AF72-450F-9E74-35E9BE4AC08D}"/>
              </a:ext>
            </a:extLst>
          </p:cNvPr>
          <p:cNvSpPr>
            <a:spLocks/>
          </p:cNvSpPr>
          <p:nvPr/>
        </p:nvSpPr>
        <p:spPr bwMode="auto">
          <a:xfrm>
            <a:off x="4659617" y="2025488"/>
            <a:ext cx="320664" cy="233824"/>
          </a:xfrm>
          <a:custGeom>
            <a:avLst/>
            <a:gdLst>
              <a:gd name="connsiteX0" fmla="*/ 3759715 w 6181854"/>
              <a:gd name="connsiteY0" fmla="*/ 3455717 h 4507735"/>
              <a:gd name="connsiteX1" fmla="*/ 3901760 w 6181854"/>
              <a:gd name="connsiteY1" fmla="*/ 3856411 h 4507735"/>
              <a:gd name="connsiteX2" fmla="*/ 3901760 w 6181854"/>
              <a:gd name="connsiteY2" fmla="*/ 3971762 h 4507735"/>
              <a:gd name="connsiteX3" fmla="*/ 3931982 w 6181854"/>
              <a:gd name="connsiteY3" fmla="*/ 4129611 h 4507735"/>
              <a:gd name="connsiteX4" fmla="*/ 3938027 w 6181854"/>
              <a:gd name="connsiteY4" fmla="*/ 4290496 h 4507735"/>
              <a:gd name="connsiteX5" fmla="*/ 3841316 w 6181854"/>
              <a:gd name="connsiteY5" fmla="*/ 4354242 h 4507735"/>
              <a:gd name="connsiteX6" fmla="*/ 3339626 w 6181854"/>
              <a:gd name="connsiteY6" fmla="*/ 4354242 h 4507735"/>
              <a:gd name="connsiteX7" fmla="*/ 3282204 w 6181854"/>
              <a:gd name="connsiteY7" fmla="*/ 4329958 h 4507735"/>
              <a:gd name="connsiteX8" fmla="*/ 3282204 w 6181854"/>
              <a:gd name="connsiteY8" fmla="*/ 4244962 h 4507735"/>
              <a:gd name="connsiteX9" fmla="*/ 3738560 w 6181854"/>
              <a:gd name="connsiteY9" fmla="*/ 3495179 h 4507735"/>
              <a:gd name="connsiteX10" fmla="*/ 3759715 w 6181854"/>
              <a:gd name="connsiteY10" fmla="*/ 3455717 h 4507735"/>
              <a:gd name="connsiteX11" fmla="*/ 371305 w 6181854"/>
              <a:gd name="connsiteY11" fmla="*/ 3113550 h 4507735"/>
              <a:gd name="connsiteX12" fmla="*/ 399396 w 6181854"/>
              <a:gd name="connsiteY12" fmla="*/ 3139607 h 4507735"/>
              <a:gd name="connsiteX13" fmla="*/ 465982 w 6181854"/>
              <a:gd name="connsiteY13" fmla="*/ 3321867 h 4507735"/>
              <a:gd name="connsiteX14" fmla="*/ 702060 w 6181854"/>
              <a:gd name="connsiteY14" fmla="*/ 3795745 h 4507735"/>
              <a:gd name="connsiteX15" fmla="*/ 702060 w 6181854"/>
              <a:gd name="connsiteY15" fmla="*/ 3871687 h 4507735"/>
              <a:gd name="connsiteX16" fmla="*/ 526515 w 6181854"/>
              <a:gd name="connsiteY16" fmla="*/ 3974968 h 4507735"/>
              <a:gd name="connsiteX17" fmla="*/ 344917 w 6181854"/>
              <a:gd name="connsiteY17" fmla="*/ 3886875 h 4507735"/>
              <a:gd name="connsiteX18" fmla="*/ 114893 w 6181854"/>
              <a:gd name="connsiteY18" fmla="*/ 3616522 h 4507735"/>
              <a:gd name="connsiteX19" fmla="*/ 105813 w 6181854"/>
              <a:gd name="connsiteY19" fmla="*/ 3449450 h 4507735"/>
              <a:gd name="connsiteX20" fmla="*/ 357023 w 6181854"/>
              <a:gd name="connsiteY20" fmla="*/ 3124419 h 4507735"/>
              <a:gd name="connsiteX21" fmla="*/ 371305 w 6181854"/>
              <a:gd name="connsiteY21" fmla="*/ 3113550 h 4507735"/>
              <a:gd name="connsiteX22" fmla="*/ 4247361 w 6181854"/>
              <a:gd name="connsiteY22" fmla="*/ 1117329 h 4507735"/>
              <a:gd name="connsiteX23" fmla="*/ 3796646 w 6181854"/>
              <a:gd name="connsiteY23" fmla="*/ 1439326 h 4507735"/>
              <a:gd name="connsiteX24" fmla="*/ 3866220 w 6181854"/>
              <a:gd name="connsiteY24" fmla="*/ 1415024 h 4507735"/>
              <a:gd name="connsiteX25" fmla="*/ 3993267 w 6181854"/>
              <a:gd name="connsiteY25" fmla="*/ 1548683 h 4507735"/>
              <a:gd name="connsiteX26" fmla="*/ 3935793 w 6181854"/>
              <a:gd name="connsiteY26" fmla="*/ 1667153 h 4507735"/>
              <a:gd name="connsiteX27" fmla="*/ 3944868 w 6181854"/>
              <a:gd name="connsiteY27" fmla="*/ 1679304 h 4507735"/>
              <a:gd name="connsiteX28" fmla="*/ 4404658 w 6181854"/>
              <a:gd name="connsiteY28" fmla="*/ 1323893 h 4507735"/>
              <a:gd name="connsiteX29" fmla="*/ 4292735 w 6181854"/>
              <a:gd name="connsiteY29" fmla="*/ 1272252 h 4507735"/>
              <a:gd name="connsiteX30" fmla="*/ 4244336 w 6181854"/>
              <a:gd name="connsiteY30" fmla="*/ 1211498 h 4507735"/>
              <a:gd name="connsiteX31" fmla="*/ 4247361 w 6181854"/>
              <a:gd name="connsiteY31" fmla="*/ 1117329 h 4507735"/>
              <a:gd name="connsiteX32" fmla="*/ 3755346 w 6181854"/>
              <a:gd name="connsiteY32" fmla="*/ 760003 h 4507735"/>
              <a:gd name="connsiteX33" fmla="*/ 3698977 w 6181854"/>
              <a:gd name="connsiteY33" fmla="*/ 762895 h 4507735"/>
              <a:gd name="connsiteX34" fmla="*/ 3617054 w 6181854"/>
              <a:gd name="connsiteY34" fmla="*/ 805373 h 4507735"/>
              <a:gd name="connsiteX35" fmla="*/ 3544234 w 6181854"/>
              <a:gd name="connsiteY35" fmla="*/ 1130030 h 4507735"/>
              <a:gd name="connsiteX36" fmla="*/ 3920471 w 6181854"/>
              <a:gd name="connsiteY36" fmla="*/ 796271 h 4507735"/>
              <a:gd name="connsiteX37" fmla="*/ 3755346 w 6181854"/>
              <a:gd name="connsiteY37" fmla="*/ 760003 h 4507735"/>
              <a:gd name="connsiteX38" fmla="*/ 5845434 w 6181854"/>
              <a:gd name="connsiteY38" fmla="*/ 281805 h 4507735"/>
              <a:gd name="connsiteX39" fmla="*/ 5821141 w 6181854"/>
              <a:gd name="connsiteY39" fmla="*/ 294218 h 4507735"/>
              <a:gd name="connsiteX40" fmla="*/ 5793865 w 6181854"/>
              <a:gd name="connsiteY40" fmla="*/ 324656 h 4507735"/>
              <a:gd name="connsiteX41" fmla="*/ 5472613 w 6181854"/>
              <a:gd name="connsiteY41" fmla="*/ 574248 h 4507735"/>
              <a:gd name="connsiteX42" fmla="*/ 5442307 w 6181854"/>
              <a:gd name="connsiteY42" fmla="*/ 616861 h 4507735"/>
              <a:gd name="connsiteX43" fmla="*/ 5493828 w 6181854"/>
              <a:gd name="connsiteY43" fmla="*/ 644255 h 4507735"/>
              <a:gd name="connsiteX44" fmla="*/ 5860540 w 6181854"/>
              <a:gd name="connsiteY44" fmla="*/ 342919 h 4507735"/>
              <a:gd name="connsiteX45" fmla="*/ 5863571 w 6181854"/>
              <a:gd name="connsiteY45" fmla="*/ 312481 h 4507735"/>
              <a:gd name="connsiteX46" fmla="*/ 5854479 w 6181854"/>
              <a:gd name="connsiteY46" fmla="*/ 285087 h 4507735"/>
              <a:gd name="connsiteX47" fmla="*/ 5845434 w 6181854"/>
              <a:gd name="connsiteY47" fmla="*/ 281805 h 4507735"/>
              <a:gd name="connsiteX48" fmla="*/ 3592303 w 6181854"/>
              <a:gd name="connsiteY48" fmla="*/ 2249 h 4507735"/>
              <a:gd name="connsiteX49" fmla="*/ 3796258 w 6181854"/>
              <a:gd name="connsiteY49" fmla="*/ 2629 h 4507735"/>
              <a:gd name="connsiteX50" fmla="*/ 4441043 w 6181854"/>
              <a:gd name="connsiteY50" fmla="*/ 348821 h 4507735"/>
              <a:gd name="connsiteX51" fmla="*/ 4565157 w 6181854"/>
              <a:gd name="connsiteY51" fmla="*/ 503696 h 4507735"/>
              <a:gd name="connsiteX52" fmla="*/ 4546994 w 6181854"/>
              <a:gd name="connsiteY52" fmla="*/ 570505 h 4507735"/>
              <a:gd name="connsiteX53" fmla="*/ 4477369 w 6181854"/>
              <a:gd name="connsiteY53" fmla="*/ 600873 h 4507735"/>
              <a:gd name="connsiteX54" fmla="*/ 4537913 w 6181854"/>
              <a:gd name="connsiteY54" fmla="*/ 609983 h 4507735"/>
              <a:gd name="connsiteX55" fmla="*/ 4937498 w 6181854"/>
              <a:gd name="connsiteY55" fmla="*/ 855962 h 4507735"/>
              <a:gd name="connsiteX56" fmla="*/ 4864847 w 6181854"/>
              <a:gd name="connsiteY56" fmla="*/ 977432 h 4507735"/>
              <a:gd name="connsiteX57" fmla="*/ 4692298 w 6181854"/>
              <a:gd name="connsiteY57" fmla="*/ 1007800 h 4507735"/>
              <a:gd name="connsiteX58" fmla="*/ 4804303 w 6181854"/>
              <a:gd name="connsiteY58" fmla="*/ 1235558 h 4507735"/>
              <a:gd name="connsiteX59" fmla="*/ 4988960 w 6181854"/>
              <a:gd name="connsiteY59" fmla="*/ 1256815 h 4507735"/>
              <a:gd name="connsiteX60" fmla="*/ 5016205 w 6181854"/>
              <a:gd name="connsiteY60" fmla="*/ 1423838 h 4507735"/>
              <a:gd name="connsiteX61" fmla="*/ 5052531 w 6181854"/>
              <a:gd name="connsiteY61" fmla="*/ 1411691 h 4507735"/>
              <a:gd name="connsiteX62" fmla="*/ 5194807 w 6181854"/>
              <a:gd name="connsiteY62" fmla="*/ 1414728 h 4507735"/>
              <a:gd name="connsiteX63" fmla="*/ 5261405 w 6181854"/>
              <a:gd name="connsiteY63" fmla="*/ 1563529 h 4507735"/>
              <a:gd name="connsiteX64" fmla="*/ 5167563 w 6181854"/>
              <a:gd name="connsiteY64" fmla="*/ 1794324 h 4507735"/>
              <a:gd name="connsiteX65" fmla="*/ 5125183 w 6181854"/>
              <a:gd name="connsiteY65" fmla="*/ 1867206 h 4507735"/>
              <a:gd name="connsiteX66" fmla="*/ 5225079 w 6181854"/>
              <a:gd name="connsiteY66" fmla="*/ 1788250 h 4507735"/>
              <a:gd name="connsiteX67" fmla="*/ 5412763 w 6181854"/>
              <a:gd name="connsiteY67" fmla="*/ 1271999 h 4507735"/>
              <a:gd name="connsiteX68" fmla="*/ 5361301 w 6181854"/>
              <a:gd name="connsiteY68" fmla="*/ 713233 h 4507735"/>
              <a:gd name="connsiteX69" fmla="*/ 5346165 w 6181854"/>
              <a:gd name="connsiteY69" fmla="*/ 634277 h 4507735"/>
              <a:gd name="connsiteX70" fmla="*/ 5424871 w 6181854"/>
              <a:gd name="connsiteY70" fmla="*/ 485475 h 4507735"/>
              <a:gd name="connsiteX71" fmla="*/ 5521741 w 6181854"/>
              <a:gd name="connsiteY71" fmla="*/ 445997 h 4507735"/>
              <a:gd name="connsiteX72" fmla="*/ 5739697 w 6181854"/>
              <a:gd name="connsiteY72" fmla="*/ 272901 h 4507735"/>
              <a:gd name="connsiteX73" fmla="*/ 5791159 w 6181854"/>
              <a:gd name="connsiteY73" fmla="*/ 206092 h 4507735"/>
              <a:gd name="connsiteX74" fmla="*/ 5912245 w 6181854"/>
              <a:gd name="connsiteY74" fmla="*/ 203056 h 4507735"/>
              <a:gd name="connsiteX75" fmla="*/ 6051495 w 6181854"/>
              <a:gd name="connsiteY75" fmla="*/ 436887 h 4507735"/>
              <a:gd name="connsiteX76" fmla="*/ 6163499 w 6181854"/>
              <a:gd name="connsiteY76" fmla="*/ 965285 h 4507735"/>
              <a:gd name="connsiteX77" fmla="*/ 6145337 w 6181854"/>
              <a:gd name="connsiteY77" fmla="*/ 1736625 h 4507735"/>
              <a:gd name="connsiteX78" fmla="*/ 5779049 w 6181854"/>
              <a:gd name="connsiteY78" fmla="*/ 2489745 h 4507735"/>
              <a:gd name="connsiteX79" fmla="*/ 5119128 w 6181854"/>
              <a:gd name="connsiteY79" fmla="*/ 2753944 h 4507735"/>
              <a:gd name="connsiteX80" fmla="*/ 4274549 w 6181854"/>
              <a:gd name="connsiteY80" fmla="*/ 2444193 h 4507735"/>
              <a:gd name="connsiteX81" fmla="*/ 4083838 w 6181854"/>
              <a:gd name="connsiteY81" fmla="*/ 2258950 h 4507735"/>
              <a:gd name="connsiteX82" fmla="*/ 4068702 w 6181854"/>
              <a:gd name="connsiteY82" fmla="*/ 2286281 h 4507735"/>
              <a:gd name="connsiteX83" fmla="*/ 4102001 w 6181854"/>
              <a:gd name="connsiteY83" fmla="*/ 2817716 h 4507735"/>
              <a:gd name="connsiteX84" fmla="*/ 4204925 w 6181854"/>
              <a:gd name="connsiteY84" fmla="*/ 2984738 h 4507735"/>
              <a:gd name="connsiteX85" fmla="*/ 4471315 w 6181854"/>
              <a:gd name="connsiteY85" fmla="*/ 3002959 h 4507735"/>
              <a:gd name="connsiteX86" fmla="*/ 4610565 w 6181854"/>
              <a:gd name="connsiteY86" fmla="*/ 2838973 h 4507735"/>
              <a:gd name="connsiteX87" fmla="*/ 4677162 w 6181854"/>
              <a:gd name="connsiteY87" fmla="*/ 2805569 h 4507735"/>
              <a:gd name="connsiteX88" fmla="*/ 4677162 w 6181854"/>
              <a:gd name="connsiteY88" fmla="*/ 2869341 h 4507735"/>
              <a:gd name="connsiteX89" fmla="*/ 4592401 w 6181854"/>
              <a:gd name="connsiteY89" fmla="*/ 3030290 h 4507735"/>
              <a:gd name="connsiteX90" fmla="*/ 4071729 w 6181854"/>
              <a:gd name="connsiteY90" fmla="*/ 3136577 h 4507735"/>
              <a:gd name="connsiteX91" fmla="*/ 3841665 w 6181854"/>
              <a:gd name="connsiteY91" fmla="*/ 2939187 h 4507735"/>
              <a:gd name="connsiteX92" fmla="*/ 3747823 w 6181854"/>
              <a:gd name="connsiteY92" fmla="*/ 2878451 h 4507735"/>
              <a:gd name="connsiteX93" fmla="*/ 3393645 w 6181854"/>
              <a:gd name="connsiteY93" fmla="*/ 2659804 h 4507735"/>
              <a:gd name="connsiteX94" fmla="*/ 3511704 w 6181854"/>
              <a:gd name="connsiteY94" fmla="*/ 2848084 h 4507735"/>
              <a:gd name="connsiteX95" fmla="*/ 3687280 w 6181854"/>
              <a:gd name="connsiteY95" fmla="*/ 3005996 h 4507735"/>
              <a:gd name="connsiteX96" fmla="*/ 3711497 w 6181854"/>
              <a:gd name="connsiteY96" fmla="*/ 3081915 h 4507735"/>
              <a:gd name="connsiteX97" fmla="*/ 3390618 w 6181854"/>
              <a:gd name="connsiteY97" fmla="*/ 3810740 h 4507735"/>
              <a:gd name="connsiteX98" fmla="*/ 3069739 w 6181854"/>
              <a:gd name="connsiteY98" fmla="*/ 4169079 h 4507735"/>
              <a:gd name="connsiteX99" fmla="*/ 2703452 w 6181854"/>
              <a:gd name="connsiteY99" fmla="*/ 4457573 h 4507735"/>
              <a:gd name="connsiteX100" fmla="*/ 2452197 w 6181854"/>
              <a:gd name="connsiteY100" fmla="*/ 4436315 h 4507735"/>
              <a:gd name="connsiteX101" fmla="*/ 2219106 w 6181854"/>
              <a:gd name="connsiteY101" fmla="*/ 4141748 h 4507735"/>
              <a:gd name="connsiteX102" fmla="*/ 2276622 w 6181854"/>
              <a:gd name="connsiteY102" fmla="*/ 3895770 h 4507735"/>
              <a:gd name="connsiteX103" fmla="*/ 2452197 w 6181854"/>
              <a:gd name="connsiteY103" fmla="*/ 3798593 h 4507735"/>
              <a:gd name="connsiteX104" fmla="*/ 2543012 w 6181854"/>
              <a:gd name="connsiteY104" fmla="*/ 3655865 h 4507735"/>
              <a:gd name="connsiteX105" fmla="*/ 2533931 w 6181854"/>
              <a:gd name="connsiteY105" fmla="*/ 3497953 h 4507735"/>
              <a:gd name="connsiteX106" fmla="*/ 2101046 w 6181854"/>
              <a:gd name="connsiteY106" fmla="*/ 3698380 h 4507735"/>
              <a:gd name="connsiteX107" fmla="*/ 1680271 w 6181854"/>
              <a:gd name="connsiteY107" fmla="*/ 3446328 h 4507735"/>
              <a:gd name="connsiteX108" fmla="*/ 1680271 w 6181854"/>
              <a:gd name="connsiteY108" fmla="*/ 3573872 h 4507735"/>
              <a:gd name="connsiteX109" fmla="*/ 1604592 w 6181854"/>
              <a:gd name="connsiteY109" fmla="*/ 4023314 h 4507735"/>
              <a:gd name="connsiteX110" fmla="*/ 1516804 w 6181854"/>
              <a:gd name="connsiteY110" fmla="*/ 4311808 h 4507735"/>
              <a:gd name="connsiteX111" fmla="*/ 1359391 w 6181854"/>
              <a:gd name="connsiteY111" fmla="*/ 4463646 h 4507735"/>
              <a:gd name="connsiteX112" fmla="*/ 920453 w 6181854"/>
              <a:gd name="connsiteY112" fmla="*/ 4381653 h 4507735"/>
              <a:gd name="connsiteX113" fmla="*/ 799366 w 6181854"/>
              <a:gd name="connsiteY113" fmla="*/ 4105307 h 4507735"/>
              <a:gd name="connsiteX114" fmla="*/ 872018 w 6181854"/>
              <a:gd name="connsiteY114" fmla="*/ 3798593 h 4507735"/>
              <a:gd name="connsiteX115" fmla="*/ 841746 w 6181854"/>
              <a:gd name="connsiteY115" fmla="*/ 3664975 h 4507735"/>
              <a:gd name="connsiteX116" fmla="*/ 526921 w 6181854"/>
              <a:gd name="connsiteY116" fmla="*/ 3078878 h 4507735"/>
              <a:gd name="connsiteX117" fmla="*/ 442161 w 6181854"/>
              <a:gd name="connsiteY117" fmla="*/ 2429009 h 4507735"/>
              <a:gd name="connsiteX118" fmla="*/ 445188 w 6181854"/>
              <a:gd name="connsiteY118" fmla="*/ 2410789 h 4507735"/>
              <a:gd name="connsiteX119" fmla="*/ 457297 w 6181854"/>
              <a:gd name="connsiteY119" fmla="*/ 2249840 h 4507735"/>
              <a:gd name="connsiteX120" fmla="*/ 315020 w 6181854"/>
              <a:gd name="connsiteY120" fmla="*/ 2240729 h 4507735"/>
              <a:gd name="connsiteX121" fmla="*/ 78901 w 6181854"/>
              <a:gd name="connsiteY121" fmla="*/ 2025119 h 4507735"/>
              <a:gd name="connsiteX122" fmla="*/ 18358 w 6181854"/>
              <a:gd name="connsiteY122" fmla="*/ 1855059 h 4507735"/>
              <a:gd name="connsiteX123" fmla="*/ 24412 w 6181854"/>
              <a:gd name="connsiteY123" fmla="*/ 1712331 h 4507735"/>
              <a:gd name="connsiteX124" fmla="*/ 263558 w 6181854"/>
              <a:gd name="connsiteY124" fmla="*/ 1475463 h 4507735"/>
              <a:gd name="connsiteX125" fmla="*/ 242368 w 6181854"/>
              <a:gd name="connsiteY125" fmla="*/ 1821655 h 4507735"/>
              <a:gd name="connsiteX126" fmla="*/ 190906 w 6181854"/>
              <a:gd name="connsiteY126" fmla="*/ 1894537 h 4507735"/>
              <a:gd name="connsiteX127" fmla="*/ 184852 w 6181854"/>
              <a:gd name="connsiteY127" fmla="*/ 1964383 h 4507735"/>
              <a:gd name="connsiteX128" fmla="*/ 451242 w 6181854"/>
              <a:gd name="connsiteY128" fmla="*/ 1973493 h 4507735"/>
              <a:gd name="connsiteX129" fmla="*/ 684334 w 6181854"/>
              <a:gd name="connsiteY129" fmla="*/ 1700184 h 4507735"/>
              <a:gd name="connsiteX130" fmla="*/ 971914 w 6181854"/>
              <a:gd name="connsiteY130" fmla="*/ 1366139 h 4507735"/>
              <a:gd name="connsiteX131" fmla="*/ 1595510 w 6181854"/>
              <a:gd name="connsiteY131" fmla="*/ 1059425 h 4507735"/>
              <a:gd name="connsiteX132" fmla="*/ 1910335 w 6181854"/>
              <a:gd name="connsiteY132" fmla="*/ 1001727 h 4507735"/>
              <a:gd name="connsiteX133" fmla="*/ 1713569 w 6181854"/>
              <a:gd name="connsiteY133" fmla="*/ 1223411 h 4507735"/>
              <a:gd name="connsiteX134" fmla="*/ 1380581 w 6181854"/>
              <a:gd name="connsiteY134" fmla="*/ 1645522 h 4507735"/>
              <a:gd name="connsiteX135" fmla="*/ 1332147 w 6181854"/>
              <a:gd name="connsiteY135" fmla="*/ 1742699 h 4507735"/>
              <a:gd name="connsiteX136" fmla="*/ 1365446 w 6181854"/>
              <a:gd name="connsiteY136" fmla="*/ 2122295 h 4507735"/>
              <a:gd name="connsiteX137" fmla="*/ 1574320 w 6181854"/>
              <a:gd name="connsiteY137" fmla="*/ 2389531 h 4507735"/>
              <a:gd name="connsiteX138" fmla="*/ 1574320 w 6181854"/>
              <a:gd name="connsiteY138" fmla="*/ 2592995 h 4507735"/>
              <a:gd name="connsiteX139" fmla="*/ 1559184 w 6181854"/>
              <a:gd name="connsiteY139" fmla="*/ 2611215 h 4507735"/>
              <a:gd name="connsiteX140" fmla="*/ 1586429 w 6181854"/>
              <a:gd name="connsiteY140" fmla="*/ 2860231 h 4507735"/>
              <a:gd name="connsiteX141" fmla="*/ 1777140 w 6181854"/>
              <a:gd name="connsiteY141" fmla="*/ 3024216 h 4507735"/>
              <a:gd name="connsiteX142" fmla="*/ 2167644 w 6181854"/>
              <a:gd name="connsiteY142" fmla="*/ 3072805 h 4507735"/>
              <a:gd name="connsiteX143" fmla="*/ 2524849 w 6181854"/>
              <a:gd name="connsiteY143" fmla="*/ 2878451 h 4507735"/>
              <a:gd name="connsiteX144" fmla="*/ 3030385 w 6181854"/>
              <a:gd name="connsiteY144" fmla="*/ 2799495 h 4507735"/>
              <a:gd name="connsiteX145" fmla="*/ 3121200 w 6181854"/>
              <a:gd name="connsiteY145" fmla="*/ 2738760 h 4507735"/>
              <a:gd name="connsiteX146" fmla="*/ 3196879 w 6181854"/>
              <a:gd name="connsiteY146" fmla="*/ 2316649 h 4507735"/>
              <a:gd name="connsiteX147" fmla="*/ 3157526 w 6181854"/>
              <a:gd name="connsiteY147" fmla="*/ 1897574 h 4507735"/>
              <a:gd name="connsiteX148" fmla="*/ 3078820 w 6181854"/>
              <a:gd name="connsiteY148" fmla="*/ 1226448 h 4507735"/>
              <a:gd name="connsiteX149" fmla="*/ 2984978 w 6181854"/>
              <a:gd name="connsiteY149" fmla="*/ 1493684 h 4507735"/>
              <a:gd name="connsiteX150" fmla="*/ 3015250 w 6181854"/>
              <a:gd name="connsiteY150" fmla="*/ 1955273 h 4507735"/>
              <a:gd name="connsiteX151" fmla="*/ 2975896 w 6181854"/>
              <a:gd name="connsiteY151" fmla="*/ 2583885 h 4507735"/>
              <a:gd name="connsiteX152" fmla="*/ 2912326 w 6181854"/>
              <a:gd name="connsiteY152" fmla="*/ 2626399 h 4507735"/>
              <a:gd name="connsiteX153" fmla="*/ 2491550 w 6181854"/>
              <a:gd name="connsiteY153" fmla="*/ 2711429 h 4507735"/>
              <a:gd name="connsiteX154" fmla="*/ 2213051 w 6181854"/>
              <a:gd name="connsiteY154" fmla="*/ 2869341 h 4507735"/>
              <a:gd name="connsiteX155" fmla="*/ 1719624 w 6181854"/>
              <a:gd name="connsiteY155" fmla="*/ 2756981 h 4507735"/>
              <a:gd name="connsiteX156" fmla="*/ 1725678 w 6181854"/>
              <a:gd name="connsiteY156" fmla="*/ 2684098 h 4507735"/>
              <a:gd name="connsiteX157" fmla="*/ 2007204 w 6181854"/>
              <a:gd name="connsiteY157" fmla="*/ 2104075 h 4507735"/>
              <a:gd name="connsiteX158" fmla="*/ 2025367 w 6181854"/>
              <a:gd name="connsiteY158" fmla="*/ 2043339 h 4507735"/>
              <a:gd name="connsiteX159" fmla="*/ 1801357 w 6181854"/>
              <a:gd name="connsiteY159" fmla="*/ 2310575 h 4507735"/>
              <a:gd name="connsiteX160" fmla="*/ 1725678 w 6181854"/>
              <a:gd name="connsiteY160" fmla="*/ 2307538 h 4507735"/>
              <a:gd name="connsiteX161" fmla="*/ 1553130 w 6181854"/>
              <a:gd name="connsiteY161" fmla="*/ 2073707 h 4507735"/>
              <a:gd name="connsiteX162" fmla="*/ 1516804 w 6181854"/>
              <a:gd name="connsiteY162" fmla="*/ 1733589 h 4507735"/>
              <a:gd name="connsiteX163" fmla="*/ 2004177 w 6181854"/>
              <a:gd name="connsiteY163" fmla="*/ 1089793 h 4507735"/>
              <a:gd name="connsiteX164" fmla="*/ 2382572 w 6181854"/>
              <a:gd name="connsiteY164" fmla="*/ 682866 h 4507735"/>
              <a:gd name="connsiteX165" fmla="*/ 2515768 w 6181854"/>
              <a:gd name="connsiteY165" fmla="*/ 619093 h 4507735"/>
              <a:gd name="connsiteX166" fmla="*/ 2945625 w 6181854"/>
              <a:gd name="connsiteY166" fmla="*/ 537101 h 4507735"/>
              <a:gd name="connsiteX167" fmla="*/ 3030385 w 6181854"/>
              <a:gd name="connsiteY167" fmla="*/ 509770 h 4507735"/>
              <a:gd name="connsiteX168" fmla="*/ 2748859 w 6181854"/>
              <a:gd name="connsiteY168" fmla="*/ 515843 h 4507735"/>
              <a:gd name="connsiteX169" fmla="*/ 2691343 w 6181854"/>
              <a:gd name="connsiteY169" fmla="*/ 503696 h 4507735"/>
              <a:gd name="connsiteX170" fmla="*/ 2712533 w 6181854"/>
              <a:gd name="connsiteY170" fmla="*/ 445997 h 4507735"/>
              <a:gd name="connsiteX171" fmla="*/ 3390618 w 6181854"/>
              <a:gd name="connsiteY171" fmla="*/ 26923 h 4507735"/>
              <a:gd name="connsiteX172" fmla="*/ 3592303 w 6181854"/>
              <a:gd name="connsiteY172" fmla="*/ 2249 h 450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6181854" h="4507735">
                <a:moveTo>
                  <a:pt x="3759715" y="3455717"/>
                </a:moveTo>
                <a:cubicBezTo>
                  <a:pt x="3832249" y="3580175"/>
                  <a:pt x="3904782" y="3704633"/>
                  <a:pt x="3901760" y="3856411"/>
                </a:cubicBezTo>
                <a:cubicBezTo>
                  <a:pt x="3901760" y="3895873"/>
                  <a:pt x="3901760" y="3932300"/>
                  <a:pt x="3901760" y="3971762"/>
                </a:cubicBezTo>
                <a:cubicBezTo>
                  <a:pt x="3898738" y="4026402"/>
                  <a:pt x="3904782" y="4078006"/>
                  <a:pt x="3931982" y="4129611"/>
                </a:cubicBezTo>
                <a:cubicBezTo>
                  <a:pt x="3962204" y="4178180"/>
                  <a:pt x="3971271" y="4235855"/>
                  <a:pt x="3938027" y="4290496"/>
                </a:cubicBezTo>
                <a:cubicBezTo>
                  <a:pt x="3916871" y="4326922"/>
                  <a:pt x="3886649" y="4354242"/>
                  <a:pt x="3841316" y="4354242"/>
                </a:cubicBezTo>
                <a:cubicBezTo>
                  <a:pt x="3675093" y="4354242"/>
                  <a:pt x="3508871" y="4354242"/>
                  <a:pt x="3339626" y="4354242"/>
                </a:cubicBezTo>
                <a:cubicBezTo>
                  <a:pt x="3318470" y="4354242"/>
                  <a:pt x="3297315" y="4345136"/>
                  <a:pt x="3282204" y="4329958"/>
                </a:cubicBezTo>
                <a:cubicBezTo>
                  <a:pt x="3258026" y="4299602"/>
                  <a:pt x="3248959" y="4272282"/>
                  <a:pt x="3282204" y="4244962"/>
                </a:cubicBezTo>
                <a:cubicBezTo>
                  <a:pt x="3530026" y="4053722"/>
                  <a:pt x="3672071" y="3798735"/>
                  <a:pt x="3738560" y="3495179"/>
                </a:cubicBezTo>
                <a:cubicBezTo>
                  <a:pt x="3738560" y="3483037"/>
                  <a:pt x="3738560" y="3464824"/>
                  <a:pt x="3759715" y="3455717"/>
                </a:cubicBezTo>
                <a:close/>
                <a:moveTo>
                  <a:pt x="371305" y="3113550"/>
                </a:moveTo>
                <a:cubicBezTo>
                  <a:pt x="384074" y="3109420"/>
                  <a:pt x="392586" y="3123659"/>
                  <a:pt x="399396" y="3139607"/>
                </a:cubicBezTo>
                <a:cubicBezTo>
                  <a:pt x="420583" y="3200361"/>
                  <a:pt x="444796" y="3261114"/>
                  <a:pt x="465982" y="3321867"/>
                </a:cubicBezTo>
                <a:cubicBezTo>
                  <a:pt x="526515" y="3488940"/>
                  <a:pt x="599154" y="3649936"/>
                  <a:pt x="702060" y="3795745"/>
                </a:cubicBezTo>
                <a:cubicBezTo>
                  <a:pt x="723246" y="3826121"/>
                  <a:pt x="723246" y="3847385"/>
                  <a:pt x="702060" y="3871687"/>
                </a:cubicBezTo>
                <a:cubicBezTo>
                  <a:pt x="659687" y="3923327"/>
                  <a:pt x="617314" y="3978005"/>
                  <a:pt x="526515" y="3974968"/>
                </a:cubicBezTo>
                <a:cubicBezTo>
                  <a:pt x="465982" y="3971930"/>
                  <a:pt x="402423" y="3935478"/>
                  <a:pt x="344917" y="3886875"/>
                </a:cubicBezTo>
                <a:cubicBezTo>
                  <a:pt x="254118" y="3810933"/>
                  <a:pt x="181478" y="3716765"/>
                  <a:pt x="114893" y="3616522"/>
                </a:cubicBezTo>
                <a:cubicBezTo>
                  <a:pt x="78573" y="3564881"/>
                  <a:pt x="75546" y="3507166"/>
                  <a:pt x="105813" y="3449450"/>
                </a:cubicBezTo>
                <a:cubicBezTo>
                  <a:pt x="172399" y="3327943"/>
                  <a:pt x="269251" y="3230737"/>
                  <a:pt x="357023" y="3124419"/>
                </a:cubicBezTo>
                <a:cubicBezTo>
                  <a:pt x="362320" y="3118343"/>
                  <a:pt x="367049" y="3114926"/>
                  <a:pt x="371305" y="3113550"/>
                </a:cubicBezTo>
                <a:close/>
                <a:moveTo>
                  <a:pt x="4247361" y="1117329"/>
                </a:moveTo>
                <a:cubicBezTo>
                  <a:pt x="4050741" y="1132518"/>
                  <a:pt x="3857145" y="1284403"/>
                  <a:pt x="3796646" y="1439326"/>
                </a:cubicBezTo>
                <a:cubicBezTo>
                  <a:pt x="3823871" y="1439326"/>
                  <a:pt x="3845045" y="1384647"/>
                  <a:pt x="3866220" y="1415024"/>
                </a:cubicBezTo>
                <a:cubicBezTo>
                  <a:pt x="3905544" y="1466665"/>
                  <a:pt x="3966042" y="1497042"/>
                  <a:pt x="3993267" y="1548683"/>
                </a:cubicBezTo>
                <a:cubicBezTo>
                  <a:pt x="4011416" y="1579060"/>
                  <a:pt x="3953943" y="1624625"/>
                  <a:pt x="3935793" y="1667153"/>
                </a:cubicBezTo>
                <a:cubicBezTo>
                  <a:pt x="3935793" y="1670191"/>
                  <a:pt x="3938818" y="1673229"/>
                  <a:pt x="3944868" y="1679304"/>
                </a:cubicBezTo>
                <a:cubicBezTo>
                  <a:pt x="4074940" y="1533494"/>
                  <a:pt x="4223162" y="1411986"/>
                  <a:pt x="4404658" y="1323893"/>
                </a:cubicBezTo>
                <a:cubicBezTo>
                  <a:pt x="4341134" y="1357308"/>
                  <a:pt x="4310885" y="1333006"/>
                  <a:pt x="4292735" y="1272252"/>
                </a:cubicBezTo>
                <a:cubicBezTo>
                  <a:pt x="4283661" y="1247950"/>
                  <a:pt x="4268536" y="1223649"/>
                  <a:pt x="4244336" y="1211498"/>
                </a:cubicBezTo>
                <a:cubicBezTo>
                  <a:pt x="4195937" y="1184159"/>
                  <a:pt x="4165688" y="1156819"/>
                  <a:pt x="4247361" y="1117329"/>
                </a:cubicBezTo>
                <a:close/>
                <a:moveTo>
                  <a:pt x="3755346" y="760003"/>
                </a:moveTo>
                <a:cubicBezTo>
                  <a:pt x="3736714" y="759671"/>
                  <a:pt x="3717940" y="760619"/>
                  <a:pt x="3698977" y="762895"/>
                </a:cubicBezTo>
                <a:cubicBezTo>
                  <a:pt x="3668635" y="765929"/>
                  <a:pt x="3632225" y="775031"/>
                  <a:pt x="3617054" y="805373"/>
                </a:cubicBezTo>
                <a:cubicBezTo>
                  <a:pt x="3565473" y="905501"/>
                  <a:pt x="3553337" y="1017766"/>
                  <a:pt x="3544234" y="1130030"/>
                </a:cubicBezTo>
                <a:cubicBezTo>
                  <a:pt x="3641328" y="984390"/>
                  <a:pt x="3714148" y="817510"/>
                  <a:pt x="3920471" y="796271"/>
                </a:cubicBezTo>
                <a:cubicBezTo>
                  <a:pt x="3865856" y="773514"/>
                  <a:pt x="3811241" y="760998"/>
                  <a:pt x="3755346" y="760003"/>
                </a:cubicBezTo>
                <a:close/>
                <a:moveTo>
                  <a:pt x="5845434" y="281805"/>
                </a:moveTo>
                <a:cubicBezTo>
                  <a:pt x="5836484" y="281662"/>
                  <a:pt x="5827961" y="289652"/>
                  <a:pt x="5821141" y="294218"/>
                </a:cubicBezTo>
                <a:cubicBezTo>
                  <a:pt x="5812049" y="303349"/>
                  <a:pt x="5799927" y="315525"/>
                  <a:pt x="5793865" y="324656"/>
                </a:cubicBezTo>
                <a:cubicBezTo>
                  <a:pt x="5712037" y="443364"/>
                  <a:pt x="5605963" y="525547"/>
                  <a:pt x="5472613" y="574248"/>
                </a:cubicBezTo>
                <a:cubicBezTo>
                  <a:pt x="5454429" y="580335"/>
                  <a:pt x="5430184" y="589467"/>
                  <a:pt x="5442307" y="616861"/>
                </a:cubicBezTo>
                <a:cubicBezTo>
                  <a:pt x="5451399" y="641211"/>
                  <a:pt x="5475644" y="641211"/>
                  <a:pt x="5493828" y="644255"/>
                </a:cubicBezTo>
                <a:cubicBezTo>
                  <a:pt x="5633239" y="641211"/>
                  <a:pt x="5833264" y="476846"/>
                  <a:pt x="5860540" y="342919"/>
                </a:cubicBezTo>
                <a:cubicBezTo>
                  <a:pt x="5860540" y="333787"/>
                  <a:pt x="5863571" y="321612"/>
                  <a:pt x="5863571" y="312481"/>
                </a:cubicBezTo>
                <a:cubicBezTo>
                  <a:pt x="5860540" y="303349"/>
                  <a:pt x="5860540" y="291174"/>
                  <a:pt x="5854479" y="285087"/>
                </a:cubicBezTo>
                <a:cubicBezTo>
                  <a:pt x="5851448" y="282804"/>
                  <a:pt x="5848418" y="281853"/>
                  <a:pt x="5845434" y="281805"/>
                </a:cubicBezTo>
                <a:close/>
                <a:moveTo>
                  <a:pt x="3592303" y="2249"/>
                </a:moveTo>
                <a:cubicBezTo>
                  <a:pt x="3660035" y="-1167"/>
                  <a:pt x="3728147" y="-408"/>
                  <a:pt x="3796258" y="2629"/>
                </a:cubicBezTo>
                <a:cubicBezTo>
                  <a:pt x="4062648" y="20849"/>
                  <a:pt x="4268495" y="154467"/>
                  <a:pt x="4441043" y="348821"/>
                </a:cubicBezTo>
                <a:cubicBezTo>
                  <a:pt x="4486451" y="397409"/>
                  <a:pt x="4522777" y="452071"/>
                  <a:pt x="4565157" y="503696"/>
                </a:cubicBezTo>
                <a:cubicBezTo>
                  <a:pt x="4595429" y="537101"/>
                  <a:pt x="4595429" y="558358"/>
                  <a:pt x="4546994" y="570505"/>
                </a:cubicBezTo>
                <a:cubicBezTo>
                  <a:pt x="4522777" y="573542"/>
                  <a:pt x="4498559" y="582652"/>
                  <a:pt x="4477369" y="600873"/>
                </a:cubicBezTo>
                <a:cubicBezTo>
                  <a:pt x="4498559" y="616057"/>
                  <a:pt x="4519749" y="609983"/>
                  <a:pt x="4537913" y="609983"/>
                </a:cubicBezTo>
                <a:cubicBezTo>
                  <a:pt x="4722569" y="606946"/>
                  <a:pt x="4846683" y="707160"/>
                  <a:pt x="4937498" y="855962"/>
                </a:cubicBezTo>
                <a:cubicBezTo>
                  <a:pt x="4982905" y="931881"/>
                  <a:pt x="4955661" y="977432"/>
                  <a:pt x="4864847" y="977432"/>
                </a:cubicBezTo>
                <a:cubicBezTo>
                  <a:pt x="4807330" y="977432"/>
                  <a:pt x="4749814" y="974396"/>
                  <a:pt x="4692298" y="1007800"/>
                </a:cubicBezTo>
                <a:cubicBezTo>
                  <a:pt x="4834575" y="1068536"/>
                  <a:pt x="4864847" y="1132308"/>
                  <a:pt x="4804303" y="1235558"/>
                </a:cubicBezTo>
                <a:cubicBezTo>
                  <a:pt x="4867873" y="1232521"/>
                  <a:pt x="4934471" y="1214301"/>
                  <a:pt x="4988960" y="1256815"/>
                </a:cubicBezTo>
                <a:cubicBezTo>
                  <a:pt x="5043449" y="1293257"/>
                  <a:pt x="5049503" y="1329698"/>
                  <a:pt x="5016205" y="1423838"/>
                </a:cubicBezTo>
                <a:cubicBezTo>
                  <a:pt x="5031341" y="1432948"/>
                  <a:pt x="5043449" y="1417764"/>
                  <a:pt x="5052531" y="1411691"/>
                </a:cubicBezTo>
                <a:cubicBezTo>
                  <a:pt x="5100965" y="1384360"/>
                  <a:pt x="5146373" y="1378286"/>
                  <a:pt x="5194807" y="1414728"/>
                </a:cubicBezTo>
                <a:cubicBezTo>
                  <a:pt x="5246269" y="1451169"/>
                  <a:pt x="5273513" y="1496720"/>
                  <a:pt x="5261405" y="1563529"/>
                </a:cubicBezTo>
                <a:cubicBezTo>
                  <a:pt x="5246269" y="1645522"/>
                  <a:pt x="5209943" y="1721441"/>
                  <a:pt x="5167563" y="1794324"/>
                </a:cubicBezTo>
                <a:cubicBezTo>
                  <a:pt x="5158481" y="1815581"/>
                  <a:pt x="5146373" y="1833802"/>
                  <a:pt x="5125183" y="1867206"/>
                </a:cubicBezTo>
                <a:cubicBezTo>
                  <a:pt x="5176644" y="1848986"/>
                  <a:pt x="5200861" y="1815581"/>
                  <a:pt x="5225079" y="1788250"/>
                </a:cubicBezTo>
                <a:cubicBezTo>
                  <a:pt x="5349193" y="1639449"/>
                  <a:pt x="5406709" y="1463316"/>
                  <a:pt x="5412763" y="1271999"/>
                </a:cubicBezTo>
                <a:cubicBezTo>
                  <a:pt x="5421845" y="1083719"/>
                  <a:pt x="5400654" y="895440"/>
                  <a:pt x="5361301" y="713233"/>
                </a:cubicBezTo>
                <a:cubicBezTo>
                  <a:pt x="5355247" y="685902"/>
                  <a:pt x="5349193" y="661608"/>
                  <a:pt x="5346165" y="634277"/>
                </a:cubicBezTo>
                <a:cubicBezTo>
                  <a:pt x="5334057" y="555321"/>
                  <a:pt x="5352219" y="518880"/>
                  <a:pt x="5424871" y="485475"/>
                </a:cubicBezTo>
                <a:cubicBezTo>
                  <a:pt x="5455143" y="470292"/>
                  <a:pt x="5488442" y="458144"/>
                  <a:pt x="5521741" y="445997"/>
                </a:cubicBezTo>
                <a:cubicBezTo>
                  <a:pt x="5612555" y="409556"/>
                  <a:pt x="5688235" y="357931"/>
                  <a:pt x="5739697" y="272901"/>
                </a:cubicBezTo>
                <a:cubicBezTo>
                  <a:pt x="5754833" y="248607"/>
                  <a:pt x="5772995" y="224313"/>
                  <a:pt x="5791159" y="206092"/>
                </a:cubicBezTo>
                <a:cubicBezTo>
                  <a:pt x="5833539" y="163578"/>
                  <a:pt x="5869865" y="163578"/>
                  <a:pt x="5912245" y="203056"/>
                </a:cubicBezTo>
                <a:cubicBezTo>
                  <a:pt x="5981869" y="266828"/>
                  <a:pt x="6018195" y="351857"/>
                  <a:pt x="6051495" y="436887"/>
                </a:cubicBezTo>
                <a:cubicBezTo>
                  <a:pt x="6115065" y="606946"/>
                  <a:pt x="6145337" y="783079"/>
                  <a:pt x="6163499" y="965285"/>
                </a:cubicBezTo>
                <a:cubicBezTo>
                  <a:pt x="6187717" y="1223411"/>
                  <a:pt x="6193771" y="1481537"/>
                  <a:pt x="6145337" y="1736625"/>
                </a:cubicBezTo>
                <a:cubicBezTo>
                  <a:pt x="6090847" y="2022082"/>
                  <a:pt x="5981869" y="2280207"/>
                  <a:pt x="5779049" y="2489745"/>
                </a:cubicBezTo>
                <a:cubicBezTo>
                  <a:pt x="5597420" y="2678024"/>
                  <a:pt x="5382491" y="2769128"/>
                  <a:pt x="5119128" y="2753944"/>
                </a:cubicBezTo>
                <a:cubicBezTo>
                  <a:pt x="4801276" y="2738760"/>
                  <a:pt x="4522777" y="2641583"/>
                  <a:pt x="4274549" y="2444193"/>
                </a:cubicBezTo>
                <a:cubicBezTo>
                  <a:pt x="4204925" y="2389531"/>
                  <a:pt x="4147409" y="2322722"/>
                  <a:pt x="4083838" y="2258950"/>
                </a:cubicBezTo>
                <a:cubicBezTo>
                  <a:pt x="4065675" y="2261987"/>
                  <a:pt x="4068702" y="2277171"/>
                  <a:pt x="4068702" y="2286281"/>
                </a:cubicBezTo>
                <a:cubicBezTo>
                  <a:pt x="4053567" y="2465450"/>
                  <a:pt x="4047512" y="2644620"/>
                  <a:pt x="4102001" y="2817716"/>
                </a:cubicBezTo>
                <a:cubicBezTo>
                  <a:pt x="4120164" y="2881488"/>
                  <a:pt x="4153463" y="2939187"/>
                  <a:pt x="4204925" y="2984738"/>
                </a:cubicBezTo>
                <a:cubicBezTo>
                  <a:pt x="4277577" y="3054584"/>
                  <a:pt x="4389581" y="3060658"/>
                  <a:pt x="4471315" y="3002959"/>
                </a:cubicBezTo>
                <a:cubicBezTo>
                  <a:pt x="4531859" y="2960444"/>
                  <a:pt x="4574239" y="2902746"/>
                  <a:pt x="4610565" y="2838973"/>
                </a:cubicBezTo>
                <a:cubicBezTo>
                  <a:pt x="4625701" y="2811642"/>
                  <a:pt x="4643863" y="2787348"/>
                  <a:pt x="4677162" y="2805569"/>
                </a:cubicBezTo>
                <a:cubicBezTo>
                  <a:pt x="4707434" y="2820753"/>
                  <a:pt x="4686243" y="2848084"/>
                  <a:pt x="4677162" y="2869341"/>
                </a:cubicBezTo>
                <a:cubicBezTo>
                  <a:pt x="4658999" y="2927040"/>
                  <a:pt x="4628727" y="2978665"/>
                  <a:pt x="4592401" y="3030290"/>
                </a:cubicBezTo>
                <a:cubicBezTo>
                  <a:pt x="4465261" y="3212496"/>
                  <a:pt x="4265468" y="3251974"/>
                  <a:pt x="4071729" y="3136577"/>
                </a:cubicBezTo>
                <a:cubicBezTo>
                  <a:pt x="3983942" y="3081915"/>
                  <a:pt x="3911290" y="3012069"/>
                  <a:pt x="3841665" y="2939187"/>
                </a:cubicBezTo>
                <a:cubicBezTo>
                  <a:pt x="3814421" y="2911856"/>
                  <a:pt x="3784149" y="2890598"/>
                  <a:pt x="3747823" y="2878451"/>
                </a:cubicBezTo>
                <a:cubicBezTo>
                  <a:pt x="3614628" y="2832900"/>
                  <a:pt x="3502623" y="2747870"/>
                  <a:pt x="3393645" y="2659804"/>
                </a:cubicBezTo>
                <a:cubicBezTo>
                  <a:pt x="3420890" y="2729650"/>
                  <a:pt x="3460243" y="2790385"/>
                  <a:pt x="3511704" y="2848084"/>
                </a:cubicBezTo>
                <a:cubicBezTo>
                  <a:pt x="3566193" y="2905782"/>
                  <a:pt x="3623709" y="2960444"/>
                  <a:pt x="3687280" y="3005996"/>
                </a:cubicBezTo>
                <a:cubicBezTo>
                  <a:pt x="3714524" y="3027253"/>
                  <a:pt x="3726633" y="3048511"/>
                  <a:pt x="3711497" y="3081915"/>
                </a:cubicBezTo>
                <a:cubicBezTo>
                  <a:pt x="3614628" y="3330930"/>
                  <a:pt x="3514732" y="3573872"/>
                  <a:pt x="3390618" y="3810740"/>
                </a:cubicBezTo>
                <a:cubicBezTo>
                  <a:pt x="3314939" y="3956505"/>
                  <a:pt x="3193852" y="4065829"/>
                  <a:pt x="3069739" y="4169079"/>
                </a:cubicBezTo>
                <a:cubicBezTo>
                  <a:pt x="2951679" y="4269293"/>
                  <a:pt x="2827565" y="4363433"/>
                  <a:pt x="2703452" y="4457573"/>
                </a:cubicBezTo>
                <a:cubicBezTo>
                  <a:pt x="2606583" y="4530455"/>
                  <a:pt x="2539985" y="4524382"/>
                  <a:pt x="2452197" y="4436315"/>
                </a:cubicBezTo>
                <a:cubicBezTo>
                  <a:pt x="2364410" y="4345212"/>
                  <a:pt x="2282676" y="4251072"/>
                  <a:pt x="2219106" y="4141748"/>
                </a:cubicBezTo>
                <a:cubicBezTo>
                  <a:pt x="2155535" y="4032425"/>
                  <a:pt x="2170671" y="3965616"/>
                  <a:pt x="2276622" y="3895770"/>
                </a:cubicBezTo>
                <a:cubicBezTo>
                  <a:pt x="2331111" y="3856292"/>
                  <a:pt x="2391654" y="3825924"/>
                  <a:pt x="2452197" y="3798593"/>
                </a:cubicBezTo>
                <a:cubicBezTo>
                  <a:pt x="2515768" y="3771262"/>
                  <a:pt x="2543012" y="3722674"/>
                  <a:pt x="2543012" y="3655865"/>
                </a:cubicBezTo>
                <a:cubicBezTo>
                  <a:pt x="2543012" y="3610313"/>
                  <a:pt x="2549066" y="3561725"/>
                  <a:pt x="2533931" y="3497953"/>
                </a:cubicBezTo>
                <a:cubicBezTo>
                  <a:pt x="2434034" y="3674086"/>
                  <a:pt x="2273595" y="3707490"/>
                  <a:pt x="2101046" y="3698380"/>
                </a:cubicBezTo>
                <a:cubicBezTo>
                  <a:pt x="1922444" y="3689269"/>
                  <a:pt x="1783194" y="3610313"/>
                  <a:pt x="1680271" y="3446328"/>
                </a:cubicBezTo>
                <a:cubicBezTo>
                  <a:pt x="1680271" y="3497953"/>
                  <a:pt x="1677243" y="3537431"/>
                  <a:pt x="1680271" y="3573872"/>
                </a:cubicBezTo>
                <a:cubicBezTo>
                  <a:pt x="1692379" y="3728747"/>
                  <a:pt x="1695406" y="3883623"/>
                  <a:pt x="1604592" y="4023314"/>
                </a:cubicBezTo>
                <a:cubicBezTo>
                  <a:pt x="1547075" y="4111381"/>
                  <a:pt x="1525885" y="4208557"/>
                  <a:pt x="1516804" y="4311808"/>
                </a:cubicBezTo>
                <a:cubicBezTo>
                  <a:pt x="1510750" y="4415058"/>
                  <a:pt x="1462315" y="4460610"/>
                  <a:pt x="1359391" y="4463646"/>
                </a:cubicBezTo>
                <a:cubicBezTo>
                  <a:pt x="1208033" y="4466683"/>
                  <a:pt x="1059702" y="4442389"/>
                  <a:pt x="920453" y="4381653"/>
                </a:cubicBezTo>
                <a:cubicBezTo>
                  <a:pt x="790285" y="4326992"/>
                  <a:pt x="750932" y="4238925"/>
                  <a:pt x="799366" y="4105307"/>
                </a:cubicBezTo>
                <a:cubicBezTo>
                  <a:pt x="835692" y="4005094"/>
                  <a:pt x="856882" y="3901843"/>
                  <a:pt x="872018" y="3798593"/>
                </a:cubicBezTo>
                <a:cubicBezTo>
                  <a:pt x="878072" y="3750005"/>
                  <a:pt x="868991" y="3707490"/>
                  <a:pt x="841746" y="3664975"/>
                </a:cubicBezTo>
                <a:cubicBezTo>
                  <a:pt x="723687" y="3476695"/>
                  <a:pt x="614709" y="3282342"/>
                  <a:pt x="526921" y="3078878"/>
                </a:cubicBezTo>
                <a:cubicBezTo>
                  <a:pt x="439134" y="2869341"/>
                  <a:pt x="430052" y="2650694"/>
                  <a:pt x="442161" y="2429009"/>
                </a:cubicBezTo>
                <a:cubicBezTo>
                  <a:pt x="445188" y="2422936"/>
                  <a:pt x="445188" y="2416862"/>
                  <a:pt x="445188" y="2410789"/>
                </a:cubicBezTo>
                <a:cubicBezTo>
                  <a:pt x="451242" y="2356127"/>
                  <a:pt x="478487" y="2292354"/>
                  <a:pt x="457297" y="2249840"/>
                </a:cubicBezTo>
                <a:cubicBezTo>
                  <a:pt x="436107" y="2210362"/>
                  <a:pt x="363455" y="2246803"/>
                  <a:pt x="315020" y="2240729"/>
                </a:cubicBezTo>
                <a:cubicBezTo>
                  <a:pt x="187879" y="2228582"/>
                  <a:pt x="112200" y="2161773"/>
                  <a:pt x="78901" y="2025119"/>
                </a:cubicBezTo>
                <a:cubicBezTo>
                  <a:pt x="66793" y="1967420"/>
                  <a:pt x="57711" y="1906685"/>
                  <a:pt x="18358" y="1855059"/>
                </a:cubicBezTo>
                <a:cubicBezTo>
                  <a:pt x="-14941" y="1812545"/>
                  <a:pt x="3222" y="1757883"/>
                  <a:pt x="24412" y="1712331"/>
                </a:cubicBezTo>
                <a:cubicBezTo>
                  <a:pt x="72847" y="1603007"/>
                  <a:pt x="160635" y="1536198"/>
                  <a:pt x="263558" y="1475463"/>
                </a:cubicBezTo>
                <a:cubicBezTo>
                  <a:pt x="230259" y="1590860"/>
                  <a:pt x="254477" y="1706258"/>
                  <a:pt x="242368" y="1821655"/>
                </a:cubicBezTo>
                <a:cubicBezTo>
                  <a:pt x="239341" y="1852023"/>
                  <a:pt x="218151" y="1879354"/>
                  <a:pt x="190906" y="1894537"/>
                </a:cubicBezTo>
                <a:cubicBezTo>
                  <a:pt x="157608" y="1915795"/>
                  <a:pt x="166689" y="1937052"/>
                  <a:pt x="184852" y="1964383"/>
                </a:cubicBezTo>
                <a:cubicBezTo>
                  <a:pt x="248422" y="2049413"/>
                  <a:pt x="363455" y="2055486"/>
                  <a:pt x="451242" y="1973493"/>
                </a:cubicBezTo>
                <a:cubicBezTo>
                  <a:pt x="542057" y="1894537"/>
                  <a:pt x="605628" y="1791287"/>
                  <a:pt x="684334" y="1700184"/>
                </a:cubicBezTo>
                <a:cubicBezTo>
                  <a:pt x="778176" y="1587824"/>
                  <a:pt x="856882" y="1463316"/>
                  <a:pt x="971914" y="1366139"/>
                </a:cubicBezTo>
                <a:cubicBezTo>
                  <a:pt x="1153544" y="1211264"/>
                  <a:pt x="1371500" y="1126234"/>
                  <a:pt x="1595510" y="1059425"/>
                </a:cubicBezTo>
                <a:cubicBezTo>
                  <a:pt x="1695406" y="1029058"/>
                  <a:pt x="1798330" y="1004763"/>
                  <a:pt x="1910335" y="1001727"/>
                </a:cubicBezTo>
                <a:cubicBezTo>
                  <a:pt x="1843737" y="1077646"/>
                  <a:pt x="1777140" y="1147492"/>
                  <a:pt x="1713569" y="1223411"/>
                </a:cubicBezTo>
                <a:cubicBezTo>
                  <a:pt x="1595510" y="1360066"/>
                  <a:pt x="1471396" y="1487610"/>
                  <a:pt x="1380581" y="1645522"/>
                </a:cubicBezTo>
                <a:cubicBezTo>
                  <a:pt x="1362419" y="1675890"/>
                  <a:pt x="1347283" y="1709294"/>
                  <a:pt x="1332147" y="1742699"/>
                </a:cubicBezTo>
                <a:cubicBezTo>
                  <a:pt x="1271604" y="1876317"/>
                  <a:pt x="1277658" y="2000824"/>
                  <a:pt x="1365446" y="2122295"/>
                </a:cubicBezTo>
                <a:cubicBezTo>
                  <a:pt x="1432043" y="2213398"/>
                  <a:pt x="1507722" y="2298428"/>
                  <a:pt x="1574320" y="2389531"/>
                </a:cubicBezTo>
                <a:cubicBezTo>
                  <a:pt x="1643945" y="2489745"/>
                  <a:pt x="1640918" y="2492781"/>
                  <a:pt x="1574320" y="2592995"/>
                </a:cubicBezTo>
                <a:cubicBezTo>
                  <a:pt x="1568266" y="2599068"/>
                  <a:pt x="1565238" y="2605142"/>
                  <a:pt x="1559184" y="2611215"/>
                </a:cubicBezTo>
                <a:cubicBezTo>
                  <a:pt x="1471396" y="2744833"/>
                  <a:pt x="1471396" y="2744833"/>
                  <a:pt x="1586429" y="2860231"/>
                </a:cubicBezTo>
                <a:cubicBezTo>
                  <a:pt x="1646972" y="2917929"/>
                  <a:pt x="1710542" y="2972591"/>
                  <a:pt x="1777140" y="3024216"/>
                </a:cubicBezTo>
                <a:cubicBezTo>
                  <a:pt x="1898226" y="3118356"/>
                  <a:pt x="2028394" y="3124430"/>
                  <a:pt x="2167644" y="3072805"/>
                </a:cubicBezTo>
                <a:cubicBezTo>
                  <a:pt x="2294785" y="3024216"/>
                  <a:pt x="2409817" y="2951334"/>
                  <a:pt x="2524849" y="2878451"/>
                </a:cubicBezTo>
                <a:cubicBezTo>
                  <a:pt x="2682262" y="2778238"/>
                  <a:pt x="2851783" y="2763054"/>
                  <a:pt x="3030385" y="2799495"/>
                </a:cubicBezTo>
                <a:cubicBezTo>
                  <a:pt x="3087902" y="2811642"/>
                  <a:pt x="3109092" y="2793422"/>
                  <a:pt x="3121200" y="2738760"/>
                </a:cubicBezTo>
                <a:cubicBezTo>
                  <a:pt x="3154499" y="2599068"/>
                  <a:pt x="3184771" y="2459377"/>
                  <a:pt x="3196879" y="2316649"/>
                </a:cubicBezTo>
                <a:cubicBezTo>
                  <a:pt x="3208988" y="2173920"/>
                  <a:pt x="3208988" y="2031192"/>
                  <a:pt x="3157526" y="1897574"/>
                </a:cubicBezTo>
                <a:cubicBezTo>
                  <a:pt x="3078820" y="1678927"/>
                  <a:pt x="3060657" y="1454206"/>
                  <a:pt x="3078820" y="1226448"/>
                </a:cubicBezTo>
                <a:cubicBezTo>
                  <a:pt x="3021304" y="1305404"/>
                  <a:pt x="2994059" y="1396507"/>
                  <a:pt x="2984978" y="1493684"/>
                </a:cubicBezTo>
                <a:cubicBezTo>
                  <a:pt x="2969842" y="1648559"/>
                  <a:pt x="2975896" y="1803434"/>
                  <a:pt x="3015250" y="1955273"/>
                </a:cubicBezTo>
                <a:cubicBezTo>
                  <a:pt x="3072766" y="2170884"/>
                  <a:pt x="3036440" y="2377384"/>
                  <a:pt x="2975896" y="2583885"/>
                </a:cubicBezTo>
                <a:cubicBezTo>
                  <a:pt x="2963788" y="2614252"/>
                  <a:pt x="2948652" y="2629436"/>
                  <a:pt x="2912326" y="2626399"/>
                </a:cubicBezTo>
                <a:cubicBezTo>
                  <a:pt x="2763995" y="2611215"/>
                  <a:pt x="2624746" y="2644620"/>
                  <a:pt x="2491550" y="2711429"/>
                </a:cubicBezTo>
                <a:cubicBezTo>
                  <a:pt x="2397708" y="2760017"/>
                  <a:pt x="2303866" y="2814679"/>
                  <a:pt x="2213051" y="2869341"/>
                </a:cubicBezTo>
                <a:cubicBezTo>
                  <a:pt x="2019313" y="2981702"/>
                  <a:pt x="1898226" y="2948297"/>
                  <a:pt x="1719624" y="2756981"/>
                </a:cubicBezTo>
                <a:cubicBezTo>
                  <a:pt x="1698434" y="2729650"/>
                  <a:pt x="1713569" y="2708392"/>
                  <a:pt x="1725678" y="2684098"/>
                </a:cubicBezTo>
                <a:cubicBezTo>
                  <a:pt x="1819520" y="2489745"/>
                  <a:pt x="1913362" y="2298428"/>
                  <a:pt x="2007204" y="2104075"/>
                </a:cubicBezTo>
                <a:cubicBezTo>
                  <a:pt x="2013259" y="2088891"/>
                  <a:pt x="2028394" y="2073707"/>
                  <a:pt x="2025367" y="2043339"/>
                </a:cubicBezTo>
                <a:cubicBezTo>
                  <a:pt x="1949688" y="2134442"/>
                  <a:pt x="1874009" y="2222509"/>
                  <a:pt x="1801357" y="2310575"/>
                </a:cubicBezTo>
                <a:cubicBezTo>
                  <a:pt x="1771086" y="2347016"/>
                  <a:pt x="1749895" y="2350053"/>
                  <a:pt x="1725678" y="2307538"/>
                </a:cubicBezTo>
                <a:cubicBezTo>
                  <a:pt x="1680271" y="2219472"/>
                  <a:pt x="1616700" y="2146589"/>
                  <a:pt x="1553130" y="2073707"/>
                </a:cubicBezTo>
                <a:cubicBezTo>
                  <a:pt x="1447179" y="1958310"/>
                  <a:pt x="1441125" y="1870243"/>
                  <a:pt x="1516804" y="1733589"/>
                </a:cubicBezTo>
                <a:cubicBezTo>
                  <a:pt x="1649999" y="1493684"/>
                  <a:pt x="1825574" y="1293257"/>
                  <a:pt x="2004177" y="1089793"/>
                </a:cubicBezTo>
                <a:cubicBezTo>
                  <a:pt x="2125264" y="950101"/>
                  <a:pt x="2240296" y="801300"/>
                  <a:pt x="2382572" y="682866"/>
                </a:cubicBezTo>
                <a:cubicBezTo>
                  <a:pt x="2421926" y="646424"/>
                  <a:pt x="2464306" y="628204"/>
                  <a:pt x="2515768" y="619093"/>
                </a:cubicBezTo>
                <a:cubicBezTo>
                  <a:pt x="2661072" y="594799"/>
                  <a:pt x="2803348" y="576579"/>
                  <a:pt x="2945625" y="537101"/>
                </a:cubicBezTo>
                <a:cubicBezTo>
                  <a:pt x="2972869" y="531027"/>
                  <a:pt x="3000114" y="521917"/>
                  <a:pt x="3030385" y="509770"/>
                </a:cubicBezTo>
                <a:cubicBezTo>
                  <a:pt x="2933516" y="494586"/>
                  <a:pt x="2842701" y="518880"/>
                  <a:pt x="2748859" y="515843"/>
                </a:cubicBezTo>
                <a:cubicBezTo>
                  <a:pt x="2727669" y="515843"/>
                  <a:pt x="2703452" y="524953"/>
                  <a:pt x="2691343" y="503696"/>
                </a:cubicBezTo>
                <a:cubicBezTo>
                  <a:pt x="2679234" y="482439"/>
                  <a:pt x="2700425" y="464218"/>
                  <a:pt x="2712533" y="445997"/>
                </a:cubicBezTo>
                <a:cubicBezTo>
                  <a:pt x="2879027" y="212166"/>
                  <a:pt x="3115146" y="84622"/>
                  <a:pt x="3390618" y="26923"/>
                </a:cubicBezTo>
                <a:cubicBezTo>
                  <a:pt x="3457216" y="13257"/>
                  <a:pt x="3524570" y="5665"/>
                  <a:pt x="3592303" y="2249"/>
                </a:cubicBezTo>
                <a:close/>
              </a:path>
            </a:pathLst>
          </a:custGeom>
          <a:solidFill>
            <a:schemeClr val="accent1"/>
          </a:solidFill>
          <a:ln>
            <a:noFill/>
          </a:ln>
        </p:spPr>
        <p:txBody>
          <a:bodyPr vert="horz" wrap="square" lIns="91440" tIns="45720" rIns="91440" bIns="45720" numCol="1" rtlCol="1" anchor="t" anchorCtr="0" compatLnSpc="1">
            <a:prstTxWarp prst="textNoShape">
              <a:avLst/>
            </a:prstTxWarp>
            <a:noAutofit/>
          </a:bodyPr>
          <a:lstStyle/>
          <a:p>
            <a:pPr algn="r" rtl="1"/>
            <a:endParaRPr lang="en-US"/>
          </a:p>
        </p:txBody>
      </p:sp>
      <p:sp>
        <p:nvSpPr>
          <p:cNvPr id="94" name="Freeform 69">
            <a:extLst>
              <a:ext uri="{FF2B5EF4-FFF2-40B4-BE49-F238E27FC236}">
                <a16:creationId xmlns:a16="http://schemas.microsoft.com/office/drawing/2014/main" xmlns="" id="{61495C4D-02BB-4780-960D-1367322CB489}"/>
              </a:ext>
            </a:extLst>
          </p:cNvPr>
          <p:cNvSpPr>
            <a:spLocks noEditPoints="1"/>
          </p:cNvSpPr>
          <p:nvPr/>
        </p:nvSpPr>
        <p:spPr bwMode="auto">
          <a:xfrm>
            <a:off x="5230475" y="2056509"/>
            <a:ext cx="296618" cy="255768"/>
          </a:xfrm>
          <a:custGeom>
            <a:avLst/>
            <a:gdLst>
              <a:gd name="T0" fmla="*/ 1609 w 2041"/>
              <a:gd name="T1" fmla="*/ 89 h 1754"/>
              <a:gd name="T2" fmla="*/ 1721 w 2041"/>
              <a:gd name="T3" fmla="*/ 684 h 1754"/>
              <a:gd name="T4" fmla="*/ 2032 w 2041"/>
              <a:gd name="T5" fmla="*/ 1238 h 1754"/>
              <a:gd name="T6" fmla="*/ 1148 w 2041"/>
              <a:gd name="T7" fmla="*/ 1754 h 1754"/>
              <a:gd name="T8" fmla="*/ 879 w 2041"/>
              <a:gd name="T9" fmla="*/ 1372 h 1754"/>
              <a:gd name="T10" fmla="*/ 1 w 2041"/>
              <a:gd name="T11" fmla="*/ 1309 h 1754"/>
              <a:gd name="T12" fmla="*/ 84 w 2041"/>
              <a:gd name="T13" fmla="*/ 0 h 1754"/>
              <a:gd name="T14" fmla="*/ 400 w 2041"/>
              <a:gd name="T15" fmla="*/ 536 h 1754"/>
              <a:gd name="T16" fmla="*/ 399 w 2041"/>
              <a:gd name="T17" fmla="*/ 360 h 1754"/>
              <a:gd name="T18" fmla="*/ 125 w 2041"/>
              <a:gd name="T19" fmla="*/ 514 h 1754"/>
              <a:gd name="T20" fmla="*/ 629 w 2041"/>
              <a:gd name="T21" fmla="*/ 536 h 1754"/>
              <a:gd name="T22" fmla="*/ 777 w 2041"/>
              <a:gd name="T23" fmla="*/ 383 h 1754"/>
              <a:gd name="T24" fmla="*/ 481 w 2041"/>
              <a:gd name="T25" fmla="*/ 382 h 1754"/>
              <a:gd name="T26" fmla="*/ 629 w 2041"/>
              <a:gd name="T27" fmla="*/ 536 h 1754"/>
              <a:gd name="T28" fmla="*/ 1489 w 2041"/>
              <a:gd name="T29" fmla="*/ 514 h 1754"/>
              <a:gd name="T30" fmla="*/ 1215 w 2041"/>
              <a:gd name="T31" fmla="*/ 360 h 1754"/>
              <a:gd name="T32" fmla="*/ 1215 w 2041"/>
              <a:gd name="T33" fmla="*/ 537 h 1754"/>
              <a:gd name="T34" fmla="*/ 147 w 2041"/>
              <a:gd name="T35" fmla="*/ 596 h 1754"/>
              <a:gd name="T36" fmla="*/ 145 w 2041"/>
              <a:gd name="T37" fmla="*/ 772 h 1754"/>
              <a:gd name="T38" fmla="*/ 420 w 2041"/>
              <a:gd name="T39" fmla="*/ 618 h 1754"/>
              <a:gd name="T40" fmla="*/ 627 w 2041"/>
              <a:gd name="T41" fmla="*/ 772 h 1754"/>
              <a:gd name="T42" fmla="*/ 777 w 2041"/>
              <a:gd name="T43" fmla="*/ 619 h 1754"/>
              <a:gd name="T44" fmla="*/ 481 w 2041"/>
              <a:gd name="T45" fmla="*/ 618 h 1754"/>
              <a:gd name="T46" fmla="*/ 627 w 2041"/>
              <a:gd name="T47" fmla="*/ 772 h 1754"/>
              <a:gd name="T48" fmla="*/ 420 w 2041"/>
              <a:gd name="T49" fmla="*/ 992 h 1754"/>
              <a:gd name="T50" fmla="*/ 146 w 2041"/>
              <a:gd name="T51" fmla="*/ 836 h 1754"/>
              <a:gd name="T52" fmla="*/ 147 w 2041"/>
              <a:gd name="T53" fmla="*/ 1013 h 1754"/>
              <a:gd name="T54" fmla="*/ 757 w 2041"/>
              <a:gd name="T55" fmla="*/ 1012 h 1754"/>
              <a:gd name="T56" fmla="*/ 755 w 2041"/>
              <a:gd name="T57" fmla="*/ 836 h 1754"/>
              <a:gd name="T58" fmla="*/ 481 w 2041"/>
              <a:gd name="T59" fmla="*/ 990 h 1754"/>
              <a:gd name="T60" fmla="*/ 272 w 2041"/>
              <a:gd name="T61" fmla="*/ 1248 h 1754"/>
              <a:gd name="T62" fmla="*/ 420 w 2041"/>
              <a:gd name="T63" fmla="*/ 1095 h 1754"/>
              <a:gd name="T64" fmla="*/ 125 w 2041"/>
              <a:gd name="T65" fmla="*/ 1094 h 1754"/>
              <a:gd name="T66" fmla="*/ 272 w 2041"/>
              <a:gd name="T67" fmla="*/ 1248 h 1754"/>
              <a:gd name="T68" fmla="*/ 777 w 2041"/>
              <a:gd name="T69" fmla="*/ 1228 h 1754"/>
              <a:gd name="T70" fmla="*/ 501 w 2041"/>
              <a:gd name="T71" fmla="*/ 1072 h 1754"/>
              <a:gd name="T72" fmla="*/ 503 w 2041"/>
              <a:gd name="T73" fmla="*/ 1248 h 1754"/>
              <a:gd name="T74" fmla="*/ 858 w 2041"/>
              <a:gd name="T75" fmla="*/ 360 h 1754"/>
              <a:gd name="T76" fmla="*/ 859 w 2041"/>
              <a:gd name="T77" fmla="*/ 537 h 1754"/>
              <a:gd name="T78" fmla="*/ 1129 w 2041"/>
              <a:gd name="T79" fmla="*/ 383 h 1754"/>
              <a:gd name="T80" fmla="*/ 957 w 2041"/>
              <a:gd name="T81" fmla="*/ 772 h 1754"/>
              <a:gd name="T82" fmla="*/ 1130 w 2041"/>
              <a:gd name="T83" fmla="*/ 617 h 1754"/>
              <a:gd name="T84" fmla="*/ 836 w 2041"/>
              <a:gd name="T85" fmla="*/ 617 h 1754"/>
              <a:gd name="T86" fmla="*/ 957 w 2041"/>
              <a:gd name="T87" fmla="*/ 772 h 1754"/>
              <a:gd name="T88" fmla="*/ 837 w 2041"/>
              <a:gd name="T89" fmla="*/ 855 h 1754"/>
              <a:gd name="T90" fmla="*/ 923 w 2041"/>
              <a:gd name="T91" fmla="*/ 1012 h 1754"/>
              <a:gd name="T92" fmla="*/ 1014 w 2041"/>
              <a:gd name="T93" fmla="*/ 836 h 1754"/>
              <a:gd name="T94" fmla="*/ 1466 w 2041"/>
              <a:gd name="T95" fmla="*/ 684 h 1754"/>
              <a:gd name="T96" fmla="*/ 1471 w 2041"/>
              <a:gd name="T97" fmla="*/ 596 h 1754"/>
              <a:gd name="T98" fmla="*/ 1193 w 2041"/>
              <a:gd name="T99" fmla="*/ 658 h 1754"/>
              <a:gd name="T100" fmla="*/ 837 w 2041"/>
              <a:gd name="T101" fmla="*/ 1173 h 1754"/>
              <a:gd name="T102" fmla="*/ 894 w 2041"/>
              <a:gd name="T103" fmla="*/ 1076 h 1754"/>
              <a:gd name="T104" fmla="*/ 837 w 2041"/>
              <a:gd name="T105" fmla="*/ 1173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1" h="1754">
                <a:moveTo>
                  <a:pt x="804" y="0"/>
                </a:moveTo>
                <a:cubicBezTo>
                  <a:pt x="1043" y="0"/>
                  <a:pt x="1282" y="0"/>
                  <a:pt x="1522" y="0"/>
                </a:cubicBezTo>
                <a:cubicBezTo>
                  <a:pt x="1587" y="0"/>
                  <a:pt x="1609" y="22"/>
                  <a:pt x="1609" y="89"/>
                </a:cubicBezTo>
                <a:cubicBezTo>
                  <a:pt x="1609" y="277"/>
                  <a:pt x="1609" y="464"/>
                  <a:pt x="1609" y="652"/>
                </a:cubicBezTo>
                <a:cubicBezTo>
                  <a:pt x="1609" y="684"/>
                  <a:pt x="1609" y="684"/>
                  <a:pt x="1639" y="684"/>
                </a:cubicBezTo>
                <a:cubicBezTo>
                  <a:pt x="1667" y="684"/>
                  <a:pt x="1694" y="684"/>
                  <a:pt x="1721" y="684"/>
                </a:cubicBezTo>
                <a:cubicBezTo>
                  <a:pt x="1736" y="683"/>
                  <a:pt x="1744" y="688"/>
                  <a:pt x="1752" y="701"/>
                </a:cubicBezTo>
                <a:cubicBezTo>
                  <a:pt x="1844" y="867"/>
                  <a:pt x="1938" y="1034"/>
                  <a:pt x="2031" y="1200"/>
                </a:cubicBezTo>
                <a:cubicBezTo>
                  <a:pt x="2038" y="1213"/>
                  <a:pt x="2041" y="1224"/>
                  <a:pt x="2032" y="1238"/>
                </a:cubicBezTo>
                <a:cubicBezTo>
                  <a:pt x="1938" y="1402"/>
                  <a:pt x="1844" y="1566"/>
                  <a:pt x="1751" y="1729"/>
                </a:cubicBezTo>
                <a:cubicBezTo>
                  <a:pt x="1741" y="1746"/>
                  <a:pt x="1731" y="1754"/>
                  <a:pt x="1710" y="1754"/>
                </a:cubicBezTo>
                <a:cubicBezTo>
                  <a:pt x="1523" y="1753"/>
                  <a:pt x="1336" y="1753"/>
                  <a:pt x="1148" y="1754"/>
                </a:cubicBezTo>
                <a:cubicBezTo>
                  <a:pt x="1129" y="1754"/>
                  <a:pt x="1119" y="1748"/>
                  <a:pt x="1109" y="1731"/>
                </a:cubicBezTo>
                <a:cubicBezTo>
                  <a:pt x="1044" y="1617"/>
                  <a:pt x="978" y="1503"/>
                  <a:pt x="914" y="1389"/>
                </a:cubicBezTo>
                <a:cubicBezTo>
                  <a:pt x="905" y="1374"/>
                  <a:pt x="894" y="1372"/>
                  <a:pt x="879" y="1372"/>
                </a:cubicBezTo>
                <a:cubicBezTo>
                  <a:pt x="614" y="1372"/>
                  <a:pt x="350" y="1372"/>
                  <a:pt x="85" y="1372"/>
                </a:cubicBezTo>
                <a:cubicBezTo>
                  <a:pt x="74" y="1372"/>
                  <a:pt x="64" y="1372"/>
                  <a:pt x="53" y="1370"/>
                </a:cubicBezTo>
                <a:cubicBezTo>
                  <a:pt x="21" y="1364"/>
                  <a:pt x="2" y="1341"/>
                  <a:pt x="1" y="1309"/>
                </a:cubicBezTo>
                <a:cubicBezTo>
                  <a:pt x="0" y="1302"/>
                  <a:pt x="0" y="1295"/>
                  <a:pt x="0" y="1289"/>
                </a:cubicBezTo>
                <a:cubicBezTo>
                  <a:pt x="0" y="887"/>
                  <a:pt x="0" y="485"/>
                  <a:pt x="0" y="83"/>
                </a:cubicBezTo>
                <a:cubicBezTo>
                  <a:pt x="0" y="22"/>
                  <a:pt x="22" y="0"/>
                  <a:pt x="84" y="0"/>
                </a:cubicBezTo>
                <a:cubicBezTo>
                  <a:pt x="324" y="0"/>
                  <a:pt x="564" y="0"/>
                  <a:pt x="804" y="0"/>
                </a:cubicBezTo>
                <a:close/>
                <a:moveTo>
                  <a:pt x="272" y="536"/>
                </a:moveTo>
                <a:cubicBezTo>
                  <a:pt x="315" y="536"/>
                  <a:pt x="357" y="536"/>
                  <a:pt x="400" y="536"/>
                </a:cubicBezTo>
                <a:cubicBezTo>
                  <a:pt x="414" y="537"/>
                  <a:pt x="421" y="532"/>
                  <a:pt x="420" y="517"/>
                </a:cubicBezTo>
                <a:cubicBezTo>
                  <a:pt x="420" y="472"/>
                  <a:pt x="420" y="426"/>
                  <a:pt x="420" y="381"/>
                </a:cubicBezTo>
                <a:cubicBezTo>
                  <a:pt x="421" y="365"/>
                  <a:pt x="414" y="360"/>
                  <a:pt x="399" y="360"/>
                </a:cubicBezTo>
                <a:cubicBezTo>
                  <a:pt x="315" y="361"/>
                  <a:pt x="231" y="361"/>
                  <a:pt x="147" y="360"/>
                </a:cubicBezTo>
                <a:cubicBezTo>
                  <a:pt x="131" y="360"/>
                  <a:pt x="124" y="365"/>
                  <a:pt x="125" y="382"/>
                </a:cubicBezTo>
                <a:cubicBezTo>
                  <a:pt x="125" y="426"/>
                  <a:pt x="125" y="470"/>
                  <a:pt x="125" y="514"/>
                </a:cubicBezTo>
                <a:cubicBezTo>
                  <a:pt x="124" y="532"/>
                  <a:pt x="131" y="537"/>
                  <a:pt x="148" y="537"/>
                </a:cubicBezTo>
                <a:cubicBezTo>
                  <a:pt x="190" y="536"/>
                  <a:pt x="231" y="536"/>
                  <a:pt x="272" y="536"/>
                </a:cubicBezTo>
                <a:close/>
                <a:moveTo>
                  <a:pt x="629" y="536"/>
                </a:moveTo>
                <a:cubicBezTo>
                  <a:pt x="671" y="536"/>
                  <a:pt x="713" y="536"/>
                  <a:pt x="755" y="537"/>
                </a:cubicBezTo>
                <a:cubicBezTo>
                  <a:pt x="771" y="537"/>
                  <a:pt x="777" y="531"/>
                  <a:pt x="777" y="514"/>
                </a:cubicBezTo>
                <a:cubicBezTo>
                  <a:pt x="776" y="471"/>
                  <a:pt x="776" y="427"/>
                  <a:pt x="777" y="383"/>
                </a:cubicBezTo>
                <a:cubicBezTo>
                  <a:pt x="777" y="366"/>
                  <a:pt x="772" y="360"/>
                  <a:pt x="755" y="360"/>
                </a:cubicBezTo>
                <a:cubicBezTo>
                  <a:pt x="671" y="361"/>
                  <a:pt x="587" y="361"/>
                  <a:pt x="503" y="360"/>
                </a:cubicBezTo>
                <a:cubicBezTo>
                  <a:pt x="487" y="360"/>
                  <a:pt x="481" y="366"/>
                  <a:pt x="481" y="382"/>
                </a:cubicBezTo>
                <a:cubicBezTo>
                  <a:pt x="482" y="426"/>
                  <a:pt x="482" y="470"/>
                  <a:pt x="481" y="514"/>
                </a:cubicBezTo>
                <a:cubicBezTo>
                  <a:pt x="481" y="531"/>
                  <a:pt x="486" y="537"/>
                  <a:pt x="503" y="537"/>
                </a:cubicBezTo>
                <a:cubicBezTo>
                  <a:pt x="545" y="536"/>
                  <a:pt x="587" y="536"/>
                  <a:pt x="629" y="536"/>
                </a:cubicBezTo>
                <a:close/>
                <a:moveTo>
                  <a:pt x="1341" y="536"/>
                </a:moveTo>
                <a:cubicBezTo>
                  <a:pt x="1382" y="536"/>
                  <a:pt x="1424" y="536"/>
                  <a:pt x="1465" y="537"/>
                </a:cubicBezTo>
                <a:cubicBezTo>
                  <a:pt x="1482" y="537"/>
                  <a:pt x="1489" y="532"/>
                  <a:pt x="1489" y="514"/>
                </a:cubicBezTo>
                <a:cubicBezTo>
                  <a:pt x="1488" y="470"/>
                  <a:pt x="1488" y="426"/>
                  <a:pt x="1489" y="382"/>
                </a:cubicBezTo>
                <a:cubicBezTo>
                  <a:pt x="1489" y="366"/>
                  <a:pt x="1483" y="360"/>
                  <a:pt x="1467" y="360"/>
                </a:cubicBezTo>
                <a:cubicBezTo>
                  <a:pt x="1383" y="361"/>
                  <a:pt x="1299" y="361"/>
                  <a:pt x="1215" y="360"/>
                </a:cubicBezTo>
                <a:cubicBezTo>
                  <a:pt x="1198" y="360"/>
                  <a:pt x="1193" y="367"/>
                  <a:pt x="1193" y="383"/>
                </a:cubicBezTo>
                <a:cubicBezTo>
                  <a:pt x="1194" y="427"/>
                  <a:pt x="1194" y="471"/>
                  <a:pt x="1193" y="515"/>
                </a:cubicBezTo>
                <a:cubicBezTo>
                  <a:pt x="1193" y="531"/>
                  <a:pt x="1199" y="537"/>
                  <a:pt x="1215" y="537"/>
                </a:cubicBezTo>
                <a:cubicBezTo>
                  <a:pt x="1257" y="536"/>
                  <a:pt x="1299" y="536"/>
                  <a:pt x="1341" y="536"/>
                </a:cubicBezTo>
                <a:close/>
                <a:moveTo>
                  <a:pt x="273" y="596"/>
                </a:moveTo>
                <a:cubicBezTo>
                  <a:pt x="231" y="596"/>
                  <a:pt x="189" y="597"/>
                  <a:pt x="147" y="596"/>
                </a:cubicBezTo>
                <a:cubicBezTo>
                  <a:pt x="132" y="596"/>
                  <a:pt x="124" y="600"/>
                  <a:pt x="125" y="617"/>
                </a:cubicBezTo>
                <a:cubicBezTo>
                  <a:pt x="125" y="662"/>
                  <a:pt x="125" y="707"/>
                  <a:pt x="125" y="752"/>
                </a:cubicBezTo>
                <a:cubicBezTo>
                  <a:pt x="125" y="767"/>
                  <a:pt x="130" y="773"/>
                  <a:pt x="145" y="772"/>
                </a:cubicBezTo>
                <a:cubicBezTo>
                  <a:pt x="230" y="772"/>
                  <a:pt x="315" y="772"/>
                  <a:pt x="401" y="772"/>
                </a:cubicBezTo>
                <a:cubicBezTo>
                  <a:pt x="416" y="773"/>
                  <a:pt x="421" y="767"/>
                  <a:pt x="420" y="752"/>
                </a:cubicBezTo>
                <a:cubicBezTo>
                  <a:pt x="420" y="708"/>
                  <a:pt x="420" y="663"/>
                  <a:pt x="420" y="618"/>
                </a:cubicBezTo>
                <a:cubicBezTo>
                  <a:pt x="421" y="602"/>
                  <a:pt x="415" y="596"/>
                  <a:pt x="398" y="596"/>
                </a:cubicBezTo>
                <a:cubicBezTo>
                  <a:pt x="357" y="597"/>
                  <a:pt x="315" y="596"/>
                  <a:pt x="273" y="596"/>
                </a:cubicBezTo>
                <a:close/>
                <a:moveTo>
                  <a:pt x="627" y="772"/>
                </a:moveTo>
                <a:cubicBezTo>
                  <a:pt x="670" y="772"/>
                  <a:pt x="712" y="772"/>
                  <a:pt x="755" y="773"/>
                </a:cubicBezTo>
                <a:cubicBezTo>
                  <a:pt x="771" y="773"/>
                  <a:pt x="777" y="767"/>
                  <a:pt x="777" y="750"/>
                </a:cubicBezTo>
                <a:cubicBezTo>
                  <a:pt x="776" y="707"/>
                  <a:pt x="776" y="663"/>
                  <a:pt x="777" y="619"/>
                </a:cubicBezTo>
                <a:cubicBezTo>
                  <a:pt x="777" y="602"/>
                  <a:pt x="772" y="596"/>
                  <a:pt x="755" y="596"/>
                </a:cubicBezTo>
                <a:cubicBezTo>
                  <a:pt x="671" y="597"/>
                  <a:pt x="587" y="597"/>
                  <a:pt x="503" y="596"/>
                </a:cubicBezTo>
                <a:cubicBezTo>
                  <a:pt x="487" y="596"/>
                  <a:pt x="481" y="602"/>
                  <a:pt x="481" y="618"/>
                </a:cubicBezTo>
                <a:cubicBezTo>
                  <a:pt x="482" y="662"/>
                  <a:pt x="482" y="706"/>
                  <a:pt x="481" y="750"/>
                </a:cubicBezTo>
                <a:cubicBezTo>
                  <a:pt x="481" y="767"/>
                  <a:pt x="486" y="773"/>
                  <a:pt x="503" y="773"/>
                </a:cubicBezTo>
                <a:cubicBezTo>
                  <a:pt x="544" y="772"/>
                  <a:pt x="586" y="772"/>
                  <a:pt x="627" y="772"/>
                </a:cubicBezTo>
                <a:close/>
                <a:moveTo>
                  <a:pt x="273" y="1012"/>
                </a:moveTo>
                <a:cubicBezTo>
                  <a:pt x="315" y="1012"/>
                  <a:pt x="357" y="1012"/>
                  <a:pt x="399" y="1013"/>
                </a:cubicBezTo>
                <a:cubicBezTo>
                  <a:pt x="414" y="1013"/>
                  <a:pt x="421" y="1008"/>
                  <a:pt x="420" y="992"/>
                </a:cubicBezTo>
                <a:cubicBezTo>
                  <a:pt x="420" y="947"/>
                  <a:pt x="420" y="901"/>
                  <a:pt x="420" y="856"/>
                </a:cubicBezTo>
                <a:cubicBezTo>
                  <a:pt x="421" y="841"/>
                  <a:pt x="415" y="836"/>
                  <a:pt x="400" y="836"/>
                </a:cubicBezTo>
                <a:cubicBezTo>
                  <a:pt x="316" y="837"/>
                  <a:pt x="231" y="837"/>
                  <a:pt x="146" y="836"/>
                </a:cubicBezTo>
                <a:cubicBezTo>
                  <a:pt x="130" y="836"/>
                  <a:pt x="124" y="843"/>
                  <a:pt x="125" y="859"/>
                </a:cubicBezTo>
                <a:cubicBezTo>
                  <a:pt x="125" y="903"/>
                  <a:pt x="125" y="947"/>
                  <a:pt x="125" y="991"/>
                </a:cubicBezTo>
                <a:cubicBezTo>
                  <a:pt x="124" y="1008"/>
                  <a:pt x="131" y="1013"/>
                  <a:pt x="147" y="1013"/>
                </a:cubicBezTo>
                <a:cubicBezTo>
                  <a:pt x="189" y="1012"/>
                  <a:pt x="231" y="1012"/>
                  <a:pt x="273" y="1012"/>
                </a:cubicBezTo>
                <a:close/>
                <a:moveTo>
                  <a:pt x="629" y="1012"/>
                </a:moveTo>
                <a:cubicBezTo>
                  <a:pt x="672" y="1012"/>
                  <a:pt x="714" y="1012"/>
                  <a:pt x="757" y="1012"/>
                </a:cubicBezTo>
                <a:cubicBezTo>
                  <a:pt x="772" y="1013"/>
                  <a:pt x="777" y="1007"/>
                  <a:pt x="777" y="992"/>
                </a:cubicBezTo>
                <a:cubicBezTo>
                  <a:pt x="776" y="947"/>
                  <a:pt x="776" y="902"/>
                  <a:pt x="777" y="857"/>
                </a:cubicBezTo>
                <a:cubicBezTo>
                  <a:pt x="777" y="840"/>
                  <a:pt x="770" y="836"/>
                  <a:pt x="755" y="836"/>
                </a:cubicBezTo>
                <a:cubicBezTo>
                  <a:pt x="671" y="837"/>
                  <a:pt x="587" y="837"/>
                  <a:pt x="503" y="836"/>
                </a:cubicBezTo>
                <a:cubicBezTo>
                  <a:pt x="487" y="836"/>
                  <a:pt x="481" y="842"/>
                  <a:pt x="481" y="859"/>
                </a:cubicBezTo>
                <a:cubicBezTo>
                  <a:pt x="482" y="902"/>
                  <a:pt x="482" y="946"/>
                  <a:pt x="481" y="990"/>
                </a:cubicBezTo>
                <a:cubicBezTo>
                  <a:pt x="481" y="1007"/>
                  <a:pt x="486" y="1013"/>
                  <a:pt x="503" y="1013"/>
                </a:cubicBezTo>
                <a:cubicBezTo>
                  <a:pt x="545" y="1012"/>
                  <a:pt x="587" y="1012"/>
                  <a:pt x="629" y="1012"/>
                </a:cubicBezTo>
                <a:close/>
                <a:moveTo>
                  <a:pt x="272" y="1248"/>
                </a:moveTo>
                <a:cubicBezTo>
                  <a:pt x="314" y="1248"/>
                  <a:pt x="356" y="1247"/>
                  <a:pt x="398" y="1248"/>
                </a:cubicBezTo>
                <a:cubicBezTo>
                  <a:pt x="414" y="1249"/>
                  <a:pt x="421" y="1243"/>
                  <a:pt x="420" y="1227"/>
                </a:cubicBezTo>
                <a:cubicBezTo>
                  <a:pt x="420" y="1183"/>
                  <a:pt x="420" y="1139"/>
                  <a:pt x="420" y="1095"/>
                </a:cubicBezTo>
                <a:cubicBezTo>
                  <a:pt x="421" y="1079"/>
                  <a:pt x="416" y="1072"/>
                  <a:pt x="399" y="1072"/>
                </a:cubicBezTo>
                <a:cubicBezTo>
                  <a:pt x="315" y="1073"/>
                  <a:pt x="231" y="1073"/>
                  <a:pt x="147" y="1072"/>
                </a:cubicBezTo>
                <a:cubicBezTo>
                  <a:pt x="131" y="1072"/>
                  <a:pt x="124" y="1078"/>
                  <a:pt x="125" y="1094"/>
                </a:cubicBezTo>
                <a:cubicBezTo>
                  <a:pt x="125" y="1138"/>
                  <a:pt x="125" y="1182"/>
                  <a:pt x="125" y="1226"/>
                </a:cubicBezTo>
                <a:cubicBezTo>
                  <a:pt x="124" y="1242"/>
                  <a:pt x="130" y="1249"/>
                  <a:pt x="147" y="1248"/>
                </a:cubicBezTo>
                <a:cubicBezTo>
                  <a:pt x="188" y="1247"/>
                  <a:pt x="230" y="1248"/>
                  <a:pt x="272" y="1248"/>
                </a:cubicBezTo>
                <a:close/>
                <a:moveTo>
                  <a:pt x="629" y="1248"/>
                </a:moveTo>
                <a:cubicBezTo>
                  <a:pt x="672" y="1248"/>
                  <a:pt x="714" y="1248"/>
                  <a:pt x="757" y="1248"/>
                </a:cubicBezTo>
                <a:cubicBezTo>
                  <a:pt x="772" y="1248"/>
                  <a:pt x="777" y="1243"/>
                  <a:pt x="777" y="1228"/>
                </a:cubicBezTo>
                <a:cubicBezTo>
                  <a:pt x="776" y="1183"/>
                  <a:pt x="776" y="1138"/>
                  <a:pt x="777" y="1092"/>
                </a:cubicBezTo>
                <a:cubicBezTo>
                  <a:pt x="777" y="1078"/>
                  <a:pt x="771" y="1072"/>
                  <a:pt x="757" y="1072"/>
                </a:cubicBezTo>
                <a:cubicBezTo>
                  <a:pt x="672" y="1073"/>
                  <a:pt x="586" y="1073"/>
                  <a:pt x="501" y="1072"/>
                </a:cubicBezTo>
                <a:cubicBezTo>
                  <a:pt x="486" y="1072"/>
                  <a:pt x="481" y="1078"/>
                  <a:pt x="481" y="1093"/>
                </a:cubicBezTo>
                <a:cubicBezTo>
                  <a:pt x="482" y="1137"/>
                  <a:pt x="482" y="1182"/>
                  <a:pt x="481" y="1226"/>
                </a:cubicBezTo>
                <a:cubicBezTo>
                  <a:pt x="481" y="1243"/>
                  <a:pt x="487" y="1249"/>
                  <a:pt x="503" y="1248"/>
                </a:cubicBezTo>
                <a:cubicBezTo>
                  <a:pt x="545" y="1247"/>
                  <a:pt x="587" y="1248"/>
                  <a:pt x="629" y="1248"/>
                </a:cubicBezTo>
                <a:close/>
                <a:moveTo>
                  <a:pt x="984" y="360"/>
                </a:moveTo>
                <a:cubicBezTo>
                  <a:pt x="942" y="360"/>
                  <a:pt x="900" y="361"/>
                  <a:pt x="858" y="360"/>
                </a:cubicBezTo>
                <a:cubicBezTo>
                  <a:pt x="843" y="360"/>
                  <a:pt x="836" y="366"/>
                  <a:pt x="836" y="381"/>
                </a:cubicBezTo>
                <a:cubicBezTo>
                  <a:pt x="837" y="426"/>
                  <a:pt x="837" y="471"/>
                  <a:pt x="836" y="515"/>
                </a:cubicBezTo>
                <a:cubicBezTo>
                  <a:pt x="836" y="532"/>
                  <a:pt x="844" y="537"/>
                  <a:pt x="859" y="537"/>
                </a:cubicBezTo>
                <a:cubicBezTo>
                  <a:pt x="942" y="536"/>
                  <a:pt x="1024" y="536"/>
                  <a:pt x="1107" y="537"/>
                </a:cubicBezTo>
                <a:cubicBezTo>
                  <a:pt x="1123" y="537"/>
                  <a:pt x="1130" y="531"/>
                  <a:pt x="1129" y="515"/>
                </a:cubicBezTo>
                <a:cubicBezTo>
                  <a:pt x="1129" y="471"/>
                  <a:pt x="1129" y="427"/>
                  <a:pt x="1129" y="383"/>
                </a:cubicBezTo>
                <a:cubicBezTo>
                  <a:pt x="1130" y="365"/>
                  <a:pt x="1122" y="360"/>
                  <a:pt x="1106" y="360"/>
                </a:cubicBezTo>
                <a:cubicBezTo>
                  <a:pt x="1065" y="361"/>
                  <a:pt x="1024" y="360"/>
                  <a:pt x="984" y="360"/>
                </a:cubicBezTo>
                <a:close/>
                <a:moveTo>
                  <a:pt x="957" y="772"/>
                </a:moveTo>
                <a:cubicBezTo>
                  <a:pt x="990" y="772"/>
                  <a:pt x="1023" y="772"/>
                  <a:pt x="1056" y="772"/>
                </a:cubicBezTo>
                <a:cubicBezTo>
                  <a:pt x="1064" y="772"/>
                  <a:pt x="1073" y="773"/>
                  <a:pt x="1078" y="765"/>
                </a:cubicBezTo>
                <a:cubicBezTo>
                  <a:pt x="1106" y="719"/>
                  <a:pt x="1140" y="676"/>
                  <a:pt x="1130" y="617"/>
                </a:cubicBezTo>
                <a:cubicBezTo>
                  <a:pt x="1127" y="602"/>
                  <a:pt x="1123" y="596"/>
                  <a:pt x="1108" y="596"/>
                </a:cubicBezTo>
                <a:cubicBezTo>
                  <a:pt x="1025" y="597"/>
                  <a:pt x="941" y="597"/>
                  <a:pt x="858" y="596"/>
                </a:cubicBezTo>
                <a:cubicBezTo>
                  <a:pt x="843" y="596"/>
                  <a:pt x="836" y="601"/>
                  <a:pt x="836" y="617"/>
                </a:cubicBezTo>
                <a:cubicBezTo>
                  <a:pt x="837" y="662"/>
                  <a:pt x="837" y="707"/>
                  <a:pt x="837" y="753"/>
                </a:cubicBezTo>
                <a:cubicBezTo>
                  <a:pt x="836" y="767"/>
                  <a:pt x="843" y="773"/>
                  <a:pt x="857" y="772"/>
                </a:cubicBezTo>
                <a:cubicBezTo>
                  <a:pt x="890" y="772"/>
                  <a:pt x="923" y="772"/>
                  <a:pt x="957" y="772"/>
                </a:cubicBezTo>
                <a:close/>
                <a:moveTo>
                  <a:pt x="937" y="836"/>
                </a:moveTo>
                <a:cubicBezTo>
                  <a:pt x="910" y="836"/>
                  <a:pt x="883" y="837"/>
                  <a:pt x="857" y="836"/>
                </a:cubicBezTo>
                <a:cubicBezTo>
                  <a:pt x="844" y="836"/>
                  <a:pt x="837" y="840"/>
                  <a:pt x="837" y="855"/>
                </a:cubicBezTo>
                <a:cubicBezTo>
                  <a:pt x="837" y="901"/>
                  <a:pt x="837" y="948"/>
                  <a:pt x="837" y="994"/>
                </a:cubicBezTo>
                <a:cubicBezTo>
                  <a:pt x="837" y="1007"/>
                  <a:pt x="842" y="1013"/>
                  <a:pt x="855" y="1012"/>
                </a:cubicBezTo>
                <a:cubicBezTo>
                  <a:pt x="877" y="1012"/>
                  <a:pt x="900" y="1012"/>
                  <a:pt x="923" y="1012"/>
                </a:cubicBezTo>
                <a:cubicBezTo>
                  <a:pt x="931" y="1012"/>
                  <a:pt x="938" y="1009"/>
                  <a:pt x="942" y="1001"/>
                </a:cubicBezTo>
                <a:cubicBezTo>
                  <a:pt x="970" y="952"/>
                  <a:pt x="998" y="903"/>
                  <a:pt x="1026" y="854"/>
                </a:cubicBezTo>
                <a:cubicBezTo>
                  <a:pt x="1034" y="839"/>
                  <a:pt x="1027" y="836"/>
                  <a:pt x="1014" y="836"/>
                </a:cubicBezTo>
                <a:cubicBezTo>
                  <a:pt x="988" y="837"/>
                  <a:pt x="962" y="836"/>
                  <a:pt x="937" y="836"/>
                </a:cubicBezTo>
                <a:close/>
                <a:moveTo>
                  <a:pt x="1340" y="684"/>
                </a:moveTo>
                <a:cubicBezTo>
                  <a:pt x="1382" y="684"/>
                  <a:pt x="1424" y="683"/>
                  <a:pt x="1466" y="684"/>
                </a:cubicBezTo>
                <a:cubicBezTo>
                  <a:pt x="1484" y="685"/>
                  <a:pt x="1490" y="678"/>
                  <a:pt x="1489" y="661"/>
                </a:cubicBezTo>
                <a:cubicBezTo>
                  <a:pt x="1487" y="646"/>
                  <a:pt x="1488" y="630"/>
                  <a:pt x="1488" y="615"/>
                </a:cubicBezTo>
                <a:cubicBezTo>
                  <a:pt x="1489" y="603"/>
                  <a:pt x="1484" y="596"/>
                  <a:pt x="1471" y="596"/>
                </a:cubicBezTo>
                <a:cubicBezTo>
                  <a:pt x="1384" y="597"/>
                  <a:pt x="1297" y="597"/>
                  <a:pt x="1210" y="596"/>
                </a:cubicBezTo>
                <a:cubicBezTo>
                  <a:pt x="1198" y="596"/>
                  <a:pt x="1193" y="602"/>
                  <a:pt x="1193" y="614"/>
                </a:cubicBezTo>
                <a:cubicBezTo>
                  <a:pt x="1194" y="628"/>
                  <a:pt x="1194" y="643"/>
                  <a:pt x="1193" y="658"/>
                </a:cubicBezTo>
                <a:cubicBezTo>
                  <a:pt x="1191" y="677"/>
                  <a:pt x="1198" y="685"/>
                  <a:pt x="1219" y="684"/>
                </a:cubicBezTo>
                <a:cubicBezTo>
                  <a:pt x="1259" y="683"/>
                  <a:pt x="1300" y="684"/>
                  <a:pt x="1340" y="684"/>
                </a:cubicBezTo>
                <a:close/>
                <a:moveTo>
                  <a:pt x="837" y="1173"/>
                </a:moveTo>
                <a:cubicBezTo>
                  <a:pt x="838" y="1173"/>
                  <a:pt x="840" y="1174"/>
                  <a:pt x="841" y="1174"/>
                </a:cubicBezTo>
                <a:cubicBezTo>
                  <a:pt x="854" y="1153"/>
                  <a:pt x="867" y="1133"/>
                  <a:pt x="878" y="1112"/>
                </a:cubicBezTo>
                <a:cubicBezTo>
                  <a:pt x="884" y="1100"/>
                  <a:pt x="901" y="1087"/>
                  <a:pt x="894" y="1076"/>
                </a:cubicBezTo>
                <a:cubicBezTo>
                  <a:pt x="887" y="1066"/>
                  <a:pt x="868" y="1073"/>
                  <a:pt x="854" y="1073"/>
                </a:cubicBezTo>
                <a:cubicBezTo>
                  <a:pt x="842" y="1072"/>
                  <a:pt x="837" y="1077"/>
                  <a:pt x="837" y="1089"/>
                </a:cubicBezTo>
                <a:cubicBezTo>
                  <a:pt x="837" y="1117"/>
                  <a:pt x="837" y="1145"/>
                  <a:pt x="837" y="1173"/>
                </a:cubicBezTo>
                <a:close/>
              </a:path>
            </a:pathLst>
          </a:custGeom>
          <a:solidFill>
            <a:schemeClr val="accent1"/>
          </a:solidFill>
          <a:ln>
            <a:noFill/>
          </a:ln>
        </p:spPr>
        <p:txBody>
          <a:bodyPr vert="horz" wrap="square" lIns="91440" tIns="45720" rIns="91440" bIns="45720" numCol="1" rtlCol="1" anchor="t" anchorCtr="0" compatLnSpc="1">
            <a:prstTxWarp prst="textNoShape">
              <a:avLst/>
            </a:prstTxWarp>
          </a:bodyPr>
          <a:lstStyle/>
          <a:p>
            <a:pPr algn="r" rtl="1"/>
            <a:endParaRPr lang="en-US"/>
          </a:p>
        </p:txBody>
      </p:sp>
      <p:sp>
        <p:nvSpPr>
          <p:cNvPr id="95" name="Freeform 79">
            <a:extLst>
              <a:ext uri="{FF2B5EF4-FFF2-40B4-BE49-F238E27FC236}">
                <a16:creationId xmlns:a16="http://schemas.microsoft.com/office/drawing/2014/main" xmlns="" id="{812DA58F-974B-4E09-A0E3-628588842312}"/>
              </a:ext>
            </a:extLst>
          </p:cNvPr>
          <p:cNvSpPr>
            <a:spLocks/>
          </p:cNvSpPr>
          <p:nvPr/>
        </p:nvSpPr>
        <p:spPr bwMode="auto">
          <a:xfrm>
            <a:off x="4682339" y="2851747"/>
            <a:ext cx="287000" cy="239432"/>
          </a:xfrm>
          <a:custGeom>
            <a:avLst/>
            <a:gdLst>
              <a:gd name="connsiteX0" fmla="*/ 1885537 w 6178550"/>
              <a:gd name="connsiteY0" fmla="*/ 3116233 h 5154512"/>
              <a:gd name="connsiteX1" fmla="*/ 1905423 w 6178550"/>
              <a:gd name="connsiteY1" fmla="*/ 3130461 h 5154512"/>
              <a:gd name="connsiteX2" fmla="*/ 2071688 w 6178550"/>
              <a:gd name="connsiteY2" fmla="*/ 3370261 h 5154512"/>
              <a:gd name="connsiteX3" fmla="*/ 1808686 w 6178550"/>
              <a:gd name="connsiteY3" fmla="*/ 3194206 h 5154512"/>
              <a:gd name="connsiteX4" fmla="*/ 1829847 w 6178550"/>
              <a:gd name="connsiteY4" fmla="*/ 3148674 h 5154512"/>
              <a:gd name="connsiteX5" fmla="*/ 1885537 w 6178550"/>
              <a:gd name="connsiteY5" fmla="*/ 3116233 h 5154512"/>
              <a:gd name="connsiteX6" fmla="*/ 3550682 w 6178550"/>
              <a:gd name="connsiteY6" fmla="*/ 3115618 h 5154512"/>
              <a:gd name="connsiteX7" fmla="*/ 3618193 w 6178550"/>
              <a:gd name="connsiteY7" fmla="*/ 3157569 h 5154512"/>
              <a:gd name="connsiteX8" fmla="*/ 3609135 w 6178550"/>
              <a:gd name="connsiteY8" fmla="*/ 3206274 h 5154512"/>
              <a:gd name="connsiteX9" fmla="*/ 3346450 w 6178550"/>
              <a:gd name="connsiteY9" fmla="*/ 3379786 h 5154512"/>
              <a:gd name="connsiteX10" fmla="*/ 3524593 w 6178550"/>
              <a:gd name="connsiteY10" fmla="*/ 3136260 h 5154512"/>
              <a:gd name="connsiteX11" fmla="*/ 3550682 w 6178550"/>
              <a:gd name="connsiteY11" fmla="*/ 3115618 h 5154512"/>
              <a:gd name="connsiteX12" fmla="*/ 2598262 w 6178550"/>
              <a:gd name="connsiteY12" fmla="*/ 2907098 h 5154512"/>
              <a:gd name="connsiteX13" fmla="*/ 2641744 w 6178550"/>
              <a:gd name="connsiteY13" fmla="*/ 3003605 h 5154512"/>
              <a:gd name="connsiteX14" fmla="*/ 2641744 w 6178550"/>
              <a:gd name="connsiteY14" fmla="*/ 3197948 h 5154512"/>
              <a:gd name="connsiteX15" fmla="*/ 2641744 w 6178550"/>
              <a:gd name="connsiteY15" fmla="*/ 3422657 h 5154512"/>
              <a:gd name="connsiteX16" fmla="*/ 2572021 w 6178550"/>
              <a:gd name="connsiteY16" fmla="*/ 3477316 h 5154512"/>
              <a:gd name="connsiteX17" fmla="*/ 2138530 w 6178550"/>
              <a:gd name="connsiteY17" fmla="*/ 3182765 h 5154512"/>
              <a:gd name="connsiteX18" fmla="*/ 2065777 w 6178550"/>
              <a:gd name="connsiteY18" fmla="*/ 3079521 h 5154512"/>
              <a:gd name="connsiteX19" fmla="*/ 2090028 w 6178550"/>
              <a:gd name="connsiteY19" fmla="*/ 3009679 h 5154512"/>
              <a:gd name="connsiteX20" fmla="*/ 2496236 w 6178550"/>
              <a:gd name="connsiteY20" fmla="*/ 2915544 h 5154512"/>
              <a:gd name="connsiteX21" fmla="*/ 2538676 w 6178550"/>
              <a:gd name="connsiteY21" fmla="*/ 2912507 h 5154512"/>
              <a:gd name="connsiteX22" fmla="*/ 2598262 w 6178550"/>
              <a:gd name="connsiteY22" fmla="*/ 2907098 h 5154512"/>
              <a:gd name="connsiteX23" fmla="*/ 2847084 w 6178550"/>
              <a:gd name="connsiteY23" fmla="*/ 2906572 h 5154512"/>
              <a:gd name="connsiteX24" fmla="*/ 3334786 w 6178550"/>
              <a:gd name="connsiteY24" fmla="*/ 3009817 h 5154512"/>
              <a:gd name="connsiteX25" fmla="*/ 3362049 w 6178550"/>
              <a:gd name="connsiteY25" fmla="*/ 3091805 h 5154512"/>
              <a:gd name="connsiteX26" fmla="*/ 2874347 w 6178550"/>
              <a:gd name="connsiteY26" fmla="*/ 3474418 h 5154512"/>
              <a:gd name="connsiteX27" fmla="*/ 2795587 w 6178550"/>
              <a:gd name="connsiteY27" fmla="*/ 3416723 h 5154512"/>
              <a:gd name="connsiteX28" fmla="*/ 2795587 w 6178550"/>
              <a:gd name="connsiteY28" fmla="*/ 3192014 h 5154512"/>
              <a:gd name="connsiteX29" fmla="*/ 2795587 w 6178550"/>
              <a:gd name="connsiteY29" fmla="*/ 2958195 h 5154512"/>
              <a:gd name="connsiteX30" fmla="*/ 2847084 w 6178550"/>
              <a:gd name="connsiteY30" fmla="*/ 2906572 h 5154512"/>
              <a:gd name="connsiteX31" fmla="*/ 1443652 w 6178550"/>
              <a:gd name="connsiteY31" fmla="*/ 2262186 h 5154512"/>
              <a:gd name="connsiteX32" fmla="*/ 1522208 w 6178550"/>
              <a:gd name="connsiteY32" fmla="*/ 2262186 h 5154512"/>
              <a:gd name="connsiteX33" fmla="*/ 1679319 w 6178550"/>
              <a:gd name="connsiteY33" fmla="*/ 2395677 h 5154512"/>
              <a:gd name="connsiteX34" fmla="*/ 1818303 w 6178550"/>
              <a:gd name="connsiteY34" fmla="*/ 2947845 h 5154512"/>
              <a:gd name="connsiteX35" fmla="*/ 1794132 w 6178550"/>
              <a:gd name="connsiteY35" fmla="*/ 3023692 h 5154512"/>
              <a:gd name="connsiteX36" fmla="*/ 1733704 w 6178550"/>
              <a:gd name="connsiteY36" fmla="*/ 3063133 h 5154512"/>
              <a:gd name="connsiteX37" fmla="*/ 1673276 w 6178550"/>
              <a:gd name="connsiteY37" fmla="*/ 3054031 h 5154512"/>
              <a:gd name="connsiteX38" fmla="*/ 1371139 w 6178550"/>
              <a:gd name="connsiteY38" fmla="*/ 2344101 h 5154512"/>
              <a:gd name="connsiteX39" fmla="*/ 1443652 w 6178550"/>
              <a:gd name="connsiteY39" fmla="*/ 2262186 h 5154512"/>
              <a:gd name="connsiteX40" fmla="*/ 1893964 w 6178550"/>
              <a:gd name="connsiteY40" fmla="*/ 2262047 h 5154512"/>
              <a:gd name="connsiteX41" fmla="*/ 2239095 w 6178550"/>
              <a:gd name="connsiteY41" fmla="*/ 2262047 h 5154512"/>
              <a:gd name="connsiteX42" fmla="*/ 2575144 w 6178550"/>
              <a:gd name="connsiteY42" fmla="*/ 2262047 h 5154512"/>
              <a:gd name="connsiteX43" fmla="*/ 2641748 w 6178550"/>
              <a:gd name="connsiteY43" fmla="*/ 2328839 h 5154512"/>
              <a:gd name="connsiteX44" fmla="*/ 2641748 w 6178550"/>
              <a:gd name="connsiteY44" fmla="*/ 2720484 h 5154512"/>
              <a:gd name="connsiteX45" fmla="*/ 2584226 w 6178550"/>
              <a:gd name="connsiteY45" fmla="*/ 2784240 h 5154512"/>
              <a:gd name="connsiteX46" fmla="*/ 2036255 w 6178550"/>
              <a:gd name="connsiteY46" fmla="*/ 2902644 h 5154512"/>
              <a:gd name="connsiteX47" fmla="*/ 1960568 w 6178550"/>
              <a:gd name="connsiteY47" fmla="*/ 2869248 h 5154512"/>
              <a:gd name="connsiteX48" fmla="*/ 1833415 w 6178550"/>
              <a:gd name="connsiteY48" fmla="*/ 2316695 h 5154512"/>
              <a:gd name="connsiteX49" fmla="*/ 1893964 w 6178550"/>
              <a:gd name="connsiteY49" fmla="*/ 2262047 h 5154512"/>
              <a:gd name="connsiteX50" fmla="*/ 3837186 w 6178550"/>
              <a:gd name="connsiteY50" fmla="*/ 2259011 h 5154512"/>
              <a:gd name="connsiteX51" fmla="*/ 4018756 w 6178550"/>
              <a:gd name="connsiteY51" fmla="*/ 2262047 h 5154512"/>
              <a:gd name="connsiteX52" fmla="*/ 4067175 w 6178550"/>
              <a:gd name="connsiteY52" fmla="*/ 2298485 h 5154512"/>
              <a:gd name="connsiteX53" fmla="*/ 3779689 w 6178550"/>
              <a:gd name="connsiteY53" fmla="*/ 3030270 h 5154512"/>
              <a:gd name="connsiteX54" fmla="*/ 3691929 w 6178550"/>
              <a:gd name="connsiteY54" fmla="*/ 3057598 h 5154512"/>
              <a:gd name="connsiteX55" fmla="*/ 3619301 w 6178550"/>
              <a:gd name="connsiteY55" fmla="*/ 2939177 h 5154512"/>
              <a:gd name="connsiteX56" fmla="*/ 3761531 w 6178550"/>
              <a:gd name="connsiteY56" fmla="*/ 2325813 h 5154512"/>
              <a:gd name="connsiteX57" fmla="*/ 3837186 w 6178550"/>
              <a:gd name="connsiteY57" fmla="*/ 2259011 h 5154512"/>
              <a:gd name="connsiteX58" fmla="*/ 3527966 w 6178550"/>
              <a:gd name="connsiteY58" fmla="*/ 2259011 h 5154512"/>
              <a:gd name="connsiteX59" fmla="*/ 3597572 w 6178550"/>
              <a:gd name="connsiteY59" fmla="*/ 2334927 h 5154512"/>
              <a:gd name="connsiteX60" fmla="*/ 3473492 w 6178550"/>
              <a:gd name="connsiteY60" fmla="*/ 2869376 h 5154512"/>
              <a:gd name="connsiteX61" fmla="*/ 3394806 w 6178550"/>
              <a:gd name="connsiteY61" fmla="*/ 2902779 h 5154512"/>
              <a:gd name="connsiteX62" fmla="*/ 2856114 w 6178550"/>
              <a:gd name="connsiteY62" fmla="*/ 2784350 h 5154512"/>
              <a:gd name="connsiteX63" fmla="*/ 2795587 w 6178550"/>
              <a:gd name="connsiteY63" fmla="*/ 2723617 h 5154512"/>
              <a:gd name="connsiteX64" fmla="*/ 2795587 w 6178550"/>
              <a:gd name="connsiteY64" fmla="*/ 2322780 h 5154512"/>
              <a:gd name="connsiteX65" fmla="*/ 2856114 w 6178550"/>
              <a:gd name="connsiteY65" fmla="*/ 2262048 h 5154512"/>
              <a:gd name="connsiteX66" fmla="*/ 3201119 w 6178550"/>
              <a:gd name="connsiteY66" fmla="*/ 2262048 h 5154512"/>
              <a:gd name="connsiteX67" fmla="*/ 3527966 w 6178550"/>
              <a:gd name="connsiteY67" fmla="*/ 2259011 h 5154512"/>
              <a:gd name="connsiteX68" fmla="*/ 2007042 w 6178550"/>
              <a:gd name="connsiteY68" fmla="*/ 1456915 h 5154512"/>
              <a:gd name="connsiteX69" fmla="*/ 2036365 w 6178550"/>
              <a:gd name="connsiteY69" fmla="*/ 1464399 h 5154512"/>
              <a:gd name="connsiteX70" fmla="*/ 2584237 w 6178550"/>
              <a:gd name="connsiteY70" fmla="*/ 1579590 h 5154512"/>
              <a:gd name="connsiteX71" fmla="*/ 2641748 w 6178550"/>
              <a:gd name="connsiteY71" fmla="*/ 1646279 h 5154512"/>
              <a:gd name="connsiteX72" fmla="*/ 2641748 w 6178550"/>
              <a:gd name="connsiteY72" fmla="*/ 2049446 h 5154512"/>
              <a:gd name="connsiteX73" fmla="*/ 2578183 w 6178550"/>
              <a:gd name="connsiteY73" fmla="*/ 2116136 h 5154512"/>
              <a:gd name="connsiteX74" fmla="*/ 2233115 w 6178550"/>
              <a:gd name="connsiteY74" fmla="*/ 2113105 h 5154512"/>
              <a:gd name="connsiteX75" fmla="*/ 1921343 w 6178550"/>
              <a:gd name="connsiteY75" fmla="*/ 2113105 h 5154512"/>
              <a:gd name="connsiteX76" fmla="*/ 1839616 w 6178550"/>
              <a:gd name="connsiteY76" fmla="*/ 2028227 h 5154512"/>
              <a:gd name="connsiteX77" fmla="*/ 1957666 w 6178550"/>
              <a:gd name="connsiteY77" fmla="*/ 1503806 h 5154512"/>
              <a:gd name="connsiteX78" fmla="*/ 2007042 w 6178550"/>
              <a:gd name="connsiteY78" fmla="*/ 1456915 h 5154512"/>
              <a:gd name="connsiteX79" fmla="*/ 3425401 w 6178550"/>
              <a:gd name="connsiteY79" fmla="*/ 1456295 h 5154512"/>
              <a:gd name="connsiteX80" fmla="*/ 3473492 w 6178550"/>
              <a:gd name="connsiteY80" fmla="*/ 1499442 h 5154512"/>
              <a:gd name="connsiteX81" fmla="*/ 3597572 w 6178550"/>
              <a:gd name="connsiteY81" fmla="*/ 2034113 h 5154512"/>
              <a:gd name="connsiteX82" fmla="*/ 3521913 w 6178550"/>
              <a:gd name="connsiteY82" fmla="*/ 2113098 h 5154512"/>
              <a:gd name="connsiteX83" fmla="*/ 3198093 w 6178550"/>
              <a:gd name="connsiteY83" fmla="*/ 2113098 h 5154512"/>
              <a:gd name="connsiteX84" fmla="*/ 2865194 w 6178550"/>
              <a:gd name="connsiteY84" fmla="*/ 2116136 h 5154512"/>
              <a:gd name="connsiteX85" fmla="*/ 2795587 w 6178550"/>
              <a:gd name="connsiteY85" fmla="*/ 2049302 h 5154512"/>
              <a:gd name="connsiteX86" fmla="*/ 2795587 w 6178550"/>
              <a:gd name="connsiteY86" fmla="*/ 1648299 h 5154512"/>
              <a:gd name="connsiteX87" fmla="*/ 2862167 w 6178550"/>
              <a:gd name="connsiteY87" fmla="*/ 1578428 h 5154512"/>
              <a:gd name="connsiteX88" fmla="*/ 3397833 w 6178550"/>
              <a:gd name="connsiteY88" fmla="*/ 1462987 h 5154512"/>
              <a:gd name="connsiteX89" fmla="*/ 3425401 w 6178550"/>
              <a:gd name="connsiteY89" fmla="*/ 1456295 h 5154512"/>
              <a:gd name="connsiteX90" fmla="*/ 1703421 w 6178550"/>
              <a:gd name="connsiteY90" fmla="*/ 1298083 h 5154512"/>
              <a:gd name="connsiteX91" fmla="*/ 1752247 w 6178550"/>
              <a:gd name="connsiteY91" fmla="*/ 1314775 h 5154512"/>
              <a:gd name="connsiteX92" fmla="*/ 1800696 w 6178550"/>
              <a:gd name="connsiteY92" fmla="*/ 1466522 h 5154512"/>
              <a:gd name="connsiteX93" fmla="*/ 1673519 w 6178550"/>
              <a:gd name="connsiteY93" fmla="*/ 2024948 h 5154512"/>
              <a:gd name="connsiteX94" fmla="*/ 1582679 w 6178550"/>
              <a:gd name="connsiteY94" fmla="*/ 2112961 h 5154512"/>
              <a:gd name="connsiteX95" fmla="*/ 1519090 w 6178550"/>
              <a:gd name="connsiteY95" fmla="*/ 2112961 h 5154512"/>
              <a:gd name="connsiteX96" fmla="*/ 1382830 w 6178550"/>
              <a:gd name="connsiteY96" fmla="*/ 1949075 h 5154512"/>
              <a:gd name="connsiteX97" fmla="*/ 1661407 w 6178550"/>
              <a:gd name="connsiteY97" fmla="*/ 1326915 h 5154512"/>
              <a:gd name="connsiteX98" fmla="*/ 1703421 w 6178550"/>
              <a:gd name="connsiteY98" fmla="*/ 1298083 h 5154512"/>
              <a:gd name="connsiteX99" fmla="*/ 3730129 w 6178550"/>
              <a:gd name="connsiteY99" fmla="*/ 1293671 h 5154512"/>
              <a:gd name="connsiteX100" fmla="*/ 3766443 w 6178550"/>
              <a:gd name="connsiteY100" fmla="*/ 1324026 h 5154512"/>
              <a:gd name="connsiteX101" fmla="*/ 4069061 w 6178550"/>
              <a:gd name="connsiteY101" fmla="*/ 2046460 h 5154512"/>
              <a:gd name="connsiteX102" fmla="*/ 4005511 w 6178550"/>
              <a:gd name="connsiteY102" fmla="*/ 2116275 h 5154512"/>
              <a:gd name="connsiteX103" fmla="*/ 3914726 w 6178550"/>
              <a:gd name="connsiteY103" fmla="*/ 2113240 h 5154512"/>
              <a:gd name="connsiteX104" fmla="*/ 3754339 w 6178550"/>
              <a:gd name="connsiteY104" fmla="*/ 1973610 h 5154512"/>
              <a:gd name="connsiteX105" fmla="*/ 3624213 w 6178550"/>
              <a:gd name="connsiteY105" fmla="*/ 1433302 h 5154512"/>
              <a:gd name="connsiteX106" fmla="*/ 3618161 w 6178550"/>
              <a:gd name="connsiteY106" fmla="*/ 1363486 h 5154512"/>
              <a:gd name="connsiteX107" fmla="*/ 3730129 w 6178550"/>
              <a:gd name="connsiteY107" fmla="*/ 1293671 h 5154512"/>
              <a:gd name="connsiteX108" fmla="*/ 3359150 w 6178550"/>
              <a:gd name="connsiteY108" fmla="*/ 995361 h 5154512"/>
              <a:gd name="connsiteX109" fmla="*/ 3615967 w 6178550"/>
              <a:gd name="connsiteY109" fmla="*/ 1165431 h 5154512"/>
              <a:gd name="connsiteX110" fmla="*/ 3606903 w 6178550"/>
              <a:gd name="connsiteY110" fmla="*/ 1220096 h 5154512"/>
              <a:gd name="connsiteX111" fmla="*/ 3522304 w 6178550"/>
              <a:gd name="connsiteY111" fmla="*/ 1226170 h 5154512"/>
              <a:gd name="connsiteX112" fmla="*/ 3359150 w 6178550"/>
              <a:gd name="connsiteY112" fmla="*/ 995361 h 5154512"/>
              <a:gd name="connsiteX113" fmla="*/ 2090738 w 6178550"/>
              <a:gd name="connsiteY113" fmla="*/ 984248 h 5154512"/>
              <a:gd name="connsiteX114" fmla="*/ 1911759 w 6178550"/>
              <a:gd name="connsiteY114" fmla="*/ 1226585 h 5154512"/>
              <a:gd name="connsiteX115" fmla="*/ 1817719 w 6178550"/>
              <a:gd name="connsiteY115" fmla="*/ 1211439 h 5154512"/>
              <a:gd name="connsiteX116" fmla="*/ 1826820 w 6178550"/>
              <a:gd name="connsiteY116" fmla="*/ 1156913 h 5154512"/>
              <a:gd name="connsiteX117" fmla="*/ 2090738 w 6178550"/>
              <a:gd name="connsiteY117" fmla="*/ 984248 h 5154512"/>
              <a:gd name="connsiteX118" fmla="*/ 2829955 w 6178550"/>
              <a:gd name="connsiteY118" fmla="*/ 883060 h 5154512"/>
              <a:gd name="connsiteX119" fmla="*/ 2868161 w 6178550"/>
              <a:gd name="connsiteY119" fmla="*/ 889891 h 5154512"/>
              <a:gd name="connsiteX120" fmla="*/ 3234785 w 6178550"/>
              <a:gd name="connsiteY120" fmla="*/ 1114547 h 5154512"/>
              <a:gd name="connsiteX121" fmla="*/ 3368103 w 6178550"/>
              <a:gd name="connsiteY121" fmla="*/ 1290628 h 5154512"/>
              <a:gd name="connsiteX122" fmla="*/ 3349923 w 6178550"/>
              <a:gd name="connsiteY122" fmla="*/ 1354382 h 5154512"/>
              <a:gd name="connsiteX123" fmla="*/ 2868161 w 6178550"/>
              <a:gd name="connsiteY123" fmla="*/ 1460638 h 5154512"/>
              <a:gd name="connsiteX124" fmla="*/ 2795442 w 6178550"/>
              <a:gd name="connsiteY124" fmla="*/ 1393848 h 5154512"/>
              <a:gd name="connsiteX125" fmla="*/ 2795442 w 6178550"/>
              <a:gd name="connsiteY125" fmla="*/ 1163122 h 5154512"/>
              <a:gd name="connsiteX126" fmla="*/ 2795442 w 6178550"/>
              <a:gd name="connsiteY126" fmla="*/ 944537 h 5154512"/>
              <a:gd name="connsiteX127" fmla="*/ 2829955 w 6178550"/>
              <a:gd name="connsiteY127" fmla="*/ 883060 h 5154512"/>
              <a:gd name="connsiteX128" fmla="*/ 2608502 w 6178550"/>
              <a:gd name="connsiteY128" fmla="*/ 881264 h 5154512"/>
              <a:gd name="connsiteX129" fmla="*/ 2641745 w 6178550"/>
              <a:gd name="connsiteY129" fmla="*/ 947452 h 5154512"/>
              <a:gd name="connsiteX130" fmla="*/ 2641745 w 6178550"/>
              <a:gd name="connsiteY130" fmla="*/ 1172161 h 5154512"/>
              <a:gd name="connsiteX131" fmla="*/ 2641745 w 6178550"/>
              <a:gd name="connsiteY131" fmla="*/ 1402942 h 5154512"/>
              <a:gd name="connsiteX132" fmla="*/ 2581131 w 6178550"/>
              <a:gd name="connsiteY132" fmla="*/ 1460637 h 5154512"/>
              <a:gd name="connsiteX133" fmla="*/ 2084099 w 6178550"/>
              <a:gd name="connsiteY133" fmla="*/ 1354356 h 5154512"/>
              <a:gd name="connsiteX134" fmla="*/ 2062884 w 6178550"/>
              <a:gd name="connsiteY134" fmla="*/ 1293624 h 5154512"/>
              <a:gd name="connsiteX135" fmla="*/ 2569008 w 6178550"/>
              <a:gd name="connsiteY135" fmla="*/ 889757 h 5154512"/>
              <a:gd name="connsiteX136" fmla="*/ 2608502 w 6178550"/>
              <a:gd name="connsiteY136" fmla="*/ 881264 h 5154512"/>
              <a:gd name="connsiteX137" fmla="*/ 5908650 w 6178550"/>
              <a:gd name="connsiteY137" fmla="*/ 697660 h 5154512"/>
              <a:gd name="connsiteX138" fmla="*/ 5879236 w 6178550"/>
              <a:gd name="connsiteY138" fmla="*/ 704017 h 5154512"/>
              <a:gd name="connsiteX139" fmla="*/ 5861077 w 6178550"/>
              <a:gd name="connsiteY139" fmla="*/ 792070 h 5154512"/>
              <a:gd name="connsiteX140" fmla="*/ 5861077 w 6178550"/>
              <a:gd name="connsiteY140" fmla="*/ 4405249 h 5154512"/>
              <a:gd name="connsiteX141" fmla="*/ 5861077 w 6178550"/>
              <a:gd name="connsiteY141" fmla="*/ 4478120 h 5154512"/>
              <a:gd name="connsiteX142" fmla="*/ 5497900 w 6178550"/>
              <a:gd name="connsiteY142" fmla="*/ 4827293 h 5154512"/>
              <a:gd name="connsiteX143" fmla="*/ 812912 w 6178550"/>
              <a:gd name="connsiteY143" fmla="*/ 4824256 h 5154512"/>
              <a:gd name="connsiteX144" fmla="*/ 752383 w 6178550"/>
              <a:gd name="connsiteY144" fmla="*/ 4824256 h 5154512"/>
              <a:gd name="connsiteX145" fmla="*/ 703959 w 6178550"/>
              <a:gd name="connsiteY145" fmla="*/ 4897127 h 5154512"/>
              <a:gd name="connsiteX146" fmla="*/ 943051 w 6178550"/>
              <a:gd name="connsiteY146" fmla="*/ 5064123 h 5154512"/>
              <a:gd name="connsiteX147" fmla="*/ 3388445 w 6178550"/>
              <a:gd name="connsiteY147" fmla="*/ 5064123 h 5154512"/>
              <a:gd name="connsiteX148" fmla="*/ 4084535 w 6178550"/>
              <a:gd name="connsiteY148" fmla="*/ 5064123 h 5154512"/>
              <a:gd name="connsiteX149" fmla="*/ 5839892 w 6178550"/>
              <a:gd name="connsiteY149" fmla="*/ 5064123 h 5154512"/>
              <a:gd name="connsiteX150" fmla="*/ 6033587 w 6178550"/>
              <a:gd name="connsiteY150" fmla="*/ 4982144 h 5154512"/>
              <a:gd name="connsiteX151" fmla="*/ 6088063 w 6178550"/>
              <a:gd name="connsiteY151" fmla="*/ 4775676 h 5154512"/>
              <a:gd name="connsiteX152" fmla="*/ 6088063 w 6178550"/>
              <a:gd name="connsiteY152" fmla="*/ 983356 h 5154512"/>
              <a:gd name="connsiteX153" fmla="*/ 6088063 w 6178550"/>
              <a:gd name="connsiteY153" fmla="*/ 928703 h 5154512"/>
              <a:gd name="connsiteX154" fmla="*/ 5991216 w 6178550"/>
              <a:gd name="connsiteY154" fmla="*/ 734381 h 5154512"/>
              <a:gd name="connsiteX155" fmla="*/ 5908650 w 6178550"/>
              <a:gd name="connsiteY155" fmla="*/ 697660 h 5154512"/>
              <a:gd name="connsiteX156" fmla="*/ 2723059 w 6178550"/>
              <a:gd name="connsiteY156" fmla="*/ 620294 h 5154512"/>
              <a:gd name="connsiteX157" fmla="*/ 1158577 w 6178550"/>
              <a:gd name="connsiteY157" fmla="*/ 2177396 h 5154512"/>
              <a:gd name="connsiteX158" fmla="*/ 2713981 w 6178550"/>
              <a:gd name="connsiteY158" fmla="*/ 3749675 h 5154512"/>
              <a:gd name="connsiteX159" fmla="*/ 4275436 w 6178550"/>
              <a:gd name="connsiteY159" fmla="*/ 2183466 h 5154512"/>
              <a:gd name="connsiteX160" fmla="*/ 2723059 w 6178550"/>
              <a:gd name="connsiteY160" fmla="*/ 620294 h 5154512"/>
              <a:gd name="connsiteX161" fmla="*/ 5548825 w 6178550"/>
              <a:gd name="connsiteY161" fmla="*/ 373434 h 5154512"/>
              <a:gd name="connsiteX162" fmla="*/ 5488819 w 6178550"/>
              <a:gd name="connsiteY162" fmla="*/ 477193 h 5154512"/>
              <a:gd name="connsiteX163" fmla="*/ 5488819 w 6178550"/>
              <a:gd name="connsiteY163" fmla="*/ 4157288 h 5154512"/>
              <a:gd name="connsiteX164" fmla="*/ 5183161 w 6178550"/>
              <a:gd name="connsiteY164" fmla="*/ 4460926 h 5154512"/>
              <a:gd name="connsiteX165" fmla="*/ 483300 w 6178550"/>
              <a:gd name="connsiteY165" fmla="*/ 4460926 h 5154512"/>
              <a:gd name="connsiteX166" fmla="*/ 416721 w 6178550"/>
              <a:gd name="connsiteY166" fmla="*/ 4463962 h 5154512"/>
              <a:gd name="connsiteX167" fmla="*/ 371327 w 6178550"/>
              <a:gd name="connsiteY167" fmla="*/ 4512544 h 5154512"/>
              <a:gd name="connsiteX168" fmla="*/ 613431 w 6178550"/>
              <a:gd name="connsiteY168" fmla="*/ 4740273 h 5154512"/>
              <a:gd name="connsiteX169" fmla="*/ 3070796 w 6178550"/>
              <a:gd name="connsiteY169" fmla="*/ 4737237 h 5154512"/>
              <a:gd name="connsiteX170" fmla="*/ 4111847 w 6178550"/>
              <a:gd name="connsiteY170" fmla="*/ 4737237 h 5154512"/>
              <a:gd name="connsiteX171" fmla="*/ 5546319 w 6178550"/>
              <a:gd name="connsiteY171" fmla="*/ 4737237 h 5154512"/>
              <a:gd name="connsiteX172" fmla="*/ 5749082 w 6178550"/>
              <a:gd name="connsiteY172" fmla="*/ 4594527 h 5154512"/>
              <a:gd name="connsiteX173" fmla="*/ 5764213 w 6178550"/>
              <a:gd name="connsiteY173" fmla="*/ 4463962 h 5154512"/>
              <a:gd name="connsiteX174" fmla="*/ 5764213 w 6178550"/>
              <a:gd name="connsiteY174" fmla="*/ 650267 h 5154512"/>
              <a:gd name="connsiteX175" fmla="*/ 5761187 w 6178550"/>
              <a:gd name="connsiteY175" fmla="*/ 577395 h 5154512"/>
              <a:gd name="connsiteX176" fmla="*/ 5609871 w 6178550"/>
              <a:gd name="connsiteY176" fmla="*/ 383065 h 5154512"/>
              <a:gd name="connsiteX177" fmla="*/ 5548825 w 6178550"/>
              <a:gd name="connsiteY177" fmla="*/ 373434 h 5154512"/>
              <a:gd name="connsiteX178" fmla="*/ 335857 w 6178550"/>
              <a:gd name="connsiteY178" fmla="*/ 0 h 5154512"/>
              <a:gd name="connsiteX179" fmla="*/ 5152826 w 6178550"/>
              <a:gd name="connsiteY179" fmla="*/ 0 h 5154512"/>
              <a:gd name="connsiteX180" fmla="*/ 5485657 w 6178550"/>
              <a:gd name="connsiteY180" fmla="*/ 245967 h 5154512"/>
              <a:gd name="connsiteX181" fmla="*/ 5537095 w 6178550"/>
              <a:gd name="connsiteY181" fmla="*/ 279370 h 5154512"/>
              <a:gd name="connsiteX182" fmla="*/ 5851771 w 6178550"/>
              <a:gd name="connsiteY182" fmla="*/ 561778 h 5154512"/>
              <a:gd name="connsiteX183" fmla="*/ 5906234 w 6178550"/>
              <a:gd name="connsiteY183" fmla="*/ 607326 h 5154512"/>
              <a:gd name="connsiteX184" fmla="*/ 6175525 w 6178550"/>
              <a:gd name="connsiteY184" fmla="*/ 907953 h 5154512"/>
              <a:gd name="connsiteX185" fmla="*/ 6178550 w 6178550"/>
              <a:gd name="connsiteY185" fmla="*/ 944394 h 5154512"/>
              <a:gd name="connsiteX186" fmla="*/ 6178550 w 6178550"/>
              <a:gd name="connsiteY186" fmla="*/ 4806987 h 5154512"/>
              <a:gd name="connsiteX187" fmla="*/ 6127113 w 6178550"/>
              <a:gd name="connsiteY187" fmla="*/ 5010441 h 5154512"/>
              <a:gd name="connsiteX188" fmla="*/ 5882028 w 6178550"/>
              <a:gd name="connsiteY188" fmla="*/ 5153163 h 5154512"/>
              <a:gd name="connsiteX189" fmla="*/ 5633918 w 6178550"/>
              <a:gd name="connsiteY189" fmla="*/ 5153163 h 5154512"/>
              <a:gd name="connsiteX190" fmla="*/ 3388823 w 6178550"/>
              <a:gd name="connsiteY190" fmla="*/ 5153163 h 5154512"/>
              <a:gd name="connsiteX191" fmla="*/ 944029 w 6178550"/>
              <a:gd name="connsiteY191" fmla="*/ 5153163 h 5154512"/>
              <a:gd name="connsiteX192" fmla="*/ 608173 w 6178550"/>
              <a:gd name="connsiteY192" fmla="*/ 4876829 h 5154512"/>
              <a:gd name="connsiteX193" fmla="*/ 559761 w 6178550"/>
              <a:gd name="connsiteY193" fmla="*/ 4825206 h 5154512"/>
              <a:gd name="connsiteX194" fmla="*/ 284419 w 6178550"/>
              <a:gd name="connsiteY194" fmla="*/ 4533690 h 5154512"/>
              <a:gd name="connsiteX195" fmla="*/ 214827 w 6178550"/>
              <a:gd name="connsiteY195" fmla="*/ 4457774 h 5154512"/>
              <a:gd name="connsiteX196" fmla="*/ 3026 w 6178550"/>
              <a:gd name="connsiteY196" fmla="*/ 4211807 h 5154512"/>
              <a:gd name="connsiteX197" fmla="*/ 0 w 6178550"/>
              <a:gd name="connsiteY197" fmla="*/ 4126781 h 5154512"/>
              <a:gd name="connsiteX198" fmla="*/ 0 w 6178550"/>
              <a:gd name="connsiteY198" fmla="*/ 343140 h 5154512"/>
              <a:gd name="connsiteX199" fmla="*/ 15129 w 6178550"/>
              <a:gd name="connsiteY199" fmla="*/ 197381 h 5154512"/>
              <a:gd name="connsiteX200" fmla="*/ 257188 w 6178550"/>
              <a:gd name="connsiteY200" fmla="*/ 3037 h 5154512"/>
              <a:gd name="connsiteX201" fmla="*/ 335857 w 6178550"/>
              <a:gd name="connsiteY201" fmla="*/ 0 h 515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6178550" h="5154512">
                <a:moveTo>
                  <a:pt x="1885537" y="3116233"/>
                </a:moveTo>
                <a:cubicBezTo>
                  <a:pt x="1892008" y="3117181"/>
                  <a:pt x="1898621" y="3121355"/>
                  <a:pt x="1905423" y="3130461"/>
                </a:cubicBezTo>
                <a:cubicBezTo>
                  <a:pt x="1959837" y="3209383"/>
                  <a:pt x="2014251" y="3288304"/>
                  <a:pt x="2071688" y="3370261"/>
                </a:cubicBezTo>
                <a:cubicBezTo>
                  <a:pt x="1971929" y="3324730"/>
                  <a:pt x="1884262" y="3270092"/>
                  <a:pt x="1808686" y="3194206"/>
                </a:cubicBezTo>
                <a:cubicBezTo>
                  <a:pt x="1787525" y="3169922"/>
                  <a:pt x="1814732" y="3154745"/>
                  <a:pt x="1829847" y="3148674"/>
                </a:cubicBezTo>
                <a:cubicBezTo>
                  <a:pt x="1847985" y="3139568"/>
                  <a:pt x="1866124" y="3113387"/>
                  <a:pt x="1885537" y="3116233"/>
                </a:cubicBezTo>
                <a:close/>
                <a:moveTo>
                  <a:pt x="3550682" y="3115618"/>
                </a:moveTo>
                <a:cubicBezTo>
                  <a:pt x="3575733" y="3110766"/>
                  <a:pt x="3597812" y="3146153"/>
                  <a:pt x="3618193" y="3157569"/>
                </a:cubicBezTo>
                <a:cubicBezTo>
                  <a:pt x="3654425" y="3175833"/>
                  <a:pt x="3621212" y="3194098"/>
                  <a:pt x="3609135" y="3206274"/>
                </a:cubicBezTo>
                <a:cubicBezTo>
                  <a:pt x="3530631" y="3279332"/>
                  <a:pt x="3443070" y="3337169"/>
                  <a:pt x="3346450" y="3379786"/>
                </a:cubicBezTo>
                <a:cubicBezTo>
                  <a:pt x="3409857" y="3300640"/>
                  <a:pt x="3467225" y="3218450"/>
                  <a:pt x="3524593" y="3136260"/>
                </a:cubicBezTo>
                <a:cubicBezTo>
                  <a:pt x="3533651" y="3123323"/>
                  <a:pt x="3542331" y="3117235"/>
                  <a:pt x="3550682" y="3115618"/>
                </a:cubicBezTo>
                <a:close/>
                <a:moveTo>
                  <a:pt x="2598262" y="2907098"/>
                </a:moveTo>
                <a:cubicBezTo>
                  <a:pt x="2641744" y="2906814"/>
                  <a:pt x="2641744" y="2926172"/>
                  <a:pt x="2641744" y="3003605"/>
                </a:cubicBezTo>
                <a:cubicBezTo>
                  <a:pt x="2641744" y="3070411"/>
                  <a:pt x="2641744" y="3134180"/>
                  <a:pt x="2641744" y="3197948"/>
                </a:cubicBezTo>
                <a:cubicBezTo>
                  <a:pt x="2641744" y="3273864"/>
                  <a:pt x="2638712" y="3346742"/>
                  <a:pt x="2641744" y="3422657"/>
                </a:cubicBezTo>
                <a:cubicBezTo>
                  <a:pt x="2644775" y="3480353"/>
                  <a:pt x="2623555" y="3492499"/>
                  <a:pt x="2572021" y="3477316"/>
                </a:cubicBezTo>
                <a:cubicBezTo>
                  <a:pt x="2390137" y="3431767"/>
                  <a:pt x="2253724" y="3325486"/>
                  <a:pt x="2138530" y="3182765"/>
                </a:cubicBezTo>
                <a:cubicBezTo>
                  <a:pt x="2114279" y="3149363"/>
                  <a:pt x="2090028" y="3112923"/>
                  <a:pt x="2065777" y="3079521"/>
                </a:cubicBezTo>
                <a:cubicBezTo>
                  <a:pt x="2041525" y="3046118"/>
                  <a:pt x="2053651" y="3024862"/>
                  <a:pt x="2090028" y="3009679"/>
                </a:cubicBezTo>
                <a:cubicBezTo>
                  <a:pt x="2220378" y="2961093"/>
                  <a:pt x="2356792" y="2930727"/>
                  <a:pt x="2496236" y="2915544"/>
                </a:cubicBezTo>
                <a:cubicBezTo>
                  <a:pt x="2508362" y="2915544"/>
                  <a:pt x="2523519" y="2915544"/>
                  <a:pt x="2538676" y="2912507"/>
                </a:cubicBezTo>
                <a:cubicBezTo>
                  <a:pt x="2564443" y="2909471"/>
                  <a:pt x="2583768" y="2907193"/>
                  <a:pt x="2598262" y="2907098"/>
                </a:cubicBezTo>
                <a:close/>
                <a:moveTo>
                  <a:pt x="2847084" y="2906572"/>
                </a:moveTo>
                <a:cubicBezTo>
                  <a:pt x="3013690" y="2921756"/>
                  <a:pt x="3177268" y="2949085"/>
                  <a:pt x="3334786" y="3009817"/>
                </a:cubicBezTo>
                <a:cubicBezTo>
                  <a:pt x="3386283" y="3028037"/>
                  <a:pt x="3389312" y="3049293"/>
                  <a:pt x="3362049" y="3091805"/>
                </a:cubicBezTo>
                <a:cubicBezTo>
                  <a:pt x="3240881" y="3274002"/>
                  <a:pt x="3089421" y="3416723"/>
                  <a:pt x="2874347" y="3474418"/>
                </a:cubicBezTo>
                <a:cubicBezTo>
                  <a:pt x="2804675" y="3495674"/>
                  <a:pt x="2795587" y="3489601"/>
                  <a:pt x="2795587" y="3416723"/>
                </a:cubicBezTo>
                <a:cubicBezTo>
                  <a:pt x="2795587" y="3343844"/>
                  <a:pt x="2795587" y="3267929"/>
                  <a:pt x="2795587" y="3192014"/>
                </a:cubicBezTo>
                <a:cubicBezTo>
                  <a:pt x="2795587" y="3116098"/>
                  <a:pt x="2795587" y="3037146"/>
                  <a:pt x="2795587" y="2958195"/>
                </a:cubicBezTo>
                <a:cubicBezTo>
                  <a:pt x="2795587" y="2921756"/>
                  <a:pt x="2807704" y="2903536"/>
                  <a:pt x="2847084" y="2906572"/>
                </a:cubicBezTo>
                <a:close/>
                <a:moveTo>
                  <a:pt x="1443652" y="2262186"/>
                </a:moveTo>
                <a:cubicBezTo>
                  <a:pt x="1470844" y="2262186"/>
                  <a:pt x="1495015" y="2262186"/>
                  <a:pt x="1522208" y="2262186"/>
                </a:cubicBezTo>
                <a:cubicBezTo>
                  <a:pt x="1661191" y="2262186"/>
                  <a:pt x="1664212" y="2262186"/>
                  <a:pt x="1679319" y="2395677"/>
                </a:cubicBezTo>
                <a:cubicBezTo>
                  <a:pt x="1700469" y="2586812"/>
                  <a:pt x="1742768" y="2771879"/>
                  <a:pt x="1818303" y="2947845"/>
                </a:cubicBezTo>
                <a:cubicBezTo>
                  <a:pt x="1830388" y="2978184"/>
                  <a:pt x="1830388" y="3002455"/>
                  <a:pt x="1794132" y="3023692"/>
                </a:cubicBezTo>
                <a:cubicBezTo>
                  <a:pt x="1772982" y="3032794"/>
                  <a:pt x="1754853" y="3047963"/>
                  <a:pt x="1733704" y="3063133"/>
                </a:cubicBezTo>
                <a:cubicBezTo>
                  <a:pt x="1709533" y="3081336"/>
                  <a:pt x="1694426" y="3078302"/>
                  <a:pt x="1673276" y="3054031"/>
                </a:cubicBezTo>
                <a:cubicBezTo>
                  <a:pt x="1504079" y="2844693"/>
                  <a:pt x="1404374" y="2608049"/>
                  <a:pt x="1371139" y="2344101"/>
                </a:cubicBezTo>
                <a:cubicBezTo>
                  <a:pt x="1362075" y="2271288"/>
                  <a:pt x="1371139" y="2262186"/>
                  <a:pt x="1443652" y="2262186"/>
                </a:cubicBezTo>
                <a:close/>
                <a:moveTo>
                  <a:pt x="1893964" y="2262047"/>
                </a:moveTo>
                <a:cubicBezTo>
                  <a:pt x="2009008" y="2262047"/>
                  <a:pt x="2124051" y="2262047"/>
                  <a:pt x="2239095" y="2262047"/>
                </a:cubicBezTo>
                <a:cubicBezTo>
                  <a:pt x="2351111" y="2262047"/>
                  <a:pt x="2463127" y="2262047"/>
                  <a:pt x="2575144" y="2262047"/>
                </a:cubicBezTo>
                <a:cubicBezTo>
                  <a:pt x="2626610" y="2259011"/>
                  <a:pt x="2644775" y="2277227"/>
                  <a:pt x="2641748" y="2328839"/>
                </a:cubicBezTo>
                <a:cubicBezTo>
                  <a:pt x="2641748" y="2459387"/>
                  <a:pt x="2641748" y="2589935"/>
                  <a:pt x="2641748" y="2720484"/>
                </a:cubicBezTo>
                <a:cubicBezTo>
                  <a:pt x="2644775" y="2766024"/>
                  <a:pt x="2626610" y="2781204"/>
                  <a:pt x="2584226" y="2784240"/>
                </a:cubicBezTo>
                <a:cubicBezTo>
                  <a:pt x="2396523" y="2799420"/>
                  <a:pt x="2211848" y="2829780"/>
                  <a:pt x="2036255" y="2902644"/>
                </a:cubicBezTo>
                <a:cubicBezTo>
                  <a:pt x="1996898" y="2917824"/>
                  <a:pt x="1975706" y="2908716"/>
                  <a:pt x="1960568" y="2869248"/>
                </a:cubicBezTo>
                <a:cubicBezTo>
                  <a:pt x="1887909" y="2690124"/>
                  <a:pt x="1851580" y="2504927"/>
                  <a:pt x="1833415" y="2316695"/>
                </a:cubicBezTo>
                <a:cubicBezTo>
                  <a:pt x="1830387" y="2268119"/>
                  <a:pt x="1857634" y="2262047"/>
                  <a:pt x="1893964" y="2262047"/>
                </a:cubicBezTo>
                <a:close/>
                <a:moveTo>
                  <a:pt x="3837186" y="2259011"/>
                </a:moveTo>
                <a:cubicBezTo>
                  <a:pt x="3897709" y="2262047"/>
                  <a:pt x="3958233" y="2259011"/>
                  <a:pt x="4018756" y="2262047"/>
                </a:cubicBezTo>
                <a:cubicBezTo>
                  <a:pt x="4064149" y="2262047"/>
                  <a:pt x="4067175" y="2271157"/>
                  <a:pt x="4067175" y="2298485"/>
                </a:cubicBezTo>
                <a:cubicBezTo>
                  <a:pt x="4039940" y="2580875"/>
                  <a:pt x="3943102" y="2817718"/>
                  <a:pt x="3779689" y="3030270"/>
                </a:cubicBezTo>
                <a:cubicBezTo>
                  <a:pt x="3755479" y="3057598"/>
                  <a:pt x="3731270" y="3094036"/>
                  <a:pt x="3691929" y="3057598"/>
                </a:cubicBezTo>
                <a:cubicBezTo>
                  <a:pt x="3655615" y="3024197"/>
                  <a:pt x="3582987" y="3021161"/>
                  <a:pt x="3619301" y="2939177"/>
                </a:cubicBezTo>
                <a:cubicBezTo>
                  <a:pt x="3710086" y="2744844"/>
                  <a:pt x="3746401" y="2538365"/>
                  <a:pt x="3761531" y="2325813"/>
                </a:cubicBezTo>
                <a:cubicBezTo>
                  <a:pt x="3764558" y="2274193"/>
                  <a:pt x="3788767" y="2259011"/>
                  <a:pt x="3837186" y="2259011"/>
                </a:cubicBezTo>
                <a:close/>
                <a:moveTo>
                  <a:pt x="3527966" y="2259011"/>
                </a:moveTo>
                <a:cubicBezTo>
                  <a:pt x="3579414" y="2259011"/>
                  <a:pt x="3603625" y="2277231"/>
                  <a:pt x="3597572" y="2334927"/>
                </a:cubicBezTo>
                <a:cubicBezTo>
                  <a:pt x="3579414" y="2517125"/>
                  <a:pt x="3546124" y="2696287"/>
                  <a:pt x="3473492" y="2869376"/>
                </a:cubicBezTo>
                <a:cubicBezTo>
                  <a:pt x="3455334" y="2908852"/>
                  <a:pt x="3437175" y="2920999"/>
                  <a:pt x="3394806" y="2902779"/>
                </a:cubicBezTo>
                <a:cubicBezTo>
                  <a:pt x="3222304" y="2832936"/>
                  <a:pt x="3040722" y="2796497"/>
                  <a:pt x="2856114" y="2784350"/>
                </a:cubicBezTo>
                <a:cubicBezTo>
                  <a:pt x="2810719" y="2781313"/>
                  <a:pt x="2795587" y="2766130"/>
                  <a:pt x="2795587" y="2723617"/>
                </a:cubicBezTo>
                <a:cubicBezTo>
                  <a:pt x="2798614" y="2590005"/>
                  <a:pt x="2798614" y="2456393"/>
                  <a:pt x="2795587" y="2322780"/>
                </a:cubicBezTo>
                <a:cubicBezTo>
                  <a:pt x="2795587" y="2277231"/>
                  <a:pt x="2813745" y="2259011"/>
                  <a:pt x="2856114" y="2262048"/>
                </a:cubicBezTo>
                <a:cubicBezTo>
                  <a:pt x="2971116" y="2262048"/>
                  <a:pt x="3086118" y="2262048"/>
                  <a:pt x="3201119" y="2262048"/>
                </a:cubicBezTo>
                <a:cubicBezTo>
                  <a:pt x="3310068" y="2262048"/>
                  <a:pt x="3419017" y="2262048"/>
                  <a:pt x="3527966" y="2259011"/>
                </a:cubicBezTo>
                <a:close/>
                <a:moveTo>
                  <a:pt x="2007042" y="1456915"/>
                </a:moveTo>
                <a:cubicBezTo>
                  <a:pt x="2015366" y="1457389"/>
                  <a:pt x="2025014" y="1459852"/>
                  <a:pt x="2036365" y="1464399"/>
                </a:cubicBezTo>
                <a:cubicBezTo>
                  <a:pt x="2211927" y="1534120"/>
                  <a:pt x="2393541" y="1573527"/>
                  <a:pt x="2584237" y="1579590"/>
                </a:cubicBezTo>
                <a:cubicBezTo>
                  <a:pt x="2626614" y="1582621"/>
                  <a:pt x="2641748" y="1603840"/>
                  <a:pt x="2641748" y="1646279"/>
                </a:cubicBezTo>
                <a:cubicBezTo>
                  <a:pt x="2641748" y="1779658"/>
                  <a:pt x="2641748" y="1916068"/>
                  <a:pt x="2641748" y="2049446"/>
                </a:cubicBezTo>
                <a:cubicBezTo>
                  <a:pt x="2644775" y="2097948"/>
                  <a:pt x="2623587" y="2116136"/>
                  <a:pt x="2578183" y="2116136"/>
                </a:cubicBezTo>
                <a:cubicBezTo>
                  <a:pt x="2463160" y="2113105"/>
                  <a:pt x="2348138" y="2113105"/>
                  <a:pt x="2233115" y="2113105"/>
                </a:cubicBezTo>
                <a:cubicBezTo>
                  <a:pt x="2130200" y="2113105"/>
                  <a:pt x="2024258" y="2113105"/>
                  <a:pt x="1921343" y="2113105"/>
                </a:cubicBezTo>
                <a:cubicBezTo>
                  <a:pt x="1833562" y="2113105"/>
                  <a:pt x="1833562" y="2113105"/>
                  <a:pt x="1839616" y="2028227"/>
                </a:cubicBezTo>
                <a:cubicBezTo>
                  <a:pt x="1848697" y="1846347"/>
                  <a:pt x="1891074" y="1673561"/>
                  <a:pt x="1957666" y="1503806"/>
                </a:cubicBezTo>
                <a:cubicBezTo>
                  <a:pt x="1969017" y="1471977"/>
                  <a:pt x="1982070" y="1455494"/>
                  <a:pt x="2007042" y="1456915"/>
                </a:cubicBezTo>
                <a:close/>
                <a:moveTo>
                  <a:pt x="3425401" y="1456295"/>
                </a:moveTo>
                <a:cubicBezTo>
                  <a:pt x="3449092" y="1454443"/>
                  <a:pt x="3462143" y="1467544"/>
                  <a:pt x="3473492" y="1499442"/>
                </a:cubicBezTo>
                <a:cubicBezTo>
                  <a:pt x="3546124" y="1669565"/>
                  <a:pt x="3582441" y="1848801"/>
                  <a:pt x="3597572" y="2034113"/>
                </a:cubicBezTo>
                <a:cubicBezTo>
                  <a:pt x="3603625" y="2107022"/>
                  <a:pt x="3597572" y="2113098"/>
                  <a:pt x="3521913" y="2113098"/>
                </a:cubicBezTo>
                <a:cubicBezTo>
                  <a:pt x="3412965" y="2116136"/>
                  <a:pt x="3307042" y="2113098"/>
                  <a:pt x="3198093" y="2113098"/>
                </a:cubicBezTo>
                <a:cubicBezTo>
                  <a:pt x="3086118" y="2113098"/>
                  <a:pt x="2974142" y="2113098"/>
                  <a:pt x="2865194" y="2116136"/>
                </a:cubicBezTo>
                <a:cubicBezTo>
                  <a:pt x="2816772" y="2116136"/>
                  <a:pt x="2795587" y="2100946"/>
                  <a:pt x="2795587" y="2049302"/>
                </a:cubicBezTo>
                <a:cubicBezTo>
                  <a:pt x="2798614" y="1915634"/>
                  <a:pt x="2798614" y="1781967"/>
                  <a:pt x="2795587" y="1648299"/>
                </a:cubicBezTo>
                <a:cubicBezTo>
                  <a:pt x="2795587" y="1599693"/>
                  <a:pt x="2813745" y="1581465"/>
                  <a:pt x="2862167" y="1578428"/>
                </a:cubicBezTo>
                <a:cubicBezTo>
                  <a:pt x="3046775" y="1572352"/>
                  <a:pt x="3225330" y="1529821"/>
                  <a:pt x="3397833" y="1462987"/>
                </a:cubicBezTo>
                <a:cubicBezTo>
                  <a:pt x="3408425" y="1459190"/>
                  <a:pt x="3417504" y="1456912"/>
                  <a:pt x="3425401" y="1456295"/>
                </a:cubicBezTo>
                <a:close/>
                <a:moveTo>
                  <a:pt x="1703421" y="1298083"/>
                </a:moveTo>
                <a:cubicBezTo>
                  <a:pt x="1717425" y="1295807"/>
                  <a:pt x="1732565" y="1301118"/>
                  <a:pt x="1752247" y="1314775"/>
                </a:cubicBezTo>
                <a:cubicBezTo>
                  <a:pt x="1837032" y="1378509"/>
                  <a:pt x="1843088" y="1354229"/>
                  <a:pt x="1800696" y="1466522"/>
                </a:cubicBezTo>
                <a:cubicBezTo>
                  <a:pt x="1728023" y="1645582"/>
                  <a:pt x="1688659" y="1833748"/>
                  <a:pt x="1673519" y="2024948"/>
                </a:cubicBezTo>
                <a:cubicBezTo>
                  <a:pt x="1670491" y="2109926"/>
                  <a:pt x="1667463" y="2112961"/>
                  <a:pt x="1582679" y="2112961"/>
                </a:cubicBezTo>
                <a:cubicBezTo>
                  <a:pt x="1561483" y="2112961"/>
                  <a:pt x="1540287" y="2112961"/>
                  <a:pt x="1519090" y="2112961"/>
                </a:cubicBezTo>
                <a:cubicBezTo>
                  <a:pt x="1355578" y="2112961"/>
                  <a:pt x="1352550" y="2112961"/>
                  <a:pt x="1382830" y="1949075"/>
                </a:cubicBezTo>
                <a:cubicBezTo>
                  <a:pt x="1422194" y="1718420"/>
                  <a:pt x="1516062" y="1512045"/>
                  <a:pt x="1661407" y="1326915"/>
                </a:cubicBezTo>
                <a:cubicBezTo>
                  <a:pt x="1676547" y="1310223"/>
                  <a:pt x="1689416" y="1300359"/>
                  <a:pt x="1703421" y="1298083"/>
                </a:cubicBezTo>
                <a:close/>
                <a:moveTo>
                  <a:pt x="3730129" y="1293671"/>
                </a:moveTo>
                <a:cubicBezTo>
                  <a:pt x="3745260" y="1290636"/>
                  <a:pt x="3757365" y="1311884"/>
                  <a:pt x="3766443" y="1324026"/>
                </a:cubicBezTo>
                <a:cubicBezTo>
                  <a:pt x="3938935" y="1533471"/>
                  <a:pt x="4035773" y="1776306"/>
                  <a:pt x="4069061" y="2046460"/>
                </a:cubicBezTo>
                <a:cubicBezTo>
                  <a:pt x="4075113" y="2098063"/>
                  <a:pt x="4056956" y="2119311"/>
                  <a:pt x="4005511" y="2116275"/>
                </a:cubicBezTo>
                <a:cubicBezTo>
                  <a:pt x="3975249" y="2113240"/>
                  <a:pt x="3944988" y="2113240"/>
                  <a:pt x="3914726" y="2113240"/>
                </a:cubicBezTo>
                <a:cubicBezTo>
                  <a:pt x="3769469" y="2113240"/>
                  <a:pt x="3769469" y="2113240"/>
                  <a:pt x="3754339" y="1973610"/>
                </a:cubicBezTo>
                <a:cubicBezTo>
                  <a:pt x="3736182" y="1788448"/>
                  <a:pt x="3693815" y="1609357"/>
                  <a:pt x="3624213" y="1433302"/>
                </a:cubicBezTo>
                <a:cubicBezTo>
                  <a:pt x="3615135" y="1412053"/>
                  <a:pt x="3590925" y="1384734"/>
                  <a:pt x="3618161" y="1363486"/>
                </a:cubicBezTo>
                <a:cubicBezTo>
                  <a:pt x="3651449" y="1336167"/>
                  <a:pt x="3684737" y="1302778"/>
                  <a:pt x="3730129" y="1293671"/>
                </a:cubicBezTo>
                <a:close/>
                <a:moveTo>
                  <a:pt x="3359150" y="995361"/>
                </a:moveTo>
                <a:cubicBezTo>
                  <a:pt x="3455834" y="1034841"/>
                  <a:pt x="3540433" y="1095581"/>
                  <a:pt x="3615967" y="1165431"/>
                </a:cubicBezTo>
                <a:cubicBezTo>
                  <a:pt x="3640138" y="1186689"/>
                  <a:pt x="3631074" y="1204911"/>
                  <a:pt x="3606903" y="1220096"/>
                </a:cubicBezTo>
                <a:cubicBezTo>
                  <a:pt x="3579711" y="1235280"/>
                  <a:pt x="3552518" y="1274761"/>
                  <a:pt x="3522304" y="1226170"/>
                </a:cubicBezTo>
                <a:cubicBezTo>
                  <a:pt x="3470941" y="1147209"/>
                  <a:pt x="3413535" y="1071285"/>
                  <a:pt x="3359150" y="995361"/>
                </a:cubicBezTo>
                <a:close/>
                <a:moveTo>
                  <a:pt x="2090738" y="984248"/>
                </a:moveTo>
                <a:cubicBezTo>
                  <a:pt x="2027034" y="1063008"/>
                  <a:pt x="1966363" y="1141767"/>
                  <a:pt x="1911759" y="1226585"/>
                </a:cubicBezTo>
                <a:cubicBezTo>
                  <a:pt x="1878390" y="1281111"/>
                  <a:pt x="1848055" y="1226585"/>
                  <a:pt x="1817719" y="1211439"/>
                </a:cubicBezTo>
                <a:cubicBezTo>
                  <a:pt x="1784350" y="1193264"/>
                  <a:pt x="1805585" y="1172060"/>
                  <a:pt x="1826820" y="1156913"/>
                </a:cubicBezTo>
                <a:cubicBezTo>
                  <a:pt x="1905692" y="1087242"/>
                  <a:pt x="1993665" y="1026657"/>
                  <a:pt x="2090738" y="984248"/>
                </a:cubicBezTo>
                <a:close/>
                <a:moveTo>
                  <a:pt x="2829955" y="883060"/>
                </a:moveTo>
                <a:cubicBezTo>
                  <a:pt x="2839755" y="883630"/>
                  <a:pt x="2852254" y="886096"/>
                  <a:pt x="2868161" y="889891"/>
                </a:cubicBezTo>
                <a:cubicBezTo>
                  <a:pt x="3013599" y="926322"/>
                  <a:pt x="3131767" y="1008291"/>
                  <a:pt x="3234785" y="1114547"/>
                </a:cubicBezTo>
                <a:cubicBezTo>
                  <a:pt x="3283264" y="1169193"/>
                  <a:pt x="3331743" y="1226874"/>
                  <a:pt x="3368103" y="1290628"/>
                </a:cubicBezTo>
                <a:cubicBezTo>
                  <a:pt x="3389312" y="1324023"/>
                  <a:pt x="3386282" y="1342238"/>
                  <a:pt x="3349923" y="1354382"/>
                </a:cubicBezTo>
                <a:cubicBezTo>
                  <a:pt x="3192366" y="1412064"/>
                  <a:pt x="3031778" y="1445458"/>
                  <a:pt x="2868161" y="1460638"/>
                </a:cubicBezTo>
                <a:cubicBezTo>
                  <a:pt x="2816652" y="1463674"/>
                  <a:pt x="2792412" y="1448494"/>
                  <a:pt x="2795442" y="1393848"/>
                </a:cubicBezTo>
                <a:cubicBezTo>
                  <a:pt x="2798472" y="1317951"/>
                  <a:pt x="2795442" y="1239018"/>
                  <a:pt x="2795442" y="1163122"/>
                </a:cubicBezTo>
                <a:cubicBezTo>
                  <a:pt x="2795442" y="1090260"/>
                  <a:pt x="2795442" y="1017399"/>
                  <a:pt x="2795442" y="944537"/>
                </a:cubicBezTo>
                <a:cubicBezTo>
                  <a:pt x="2795442" y="896722"/>
                  <a:pt x="2800555" y="881353"/>
                  <a:pt x="2829955" y="883060"/>
                </a:cubicBezTo>
                <a:close/>
                <a:moveTo>
                  <a:pt x="2608502" y="881264"/>
                </a:moveTo>
                <a:cubicBezTo>
                  <a:pt x="2638335" y="878559"/>
                  <a:pt x="2641745" y="895071"/>
                  <a:pt x="2641745" y="947452"/>
                </a:cubicBezTo>
                <a:cubicBezTo>
                  <a:pt x="2641745" y="1023367"/>
                  <a:pt x="2641745" y="1096246"/>
                  <a:pt x="2641745" y="1172161"/>
                </a:cubicBezTo>
                <a:cubicBezTo>
                  <a:pt x="2641745" y="1248075"/>
                  <a:pt x="2641745" y="1323990"/>
                  <a:pt x="2641745" y="1402942"/>
                </a:cubicBezTo>
                <a:cubicBezTo>
                  <a:pt x="2644775" y="1448491"/>
                  <a:pt x="2623560" y="1463674"/>
                  <a:pt x="2581131" y="1460637"/>
                </a:cubicBezTo>
                <a:cubicBezTo>
                  <a:pt x="2411413" y="1448491"/>
                  <a:pt x="2244725" y="1415088"/>
                  <a:pt x="2084099" y="1354356"/>
                </a:cubicBezTo>
                <a:cubicBezTo>
                  <a:pt x="2053792" y="1339173"/>
                  <a:pt x="2044700" y="1323990"/>
                  <a:pt x="2062884" y="1293624"/>
                </a:cubicBezTo>
                <a:cubicBezTo>
                  <a:pt x="2184112" y="1099282"/>
                  <a:pt x="2341707" y="953525"/>
                  <a:pt x="2569008" y="889757"/>
                </a:cubicBezTo>
                <a:cubicBezTo>
                  <a:pt x="2585677" y="885202"/>
                  <a:pt x="2598558" y="882165"/>
                  <a:pt x="2608502" y="881264"/>
                </a:cubicBezTo>
                <a:close/>
                <a:moveTo>
                  <a:pt x="5908650" y="697660"/>
                </a:moveTo>
                <a:cubicBezTo>
                  <a:pt x="5898908" y="697566"/>
                  <a:pt x="5889072" y="699462"/>
                  <a:pt x="5879236" y="704017"/>
                </a:cubicBezTo>
                <a:cubicBezTo>
                  <a:pt x="5845945" y="719198"/>
                  <a:pt x="5861077" y="761706"/>
                  <a:pt x="5861077" y="792070"/>
                </a:cubicBezTo>
                <a:cubicBezTo>
                  <a:pt x="5861077" y="1997474"/>
                  <a:pt x="5861077" y="3202880"/>
                  <a:pt x="5861077" y="4405249"/>
                </a:cubicBezTo>
                <a:cubicBezTo>
                  <a:pt x="5861077" y="4429539"/>
                  <a:pt x="5861077" y="4453830"/>
                  <a:pt x="5861077" y="4478120"/>
                </a:cubicBezTo>
                <a:cubicBezTo>
                  <a:pt x="5851998" y="4666370"/>
                  <a:pt x="5758177" y="4830329"/>
                  <a:pt x="5497900" y="4827293"/>
                </a:cubicBezTo>
                <a:cubicBezTo>
                  <a:pt x="3936237" y="4821220"/>
                  <a:pt x="2374575" y="4824256"/>
                  <a:pt x="812912" y="4824256"/>
                </a:cubicBezTo>
                <a:cubicBezTo>
                  <a:pt x="791727" y="4824256"/>
                  <a:pt x="773568" y="4824256"/>
                  <a:pt x="752383" y="4824256"/>
                </a:cubicBezTo>
                <a:cubicBezTo>
                  <a:pt x="694880" y="4827293"/>
                  <a:pt x="685800" y="4839438"/>
                  <a:pt x="703959" y="4897127"/>
                </a:cubicBezTo>
                <a:cubicBezTo>
                  <a:pt x="737250" y="5015543"/>
                  <a:pt x="806859" y="5064123"/>
                  <a:pt x="943051" y="5064123"/>
                </a:cubicBezTo>
                <a:cubicBezTo>
                  <a:pt x="1760200" y="5064123"/>
                  <a:pt x="2574322" y="5064123"/>
                  <a:pt x="3388445" y="5064123"/>
                </a:cubicBezTo>
                <a:cubicBezTo>
                  <a:pt x="3621484" y="5064123"/>
                  <a:pt x="3854522" y="5064123"/>
                  <a:pt x="4084535" y="5064123"/>
                </a:cubicBezTo>
                <a:cubicBezTo>
                  <a:pt x="4671671" y="5064123"/>
                  <a:pt x="5255782" y="5064123"/>
                  <a:pt x="5839892" y="5064123"/>
                </a:cubicBezTo>
                <a:cubicBezTo>
                  <a:pt x="5915554" y="5064123"/>
                  <a:pt x="5985163" y="5048942"/>
                  <a:pt x="6033587" y="4982144"/>
                </a:cubicBezTo>
                <a:cubicBezTo>
                  <a:pt x="6082010" y="4921418"/>
                  <a:pt x="6088063" y="4851583"/>
                  <a:pt x="6088063" y="4775676"/>
                </a:cubicBezTo>
                <a:cubicBezTo>
                  <a:pt x="6088063" y="3512581"/>
                  <a:pt x="6088063" y="2246449"/>
                  <a:pt x="6088063" y="983356"/>
                </a:cubicBezTo>
                <a:cubicBezTo>
                  <a:pt x="6088063" y="965139"/>
                  <a:pt x="6088063" y="946921"/>
                  <a:pt x="6088063" y="928703"/>
                </a:cubicBezTo>
                <a:cubicBezTo>
                  <a:pt x="6078984" y="849759"/>
                  <a:pt x="6054772" y="779924"/>
                  <a:pt x="5991216" y="734381"/>
                </a:cubicBezTo>
                <a:cubicBezTo>
                  <a:pt x="5966247" y="716162"/>
                  <a:pt x="5937874" y="697945"/>
                  <a:pt x="5908650" y="697660"/>
                </a:cubicBezTo>
                <a:close/>
                <a:moveTo>
                  <a:pt x="2723059" y="620294"/>
                </a:moveTo>
                <a:cubicBezTo>
                  <a:pt x="1887862" y="611188"/>
                  <a:pt x="1161603" y="1281986"/>
                  <a:pt x="1158577" y="2177396"/>
                </a:cubicBezTo>
                <a:cubicBezTo>
                  <a:pt x="1152525" y="3051559"/>
                  <a:pt x="1836418" y="3746640"/>
                  <a:pt x="2713981" y="3749675"/>
                </a:cubicBezTo>
                <a:cubicBezTo>
                  <a:pt x="3600621" y="3749675"/>
                  <a:pt x="4269384" y="3036382"/>
                  <a:pt x="4275436" y="2183466"/>
                </a:cubicBezTo>
                <a:cubicBezTo>
                  <a:pt x="4281488" y="1342692"/>
                  <a:pt x="3582464" y="617259"/>
                  <a:pt x="2723059" y="620294"/>
                </a:cubicBezTo>
                <a:close/>
                <a:moveTo>
                  <a:pt x="5548825" y="373434"/>
                </a:moveTo>
                <a:cubicBezTo>
                  <a:pt x="5500735" y="373007"/>
                  <a:pt x="5488819" y="402043"/>
                  <a:pt x="5488819" y="477193"/>
                </a:cubicBezTo>
                <a:cubicBezTo>
                  <a:pt x="5488819" y="1703891"/>
                  <a:pt x="5488819" y="2930589"/>
                  <a:pt x="5488819" y="4157288"/>
                </a:cubicBezTo>
                <a:cubicBezTo>
                  <a:pt x="5488819" y="4366798"/>
                  <a:pt x="5391977" y="4460926"/>
                  <a:pt x="5183161" y="4460926"/>
                </a:cubicBezTo>
                <a:cubicBezTo>
                  <a:pt x="3615532" y="4460926"/>
                  <a:pt x="2047903" y="4460926"/>
                  <a:pt x="483300" y="4460926"/>
                </a:cubicBezTo>
                <a:cubicBezTo>
                  <a:pt x="459090" y="4460926"/>
                  <a:pt x="437905" y="4460926"/>
                  <a:pt x="416721" y="4463962"/>
                </a:cubicBezTo>
                <a:cubicBezTo>
                  <a:pt x="383432" y="4463962"/>
                  <a:pt x="368300" y="4476108"/>
                  <a:pt x="371327" y="4512544"/>
                </a:cubicBezTo>
                <a:cubicBezTo>
                  <a:pt x="383432" y="4640073"/>
                  <a:pt x="453037" y="4740273"/>
                  <a:pt x="613431" y="4740273"/>
                </a:cubicBezTo>
                <a:cubicBezTo>
                  <a:pt x="1433562" y="4737237"/>
                  <a:pt x="2250666" y="4737237"/>
                  <a:pt x="3070796" y="4737237"/>
                </a:cubicBezTo>
                <a:cubicBezTo>
                  <a:pt x="3418822" y="4737237"/>
                  <a:pt x="3763821" y="4737237"/>
                  <a:pt x="4111847" y="4737237"/>
                </a:cubicBezTo>
                <a:cubicBezTo>
                  <a:pt x="4590004" y="4737237"/>
                  <a:pt x="5068162" y="4737237"/>
                  <a:pt x="5546319" y="4737237"/>
                </a:cubicBezTo>
                <a:cubicBezTo>
                  <a:pt x="5646187" y="4737237"/>
                  <a:pt x="5712766" y="4688655"/>
                  <a:pt x="5749082" y="4594527"/>
                </a:cubicBezTo>
                <a:cubicBezTo>
                  <a:pt x="5764213" y="4552017"/>
                  <a:pt x="5764213" y="4509508"/>
                  <a:pt x="5764213" y="4463962"/>
                </a:cubicBezTo>
                <a:cubicBezTo>
                  <a:pt x="5764213" y="3191718"/>
                  <a:pt x="5764213" y="1922510"/>
                  <a:pt x="5764213" y="650267"/>
                </a:cubicBezTo>
                <a:cubicBezTo>
                  <a:pt x="5764213" y="625977"/>
                  <a:pt x="5764213" y="601685"/>
                  <a:pt x="5761187" y="577395"/>
                </a:cubicBezTo>
                <a:cubicBezTo>
                  <a:pt x="5752108" y="486302"/>
                  <a:pt x="5685529" y="401285"/>
                  <a:pt x="5609871" y="383065"/>
                </a:cubicBezTo>
                <a:cubicBezTo>
                  <a:pt x="5584904" y="376992"/>
                  <a:pt x="5564855" y="373576"/>
                  <a:pt x="5548825" y="373434"/>
                </a:cubicBezTo>
                <a:close/>
                <a:moveTo>
                  <a:pt x="335857" y="0"/>
                </a:moveTo>
                <a:cubicBezTo>
                  <a:pt x="1942522" y="0"/>
                  <a:pt x="3546161" y="0"/>
                  <a:pt x="5152826" y="0"/>
                </a:cubicBezTo>
                <a:cubicBezTo>
                  <a:pt x="5367653" y="0"/>
                  <a:pt x="5422117" y="39476"/>
                  <a:pt x="5485657" y="245967"/>
                </a:cubicBezTo>
                <a:cubicBezTo>
                  <a:pt x="5494734" y="276334"/>
                  <a:pt x="5512889" y="279370"/>
                  <a:pt x="5537095" y="279370"/>
                </a:cubicBezTo>
                <a:cubicBezTo>
                  <a:pt x="5733767" y="300627"/>
                  <a:pt x="5806385" y="367433"/>
                  <a:pt x="5851771" y="561778"/>
                </a:cubicBezTo>
                <a:cubicBezTo>
                  <a:pt x="5857822" y="595181"/>
                  <a:pt x="5875977" y="604290"/>
                  <a:pt x="5906234" y="607326"/>
                </a:cubicBezTo>
                <a:cubicBezTo>
                  <a:pt x="6063572" y="631620"/>
                  <a:pt x="6169473" y="750049"/>
                  <a:pt x="6175525" y="907953"/>
                </a:cubicBezTo>
                <a:cubicBezTo>
                  <a:pt x="6178550" y="920100"/>
                  <a:pt x="6178550" y="932247"/>
                  <a:pt x="6178550" y="944394"/>
                </a:cubicBezTo>
                <a:cubicBezTo>
                  <a:pt x="6178550" y="2231923"/>
                  <a:pt x="6178550" y="3519455"/>
                  <a:pt x="6178550" y="4806987"/>
                </a:cubicBezTo>
                <a:cubicBezTo>
                  <a:pt x="6178550" y="4879866"/>
                  <a:pt x="6163422" y="4946672"/>
                  <a:pt x="6127113" y="5010441"/>
                </a:cubicBezTo>
                <a:cubicBezTo>
                  <a:pt x="6069624" y="5104577"/>
                  <a:pt x="5987929" y="5150126"/>
                  <a:pt x="5882028" y="5153163"/>
                </a:cubicBezTo>
                <a:cubicBezTo>
                  <a:pt x="5797308" y="5156199"/>
                  <a:pt x="5715613" y="5153163"/>
                  <a:pt x="5633918" y="5153163"/>
                </a:cubicBezTo>
                <a:cubicBezTo>
                  <a:pt x="4883536" y="5153163"/>
                  <a:pt x="4136179" y="5153163"/>
                  <a:pt x="3388823" y="5153163"/>
                </a:cubicBezTo>
                <a:cubicBezTo>
                  <a:pt x="2574900" y="5153163"/>
                  <a:pt x="1757952" y="5153163"/>
                  <a:pt x="944029" y="5153163"/>
                </a:cubicBezTo>
                <a:cubicBezTo>
                  <a:pt x="750382" y="5153163"/>
                  <a:pt x="644482" y="5068137"/>
                  <a:pt x="608173" y="4876829"/>
                </a:cubicBezTo>
                <a:cubicBezTo>
                  <a:pt x="602121" y="4846463"/>
                  <a:pt x="593044" y="4828243"/>
                  <a:pt x="559761" y="4825206"/>
                </a:cubicBezTo>
                <a:cubicBezTo>
                  <a:pt x="390320" y="4825206"/>
                  <a:pt x="293496" y="4667302"/>
                  <a:pt x="284419" y="4533690"/>
                </a:cubicBezTo>
                <a:cubicBezTo>
                  <a:pt x="278368" y="4485104"/>
                  <a:pt x="269291" y="4463847"/>
                  <a:pt x="214827" y="4457774"/>
                </a:cubicBezTo>
                <a:cubicBezTo>
                  <a:pt x="102875" y="4445628"/>
                  <a:pt x="18155" y="4342382"/>
                  <a:pt x="3026" y="4211807"/>
                </a:cubicBezTo>
                <a:cubicBezTo>
                  <a:pt x="0" y="4181440"/>
                  <a:pt x="0" y="4154111"/>
                  <a:pt x="0" y="4126781"/>
                </a:cubicBezTo>
                <a:cubicBezTo>
                  <a:pt x="0" y="2863542"/>
                  <a:pt x="0" y="1603341"/>
                  <a:pt x="0" y="343140"/>
                </a:cubicBezTo>
                <a:cubicBezTo>
                  <a:pt x="0" y="294553"/>
                  <a:pt x="0" y="245967"/>
                  <a:pt x="15129" y="197381"/>
                </a:cubicBezTo>
                <a:cubicBezTo>
                  <a:pt x="51438" y="81989"/>
                  <a:pt x="136158" y="12147"/>
                  <a:pt x="257188" y="3037"/>
                </a:cubicBezTo>
                <a:cubicBezTo>
                  <a:pt x="284419" y="0"/>
                  <a:pt x="308625" y="0"/>
                  <a:pt x="335857" y="0"/>
                </a:cubicBezTo>
                <a:close/>
              </a:path>
            </a:pathLst>
          </a:custGeom>
          <a:solidFill>
            <a:schemeClr val="accent1"/>
          </a:solidFill>
          <a:ln>
            <a:noFill/>
          </a:ln>
        </p:spPr>
        <p:txBody>
          <a:bodyPr vert="horz" wrap="square" lIns="91440" tIns="45720" rIns="91440" bIns="45720" numCol="1" rtlCol="1" anchor="t" anchorCtr="0" compatLnSpc="1">
            <a:prstTxWarp prst="textNoShape">
              <a:avLst/>
            </a:prstTxWarp>
            <a:noAutofit/>
          </a:bodyPr>
          <a:lstStyle/>
          <a:p>
            <a:pPr algn="r" rtl="1"/>
            <a:endParaRPr lang="en-US"/>
          </a:p>
        </p:txBody>
      </p:sp>
      <p:sp>
        <p:nvSpPr>
          <p:cNvPr id="96" name="Freeform 75">
            <a:extLst>
              <a:ext uri="{FF2B5EF4-FFF2-40B4-BE49-F238E27FC236}">
                <a16:creationId xmlns:a16="http://schemas.microsoft.com/office/drawing/2014/main" xmlns="" id="{1C0A76EE-3CDE-4A58-9FB5-9FE0BEAEB81A}"/>
              </a:ext>
            </a:extLst>
          </p:cNvPr>
          <p:cNvSpPr>
            <a:spLocks/>
          </p:cNvSpPr>
          <p:nvPr/>
        </p:nvSpPr>
        <p:spPr bwMode="auto">
          <a:xfrm>
            <a:off x="5262619" y="2848965"/>
            <a:ext cx="264474" cy="244996"/>
          </a:xfrm>
          <a:custGeom>
            <a:avLst/>
            <a:gdLst>
              <a:gd name="connsiteX0" fmla="*/ 4075999 w 6180138"/>
              <a:gd name="connsiteY0" fmla="*/ 1790842 h 5724987"/>
              <a:gd name="connsiteX1" fmla="*/ 4086226 w 6180138"/>
              <a:gd name="connsiteY1" fmla="*/ 1849320 h 5724987"/>
              <a:gd name="connsiteX2" fmla="*/ 4086226 w 6180138"/>
              <a:gd name="connsiteY2" fmla="*/ 2332338 h 5724987"/>
              <a:gd name="connsiteX3" fmla="*/ 4086226 w 6180138"/>
              <a:gd name="connsiteY3" fmla="*/ 2812318 h 5724987"/>
              <a:gd name="connsiteX4" fmla="*/ 4034712 w 6180138"/>
              <a:gd name="connsiteY4" fmla="*/ 2906491 h 5724987"/>
              <a:gd name="connsiteX5" fmla="*/ 3180187 w 6180138"/>
              <a:gd name="connsiteY5" fmla="*/ 3398622 h 5724987"/>
              <a:gd name="connsiteX6" fmla="*/ 3122613 w 6180138"/>
              <a:gd name="connsiteY6" fmla="*/ 3365205 h 5724987"/>
              <a:gd name="connsiteX7" fmla="*/ 3122613 w 6180138"/>
              <a:gd name="connsiteY7" fmla="*/ 2387019 h 5724987"/>
              <a:gd name="connsiteX8" fmla="*/ 3174127 w 6180138"/>
              <a:gd name="connsiteY8" fmla="*/ 2298922 h 5724987"/>
              <a:gd name="connsiteX9" fmla="*/ 4022591 w 6180138"/>
              <a:gd name="connsiteY9" fmla="*/ 1809828 h 5724987"/>
              <a:gd name="connsiteX10" fmla="*/ 4075999 w 6180138"/>
              <a:gd name="connsiteY10" fmla="*/ 1790842 h 5724987"/>
              <a:gd name="connsiteX11" fmla="*/ 1988519 w 6180138"/>
              <a:gd name="connsiteY11" fmla="*/ 1790543 h 5724987"/>
              <a:gd name="connsiteX12" fmla="*/ 2002617 w 6180138"/>
              <a:gd name="connsiteY12" fmla="*/ 1790650 h 5724987"/>
              <a:gd name="connsiteX13" fmla="*/ 2030742 w 6180138"/>
              <a:gd name="connsiteY13" fmla="*/ 1803748 h 5724987"/>
              <a:gd name="connsiteX14" fmla="*/ 2883859 w 6180138"/>
              <a:gd name="connsiteY14" fmla="*/ 2298835 h 5724987"/>
              <a:gd name="connsiteX15" fmla="*/ 2935288 w 6180138"/>
              <a:gd name="connsiteY15" fmla="*/ 2386917 h 5724987"/>
              <a:gd name="connsiteX16" fmla="*/ 2935288 w 6180138"/>
              <a:gd name="connsiteY16" fmla="*/ 2863780 h 5724987"/>
              <a:gd name="connsiteX17" fmla="*/ 2932263 w 6180138"/>
              <a:gd name="connsiteY17" fmla="*/ 3355829 h 5724987"/>
              <a:gd name="connsiteX18" fmla="*/ 2871758 w 6180138"/>
              <a:gd name="connsiteY18" fmla="*/ 3395314 h 5724987"/>
              <a:gd name="connsiteX19" fmla="*/ 2024692 w 6180138"/>
              <a:gd name="connsiteY19" fmla="*/ 2903265 h 5724987"/>
              <a:gd name="connsiteX20" fmla="*/ 1973263 w 6180138"/>
              <a:gd name="connsiteY20" fmla="*/ 2815182 h 5724987"/>
              <a:gd name="connsiteX21" fmla="*/ 1973263 w 6180138"/>
              <a:gd name="connsiteY21" fmla="*/ 1840196 h 5724987"/>
              <a:gd name="connsiteX22" fmla="*/ 1988519 w 6180138"/>
              <a:gd name="connsiteY22" fmla="*/ 1790543 h 5724987"/>
              <a:gd name="connsiteX23" fmla="*/ 3029448 w 6180138"/>
              <a:gd name="connsiteY23" fmla="*/ 1053063 h 5724987"/>
              <a:gd name="connsiteX24" fmla="*/ 3080903 w 6180138"/>
              <a:gd name="connsiteY24" fmla="*/ 1069005 h 5724987"/>
              <a:gd name="connsiteX25" fmla="*/ 3943541 w 6180138"/>
              <a:gd name="connsiteY25" fmla="*/ 1570041 h 5724987"/>
              <a:gd name="connsiteX26" fmla="*/ 3979863 w 6180138"/>
              <a:gd name="connsiteY26" fmla="*/ 1600407 h 5724987"/>
              <a:gd name="connsiteX27" fmla="*/ 3937488 w 6180138"/>
              <a:gd name="connsiteY27" fmla="*/ 1639882 h 5724987"/>
              <a:gd name="connsiteX28" fmla="*/ 3347262 w 6180138"/>
              <a:gd name="connsiteY28" fmla="*/ 1983016 h 5724987"/>
              <a:gd name="connsiteX29" fmla="*/ 3074850 w 6180138"/>
              <a:gd name="connsiteY29" fmla="*/ 2143955 h 5724987"/>
              <a:gd name="connsiteX30" fmla="*/ 2990099 w 6180138"/>
              <a:gd name="connsiteY30" fmla="*/ 2143955 h 5724987"/>
              <a:gd name="connsiteX31" fmla="*/ 2115354 w 6180138"/>
              <a:gd name="connsiteY31" fmla="*/ 1636846 h 5724987"/>
              <a:gd name="connsiteX32" fmla="*/ 2115354 w 6180138"/>
              <a:gd name="connsiteY32" fmla="*/ 1570041 h 5724987"/>
              <a:gd name="connsiteX33" fmla="*/ 2977992 w 6180138"/>
              <a:gd name="connsiteY33" fmla="*/ 1069005 h 5724987"/>
              <a:gd name="connsiteX34" fmla="*/ 3029448 w 6180138"/>
              <a:gd name="connsiteY34" fmla="*/ 1053063 h 5724987"/>
              <a:gd name="connsiteX35" fmla="*/ 5629802 w 6180138"/>
              <a:gd name="connsiteY35" fmla="*/ 468313 h 5724987"/>
              <a:gd name="connsiteX36" fmla="*/ 5145480 w 6180138"/>
              <a:gd name="connsiteY36" fmla="*/ 477422 h 5724987"/>
              <a:gd name="connsiteX37" fmla="*/ 565621 w 6180138"/>
              <a:gd name="connsiteY37" fmla="*/ 480459 h 5724987"/>
              <a:gd name="connsiteX38" fmla="*/ 477838 w 6180138"/>
              <a:gd name="connsiteY38" fmla="*/ 568515 h 5724987"/>
              <a:gd name="connsiteX39" fmla="*/ 477838 w 6180138"/>
              <a:gd name="connsiteY39" fmla="*/ 3963245 h 5724987"/>
              <a:gd name="connsiteX40" fmla="*/ 565621 w 6180138"/>
              <a:gd name="connsiteY40" fmla="*/ 4048265 h 5724987"/>
              <a:gd name="connsiteX41" fmla="*/ 3090144 w 6180138"/>
              <a:gd name="connsiteY41" fmla="*/ 4048265 h 5724987"/>
              <a:gd name="connsiteX42" fmla="*/ 5626774 w 6180138"/>
              <a:gd name="connsiteY42" fmla="*/ 4051301 h 5724987"/>
              <a:gd name="connsiteX43" fmla="*/ 5705476 w 6180138"/>
              <a:gd name="connsiteY43" fmla="*/ 3975390 h 5724987"/>
              <a:gd name="connsiteX44" fmla="*/ 5705476 w 6180138"/>
              <a:gd name="connsiteY44" fmla="*/ 541188 h 5724987"/>
              <a:gd name="connsiteX45" fmla="*/ 5629802 w 6180138"/>
              <a:gd name="connsiteY45" fmla="*/ 468313 h 5724987"/>
              <a:gd name="connsiteX46" fmla="*/ 5762480 w 6180138"/>
              <a:gd name="connsiteY46" fmla="*/ 0 h 5724987"/>
              <a:gd name="connsiteX47" fmla="*/ 6080262 w 6180138"/>
              <a:gd name="connsiteY47" fmla="*/ 127552 h 5724987"/>
              <a:gd name="connsiteX48" fmla="*/ 6180138 w 6180138"/>
              <a:gd name="connsiteY48" fmla="*/ 373546 h 5724987"/>
              <a:gd name="connsiteX49" fmla="*/ 6180138 w 6180138"/>
              <a:gd name="connsiteY49" fmla="*/ 4157594 h 5724987"/>
              <a:gd name="connsiteX50" fmla="*/ 5807878 w 6180138"/>
              <a:gd name="connsiteY50" fmla="*/ 4525065 h 5724987"/>
              <a:gd name="connsiteX51" fmla="*/ 3979864 w 6180138"/>
              <a:gd name="connsiteY51" fmla="*/ 4525065 h 5724987"/>
              <a:gd name="connsiteX52" fmla="*/ 3867883 w 6180138"/>
              <a:gd name="connsiteY52" fmla="*/ 4616174 h 5724987"/>
              <a:gd name="connsiteX53" fmla="*/ 3816432 w 6180138"/>
              <a:gd name="connsiteY53" fmla="*/ 4992757 h 5724987"/>
              <a:gd name="connsiteX54" fmla="*/ 3967758 w 6180138"/>
              <a:gd name="connsiteY54" fmla="*/ 5229639 h 5724987"/>
              <a:gd name="connsiteX55" fmla="*/ 4376336 w 6180138"/>
              <a:gd name="connsiteY55" fmla="*/ 5323785 h 5724987"/>
              <a:gd name="connsiteX56" fmla="*/ 4921110 w 6180138"/>
              <a:gd name="connsiteY56" fmla="*/ 5335933 h 5724987"/>
              <a:gd name="connsiteX57" fmla="*/ 4993746 w 6180138"/>
              <a:gd name="connsiteY57" fmla="*/ 5405783 h 5724987"/>
              <a:gd name="connsiteX58" fmla="*/ 4993746 w 6180138"/>
              <a:gd name="connsiteY58" fmla="*/ 5666961 h 5724987"/>
              <a:gd name="connsiteX59" fmla="*/ 4936242 w 6180138"/>
              <a:gd name="connsiteY59" fmla="*/ 5724663 h 5724987"/>
              <a:gd name="connsiteX60" fmla="*/ 4881764 w 6180138"/>
              <a:gd name="connsiteY60" fmla="*/ 5724663 h 5724987"/>
              <a:gd name="connsiteX61" fmla="*/ 1062306 w 6180138"/>
              <a:gd name="connsiteY61" fmla="*/ 5724663 h 5724987"/>
              <a:gd name="connsiteX62" fmla="*/ 1001776 w 6180138"/>
              <a:gd name="connsiteY62" fmla="*/ 5724663 h 5724987"/>
              <a:gd name="connsiteX63" fmla="*/ 947298 w 6180138"/>
              <a:gd name="connsiteY63" fmla="*/ 5676072 h 5724987"/>
              <a:gd name="connsiteX64" fmla="*/ 947298 w 6180138"/>
              <a:gd name="connsiteY64" fmla="*/ 5390598 h 5724987"/>
              <a:gd name="connsiteX65" fmla="*/ 1013882 w 6180138"/>
              <a:gd name="connsiteY65" fmla="*/ 5338970 h 5724987"/>
              <a:gd name="connsiteX66" fmla="*/ 1328639 w 6180138"/>
              <a:gd name="connsiteY66" fmla="*/ 5335933 h 5724987"/>
              <a:gd name="connsiteX67" fmla="*/ 1949074 w 6180138"/>
              <a:gd name="connsiteY67" fmla="*/ 5263046 h 5724987"/>
              <a:gd name="connsiteX68" fmla="*/ 2260805 w 6180138"/>
              <a:gd name="connsiteY68" fmla="*/ 4774096 h 5724987"/>
              <a:gd name="connsiteX69" fmla="*/ 2221460 w 6180138"/>
              <a:gd name="connsiteY69" fmla="*/ 4579731 h 5724987"/>
              <a:gd name="connsiteX70" fmla="*/ 2154877 w 6180138"/>
              <a:gd name="connsiteY70" fmla="*/ 4525065 h 5724987"/>
              <a:gd name="connsiteX71" fmla="*/ 1949074 w 6180138"/>
              <a:gd name="connsiteY71" fmla="*/ 4525065 h 5724987"/>
              <a:gd name="connsiteX72" fmla="*/ 363181 w 6180138"/>
              <a:gd name="connsiteY72" fmla="*/ 4528102 h 5724987"/>
              <a:gd name="connsiteX73" fmla="*/ 0 w 6180138"/>
              <a:gd name="connsiteY73" fmla="*/ 4166704 h 5724987"/>
              <a:gd name="connsiteX74" fmla="*/ 3027 w 6180138"/>
              <a:gd name="connsiteY74" fmla="*/ 364435 h 5724987"/>
              <a:gd name="connsiteX75" fmla="*/ 366208 w 6180138"/>
              <a:gd name="connsiteY75" fmla="*/ 3037 h 5724987"/>
              <a:gd name="connsiteX76" fmla="*/ 3077963 w 6180138"/>
              <a:gd name="connsiteY76" fmla="*/ 3037 h 5724987"/>
              <a:gd name="connsiteX77" fmla="*/ 5762480 w 6180138"/>
              <a:gd name="connsiteY77" fmla="*/ 0 h 572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180138" h="5724987">
                <a:moveTo>
                  <a:pt x="4075999" y="1790842"/>
                </a:moveTo>
                <a:cubicBezTo>
                  <a:pt x="4084711" y="1796158"/>
                  <a:pt x="4086226" y="1814385"/>
                  <a:pt x="4086226" y="1849320"/>
                </a:cubicBezTo>
                <a:cubicBezTo>
                  <a:pt x="4086226" y="2010326"/>
                  <a:pt x="4086226" y="2171332"/>
                  <a:pt x="4086226" y="2332338"/>
                </a:cubicBezTo>
                <a:cubicBezTo>
                  <a:pt x="4086226" y="2493344"/>
                  <a:pt x="4083196" y="2654350"/>
                  <a:pt x="4086226" y="2812318"/>
                </a:cubicBezTo>
                <a:cubicBezTo>
                  <a:pt x="4086226" y="2857885"/>
                  <a:pt x="4074105" y="2885226"/>
                  <a:pt x="4034712" y="2906491"/>
                </a:cubicBezTo>
                <a:cubicBezTo>
                  <a:pt x="3749870" y="3070534"/>
                  <a:pt x="3465029" y="3234578"/>
                  <a:pt x="3180187" y="3398622"/>
                </a:cubicBezTo>
                <a:cubicBezTo>
                  <a:pt x="3128673" y="3429000"/>
                  <a:pt x="3122613" y="3410773"/>
                  <a:pt x="3122613" y="3365205"/>
                </a:cubicBezTo>
                <a:cubicBezTo>
                  <a:pt x="3125643" y="3037118"/>
                  <a:pt x="3125643" y="2712069"/>
                  <a:pt x="3122613" y="2387019"/>
                </a:cubicBezTo>
                <a:cubicBezTo>
                  <a:pt x="3122613" y="2344489"/>
                  <a:pt x="3137764" y="2320187"/>
                  <a:pt x="3174127" y="2298922"/>
                </a:cubicBezTo>
                <a:cubicBezTo>
                  <a:pt x="3458968" y="2137916"/>
                  <a:pt x="3740780" y="1973872"/>
                  <a:pt x="4022591" y="1809828"/>
                </a:cubicBezTo>
                <a:cubicBezTo>
                  <a:pt x="4051378" y="1793120"/>
                  <a:pt x="4067287" y="1785526"/>
                  <a:pt x="4075999" y="1790842"/>
                </a:cubicBezTo>
                <a:close/>
                <a:moveTo>
                  <a:pt x="1988519" y="1790543"/>
                </a:moveTo>
                <a:cubicBezTo>
                  <a:pt x="1992327" y="1789190"/>
                  <a:pt x="1996980" y="1789226"/>
                  <a:pt x="2002617" y="1790650"/>
                </a:cubicBezTo>
                <a:cubicBezTo>
                  <a:pt x="2010133" y="1792548"/>
                  <a:pt x="2019398" y="1796914"/>
                  <a:pt x="2030742" y="1803748"/>
                </a:cubicBezTo>
                <a:cubicBezTo>
                  <a:pt x="2315115" y="1970802"/>
                  <a:pt x="2599487" y="2134818"/>
                  <a:pt x="2883859" y="2298835"/>
                </a:cubicBezTo>
                <a:cubicBezTo>
                  <a:pt x="2920162" y="2320096"/>
                  <a:pt x="2935288" y="2344395"/>
                  <a:pt x="2935288" y="2386917"/>
                </a:cubicBezTo>
                <a:cubicBezTo>
                  <a:pt x="2932263" y="2544859"/>
                  <a:pt x="2935288" y="2705838"/>
                  <a:pt x="2935288" y="2863780"/>
                </a:cubicBezTo>
                <a:cubicBezTo>
                  <a:pt x="2935288" y="3027796"/>
                  <a:pt x="2935288" y="3191812"/>
                  <a:pt x="2932263" y="3355829"/>
                </a:cubicBezTo>
                <a:cubicBezTo>
                  <a:pt x="2932263" y="3419613"/>
                  <a:pt x="2923187" y="3422650"/>
                  <a:pt x="2871758" y="3395314"/>
                </a:cubicBezTo>
                <a:cubicBezTo>
                  <a:pt x="2590411" y="3231298"/>
                  <a:pt x="2309064" y="3067281"/>
                  <a:pt x="2024692" y="2903265"/>
                </a:cubicBezTo>
                <a:cubicBezTo>
                  <a:pt x="1988389" y="2882004"/>
                  <a:pt x="1973263" y="2857705"/>
                  <a:pt x="1973263" y="2815182"/>
                </a:cubicBezTo>
                <a:cubicBezTo>
                  <a:pt x="1976288" y="2490187"/>
                  <a:pt x="1973263" y="2165192"/>
                  <a:pt x="1973263" y="1840196"/>
                </a:cubicBezTo>
                <a:cubicBezTo>
                  <a:pt x="1973263" y="1811152"/>
                  <a:pt x="1977092" y="1794601"/>
                  <a:pt x="1988519" y="1790543"/>
                </a:cubicBezTo>
                <a:close/>
                <a:moveTo>
                  <a:pt x="3029448" y="1053063"/>
                </a:moveTo>
                <a:cubicBezTo>
                  <a:pt x="3046095" y="1053063"/>
                  <a:pt x="3062743" y="1058377"/>
                  <a:pt x="3080903" y="1069005"/>
                </a:cubicBezTo>
                <a:cubicBezTo>
                  <a:pt x="3368449" y="1236017"/>
                  <a:pt x="3655995" y="1403029"/>
                  <a:pt x="3943541" y="1570041"/>
                </a:cubicBezTo>
                <a:cubicBezTo>
                  <a:pt x="3958675" y="1576114"/>
                  <a:pt x="3973809" y="1585224"/>
                  <a:pt x="3979863" y="1600407"/>
                </a:cubicBezTo>
                <a:cubicBezTo>
                  <a:pt x="3976836" y="1627736"/>
                  <a:pt x="3955649" y="1630773"/>
                  <a:pt x="3937488" y="1639882"/>
                </a:cubicBezTo>
                <a:cubicBezTo>
                  <a:pt x="3740746" y="1755272"/>
                  <a:pt x="3544004" y="1870662"/>
                  <a:pt x="3347262" y="1983016"/>
                </a:cubicBezTo>
                <a:cubicBezTo>
                  <a:pt x="3256458" y="2037674"/>
                  <a:pt x="3162627" y="2089296"/>
                  <a:pt x="3074850" y="2143955"/>
                </a:cubicBezTo>
                <a:cubicBezTo>
                  <a:pt x="3044582" y="2159138"/>
                  <a:pt x="3020367" y="2162174"/>
                  <a:pt x="2990099" y="2143955"/>
                </a:cubicBezTo>
                <a:cubicBezTo>
                  <a:pt x="2699526" y="1973906"/>
                  <a:pt x="2405927" y="1806894"/>
                  <a:pt x="2115354" y="1636846"/>
                </a:cubicBezTo>
                <a:cubicBezTo>
                  <a:pt x="2066925" y="1609517"/>
                  <a:pt x="2066925" y="1597370"/>
                  <a:pt x="2115354" y="1570041"/>
                </a:cubicBezTo>
                <a:cubicBezTo>
                  <a:pt x="2402900" y="1403029"/>
                  <a:pt x="2690446" y="1236017"/>
                  <a:pt x="2977992" y="1069005"/>
                </a:cubicBezTo>
                <a:cubicBezTo>
                  <a:pt x="2996153" y="1058377"/>
                  <a:pt x="3012801" y="1053063"/>
                  <a:pt x="3029448" y="1053063"/>
                </a:cubicBezTo>
                <a:close/>
                <a:moveTo>
                  <a:pt x="5629802" y="468313"/>
                </a:moveTo>
                <a:cubicBezTo>
                  <a:pt x="5469370" y="468313"/>
                  <a:pt x="5308938" y="477422"/>
                  <a:pt x="5145480" y="477422"/>
                </a:cubicBezTo>
                <a:cubicBezTo>
                  <a:pt x="3619870" y="480459"/>
                  <a:pt x="2091232" y="480459"/>
                  <a:pt x="565621" y="480459"/>
                </a:cubicBezTo>
                <a:cubicBezTo>
                  <a:pt x="477838" y="480459"/>
                  <a:pt x="477838" y="480459"/>
                  <a:pt x="477838" y="568515"/>
                </a:cubicBezTo>
                <a:cubicBezTo>
                  <a:pt x="477838" y="1698068"/>
                  <a:pt x="477838" y="2830656"/>
                  <a:pt x="477838" y="3963245"/>
                </a:cubicBezTo>
                <a:cubicBezTo>
                  <a:pt x="477838" y="4048265"/>
                  <a:pt x="477838" y="4048265"/>
                  <a:pt x="565621" y="4048265"/>
                </a:cubicBezTo>
                <a:cubicBezTo>
                  <a:pt x="1407129" y="4048265"/>
                  <a:pt x="2248636" y="4048265"/>
                  <a:pt x="3090144" y="4048265"/>
                </a:cubicBezTo>
                <a:cubicBezTo>
                  <a:pt x="3934678" y="4048265"/>
                  <a:pt x="4779212" y="4048265"/>
                  <a:pt x="5626774" y="4051301"/>
                </a:cubicBezTo>
                <a:cubicBezTo>
                  <a:pt x="5681260" y="4051301"/>
                  <a:pt x="5705476" y="4039155"/>
                  <a:pt x="5705476" y="3975390"/>
                </a:cubicBezTo>
                <a:cubicBezTo>
                  <a:pt x="5702450" y="2830656"/>
                  <a:pt x="5702450" y="1685922"/>
                  <a:pt x="5705476" y="541188"/>
                </a:cubicBezTo>
                <a:cubicBezTo>
                  <a:pt x="5705476" y="483495"/>
                  <a:pt x="5684286" y="468313"/>
                  <a:pt x="5629802" y="468313"/>
                </a:cubicBezTo>
                <a:close/>
                <a:moveTo>
                  <a:pt x="5762480" y="0"/>
                </a:moveTo>
                <a:cubicBezTo>
                  <a:pt x="5889594" y="0"/>
                  <a:pt x="5992494" y="36444"/>
                  <a:pt x="6080262" y="127552"/>
                </a:cubicBezTo>
                <a:cubicBezTo>
                  <a:pt x="6143820" y="197402"/>
                  <a:pt x="6180138" y="276363"/>
                  <a:pt x="6180138" y="373546"/>
                </a:cubicBezTo>
                <a:cubicBezTo>
                  <a:pt x="6177112" y="1633883"/>
                  <a:pt x="6180138" y="2894220"/>
                  <a:pt x="6180138" y="4157594"/>
                </a:cubicBezTo>
                <a:cubicBezTo>
                  <a:pt x="6177112" y="4361070"/>
                  <a:pt x="6013680" y="4525065"/>
                  <a:pt x="5807878" y="4525065"/>
                </a:cubicBezTo>
                <a:cubicBezTo>
                  <a:pt x="5199548" y="4528102"/>
                  <a:pt x="4588192" y="4525065"/>
                  <a:pt x="3979864" y="4525065"/>
                </a:cubicBezTo>
                <a:cubicBezTo>
                  <a:pt x="3889068" y="4525065"/>
                  <a:pt x="3889068" y="4525065"/>
                  <a:pt x="3867883" y="4616174"/>
                </a:cubicBezTo>
                <a:cubicBezTo>
                  <a:pt x="3834591" y="4737652"/>
                  <a:pt x="3807352" y="4862168"/>
                  <a:pt x="3816432" y="4992757"/>
                </a:cubicBezTo>
                <a:cubicBezTo>
                  <a:pt x="3822485" y="5102087"/>
                  <a:pt x="3870909" y="5181048"/>
                  <a:pt x="3967758" y="5229639"/>
                </a:cubicBezTo>
                <a:cubicBezTo>
                  <a:pt x="4094871" y="5296452"/>
                  <a:pt x="4237117" y="5311637"/>
                  <a:pt x="4376336" y="5323785"/>
                </a:cubicBezTo>
                <a:cubicBezTo>
                  <a:pt x="4557928" y="5342007"/>
                  <a:pt x="4739518" y="5338970"/>
                  <a:pt x="4921110" y="5335933"/>
                </a:cubicBezTo>
                <a:cubicBezTo>
                  <a:pt x="4972560" y="5335933"/>
                  <a:pt x="4996772" y="5351118"/>
                  <a:pt x="4993746" y="5405783"/>
                </a:cubicBezTo>
                <a:cubicBezTo>
                  <a:pt x="4990718" y="5493855"/>
                  <a:pt x="4990718" y="5581926"/>
                  <a:pt x="4993746" y="5666961"/>
                </a:cubicBezTo>
                <a:cubicBezTo>
                  <a:pt x="4993746" y="5709479"/>
                  <a:pt x="4975586" y="5727700"/>
                  <a:pt x="4936242" y="5724663"/>
                </a:cubicBezTo>
                <a:cubicBezTo>
                  <a:pt x="4918082" y="5724663"/>
                  <a:pt x="4899924" y="5724663"/>
                  <a:pt x="4881764" y="5724663"/>
                </a:cubicBezTo>
                <a:cubicBezTo>
                  <a:pt x="3607602" y="5724663"/>
                  <a:pt x="2336468" y="5724663"/>
                  <a:pt x="1062306" y="5724663"/>
                </a:cubicBezTo>
                <a:cubicBezTo>
                  <a:pt x="1041120" y="5724663"/>
                  <a:pt x="1022961" y="5724663"/>
                  <a:pt x="1001776" y="5724663"/>
                </a:cubicBezTo>
                <a:cubicBezTo>
                  <a:pt x="968484" y="5724663"/>
                  <a:pt x="947298" y="5709479"/>
                  <a:pt x="947298" y="5676072"/>
                </a:cubicBezTo>
                <a:cubicBezTo>
                  <a:pt x="947298" y="5578889"/>
                  <a:pt x="947298" y="5484744"/>
                  <a:pt x="947298" y="5390598"/>
                </a:cubicBezTo>
                <a:cubicBezTo>
                  <a:pt x="947298" y="5345044"/>
                  <a:pt x="977563" y="5338970"/>
                  <a:pt x="1013882" y="5338970"/>
                </a:cubicBezTo>
                <a:cubicBezTo>
                  <a:pt x="1119810" y="5338970"/>
                  <a:pt x="1222711" y="5338970"/>
                  <a:pt x="1328639" y="5335933"/>
                </a:cubicBezTo>
                <a:cubicBezTo>
                  <a:pt x="1537468" y="5329859"/>
                  <a:pt x="1749324" y="5326822"/>
                  <a:pt x="1949074" y="5263046"/>
                </a:cubicBezTo>
                <a:cubicBezTo>
                  <a:pt x="2209354" y="5184085"/>
                  <a:pt x="2297123" y="5044385"/>
                  <a:pt x="2260805" y="4774096"/>
                </a:cubicBezTo>
                <a:cubicBezTo>
                  <a:pt x="2254752" y="4710320"/>
                  <a:pt x="2233566" y="4643507"/>
                  <a:pt x="2221460" y="4579731"/>
                </a:cubicBezTo>
                <a:cubicBezTo>
                  <a:pt x="2215407" y="4540250"/>
                  <a:pt x="2194222" y="4525065"/>
                  <a:pt x="2154877" y="4525065"/>
                </a:cubicBezTo>
                <a:cubicBezTo>
                  <a:pt x="2088294" y="4528102"/>
                  <a:pt x="2018684" y="4525065"/>
                  <a:pt x="1949074" y="4525065"/>
                </a:cubicBezTo>
                <a:cubicBezTo>
                  <a:pt x="1422461" y="4525065"/>
                  <a:pt x="892821" y="4522029"/>
                  <a:pt x="363181" y="4528102"/>
                </a:cubicBezTo>
                <a:cubicBezTo>
                  <a:pt x="145273" y="4531139"/>
                  <a:pt x="0" y="4351959"/>
                  <a:pt x="0" y="4166704"/>
                </a:cubicBezTo>
                <a:cubicBezTo>
                  <a:pt x="3027" y="2897257"/>
                  <a:pt x="0" y="1630846"/>
                  <a:pt x="3027" y="364435"/>
                </a:cubicBezTo>
                <a:cubicBezTo>
                  <a:pt x="3027" y="148811"/>
                  <a:pt x="151326" y="3037"/>
                  <a:pt x="366208" y="3037"/>
                </a:cubicBezTo>
                <a:cubicBezTo>
                  <a:pt x="1268109" y="3037"/>
                  <a:pt x="2173036" y="3037"/>
                  <a:pt x="3077963" y="3037"/>
                </a:cubicBezTo>
                <a:cubicBezTo>
                  <a:pt x="3973810" y="3037"/>
                  <a:pt x="4869658" y="3037"/>
                  <a:pt x="5762480" y="0"/>
                </a:cubicBezTo>
                <a:close/>
              </a:path>
            </a:pathLst>
          </a:custGeom>
          <a:solidFill>
            <a:schemeClr val="accent1"/>
          </a:solidFill>
          <a:ln>
            <a:noFill/>
          </a:ln>
        </p:spPr>
        <p:txBody>
          <a:bodyPr vert="horz" wrap="square" lIns="91440" tIns="45720" rIns="91440" bIns="45720" numCol="1" rtlCol="1" anchor="t" anchorCtr="0" compatLnSpc="1">
            <a:prstTxWarp prst="textNoShape">
              <a:avLst/>
            </a:prstTxWarp>
            <a:noAutofit/>
          </a:bodyPr>
          <a:lstStyle/>
          <a:p>
            <a:pPr algn="r" rtl="1"/>
            <a:endParaRPr lang="en-US"/>
          </a:p>
        </p:txBody>
      </p:sp>
      <p:sp>
        <p:nvSpPr>
          <p:cNvPr id="98" name="Freeform 73">
            <a:extLst>
              <a:ext uri="{FF2B5EF4-FFF2-40B4-BE49-F238E27FC236}">
                <a16:creationId xmlns:a16="http://schemas.microsoft.com/office/drawing/2014/main" xmlns="" id="{209DA9DA-3C53-4DB5-9E17-8475601895BA}"/>
              </a:ext>
            </a:extLst>
          </p:cNvPr>
          <p:cNvSpPr>
            <a:spLocks/>
          </p:cNvSpPr>
          <p:nvPr/>
        </p:nvSpPr>
        <p:spPr bwMode="auto">
          <a:xfrm flipH="1">
            <a:off x="5973658" y="5471560"/>
            <a:ext cx="256376" cy="139124"/>
          </a:xfrm>
          <a:custGeom>
            <a:avLst/>
            <a:gdLst>
              <a:gd name="connsiteX0" fmla="*/ 4211619 w 6156140"/>
              <a:gd name="connsiteY0" fmla="*/ 1290612 h 3340681"/>
              <a:gd name="connsiteX1" fmla="*/ 4589368 w 6156140"/>
              <a:gd name="connsiteY1" fmla="*/ 1672989 h 3340681"/>
              <a:gd name="connsiteX2" fmla="*/ 4211619 w 6156140"/>
              <a:gd name="connsiteY2" fmla="*/ 2046262 h 3340681"/>
              <a:gd name="connsiteX3" fmla="*/ 3836893 w 6156140"/>
              <a:gd name="connsiteY3" fmla="*/ 1669955 h 3340681"/>
              <a:gd name="connsiteX4" fmla="*/ 4211619 w 6156140"/>
              <a:gd name="connsiteY4" fmla="*/ 1290612 h 3340681"/>
              <a:gd name="connsiteX5" fmla="*/ 3082257 w 6156140"/>
              <a:gd name="connsiteY5" fmla="*/ 1290612 h 3340681"/>
              <a:gd name="connsiteX6" fmla="*/ 3463831 w 6156140"/>
              <a:gd name="connsiteY6" fmla="*/ 1666920 h 3340681"/>
              <a:gd name="connsiteX7" fmla="*/ 3085285 w 6156140"/>
              <a:gd name="connsiteY7" fmla="*/ 2046262 h 3340681"/>
              <a:gd name="connsiteX8" fmla="*/ 2709768 w 6156140"/>
              <a:gd name="connsiteY8" fmla="*/ 1669955 h 3340681"/>
              <a:gd name="connsiteX9" fmla="*/ 3082257 w 6156140"/>
              <a:gd name="connsiteY9" fmla="*/ 1290612 h 3340681"/>
              <a:gd name="connsiteX10" fmla="*/ 1965805 w 6156140"/>
              <a:gd name="connsiteY10" fmla="*/ 1290612 h 3340681"/>
              <a:gd name="connsiteX11" fmla="*/ 2338294 w 6156140"/>
              <a:gd name="connsiteY11" fmla="*/ 1666920 h 3340681"/>
              <a:gd name="connsiteX12" fmla="*/ 1959748 w 6156140"/>
              <a:gd name="connsiteY12" fmla="*/ 2046262 h 3340681"/>
              <a:gd name="connsiteX13" fmla="*/ 1584231 w 6156140"/>
              <a:gd name="connsiteY13" fmla="*/ 1669955 h 3340681"/>
              <a:gd name="connsiteX14" fmla="*/ 1965805 w 6156140"/>
              <a:gd name="connsiteY14" fmla="*/ 1290612 h 3340681"/>
              <a:gd name="connsiteX15" fmla="*/ 1665602 w 6156140"/>
              <a:gd name="connsiteY15" fmla="*/ 507 h 3340681"/>
              <a:gd name="connsiteX16" fmla="*/ 1720478 w 6156140"/>
              <a:gd name="connsiteY16" fmla="*/ 46486 h 3340681"/>
              <a:gd name="connsiteX17" fmla="*/ 1829475 w 6156140"/>
              <a:gd name="connsiteY17" fmla="*/ 168084 h 3340681"/>
              <a:gd name="connsiteX18" fmla="*/ 1859752 w 6156140"/>
              <a:gd name="connsiteY18" fmla="*/ 204564 h 3340681"/>
              <a:gd name="connsiteX19" fmla="*/ 1817364 w 6156140"/>
              <a:gd name="connsiteY19" fmla="*/ 265363 h 3340681"/>
              <a:gd name="connsiteX20" fmla="*/ 660790 w 6156140"/>
              <a:gd name="connsiteY20" fmla="*/ 1423586 h 3340681"/>
              <a:gd name="connsiteX21" fmla="*/ 467019 w 6156140"/>
              <a:gd name="connsiteY21" fmla="*/ 1618143 h 3340681"/>
              <a:gd name="connsiteX22" fmla="*/ 463991 w 6156140"/>
              <a:gd name="connsiteY22" fmla="*/ 1727581 h 3340681"/>
              <a:gd name="connsiteX23" fmla="*/ 1802226 w 6156140"/>
              <a:gd name="connsiteY23" fmla="*/ 3065161 h 3340681"/>
              <a:gd name="connsiteX24" fmla="*/ 1805253 w 6156140"/>
              <a:gd name="connsiteY24" fmla="*/ 3195879 h 3340681"/>
              <a:gd name="connsiteX25" fmla="*/ 1693229 w 6156140"/>
              <a:gd name="connsiteY25" fmla="*/ 3323557 h 3340681"/>
              <a:gd name="connsiteX26" fmla="*/ 1629648 w 6156140"/>
              <a:gd name="connsiteY26" fmla="*/ 3323557 h 3340681"/>
              <a:gd name="connsiteX27" fmla="*/ 1599371 w 6156140"/>
              <a:gd name="connsiteY27" fmla="*/ 3293158 h 3340681"/>
              <a:gd name="connsiteX28" fmla="*/ 43144 w 6156140"/>
              <a:gd name="connsiteY28" fmla="*/ 1727581 h 3340681"/>
              <a:gd name="connsiteX29" fmla="*/ 43144 w 6156140"/>
              <a:gd name="connsiteY29" fmla="*/ 1615103 h 3340681"/>
              <a:gd name="connsiteX30" fmla="*/ 1608454 w 6156140"/>
              <a:gd name="connsiteY30" fmla="*/ 43446 h 3340681"/>
              <a:gd name="connsiteX31" fmla="*/ 1665602 w 6156140"/>
              <a:gd name="connsiteY31" fmla="*/ 507 h 3340681"/>
              <a:gd name="connsiteX32" fmla="*/ 4493577 w 6156140"/>
              <a:gd name="connsiteY32" fmla="*/ 17 h 3340681"/>
              <a:gd name="connsiteX33" fmla="*/ 4526874 w 6156140"/>
              <a:gd name="connsiteY33" fmla="*/ 19398 h 3340681"/>
              <a:gd name="connsiteX34" fmla="*/ 4551090 w 6156140"/>
              <a:gd name="connsiteY34" fmla="*/ 43719 h 3340681"/>
              <a:gd name="connsiteX35" fmla="*/ 6113006 w 6156140"/>
              <a:gd name="connsiteY35" fmla="*/ 1612398 h 3340681"/>
              <a:gd name="connsiteX36" fmla="*/ 6113006 w 6156140"/>
              <a:gd name="connsiteY36" fmla="*/ 1724881 h 3340681"/>
              <a:gd name="connsiteX37" fmla="*/ 4548063 w 6156140"/>
              <a:gd name="connsiteY37" fmla="*/ 3299641 h 3340681"/>
              <a:gd name="connsiteX38" fmla="*/ 4439092 w 6156140"/>
              <a:gd name="connsiteY38" fmla="*/ 3299641 h 3340681"/>
              <a:gd name="connsiteX39" fmla="*/ 4324067 w 6156140"/>
              <a:gd name="connsiteY39" fmla="*/ 3174998 h 3340681"/>
              <a:gd name="connsiteX40" fmla="*/ 4327094 w 6156140"/>
              <a:gd name="connsiteY40" fmla="*/ 3089875 h 3340681"/>
              <a:gd name="connsiteX41" fmla="*/ 4778112 w 6156140"/>
              <a:gd name="connsiteY41" fmla="*/ 2639944 h 3340681"/>
              <a:gd name="connsiteX42" fmla="*/ 5692257 w 6156140"/>
              <a:gd name="connsiteY42" fmla="*/ 1718801 h 3340681"/>
              <a:gd name="connsiteX43" fmla="*/ 5728580 w 6156140"/>
              <a:gd name="connsiteY43" fmla="*/ 1673200 h 3340681"/>
              <a:gd name="connsiteX44" fmla="*/ 5689230 w 6156140"/>
              <a:gd name="connsiteY44" fmla="*/ 1621518 h 3340681"/>
              <a:gd name="connsiteX45" fmla="*/ 4608602 w 6156140"/>
              <a:gd name="connsiteY45" fmla="*/ 539251 h 3340681"/>
              <a:gd name="connsiteX46" fmla="*/ 4327094 w 6156140"/>
              <a:gd name="connsiteY46" fmla="*/ 253484 h 3340681"/>
              <a:gd name="connsiteX47" fmla="*/ 4324067 w 6156140"/>
              <a:gd name="connsiteY47" fmla="*/ 165322 h 3340681"/>
              <a:gd name="connsiteX48" fmla="*/ 4460281 w 6156140"/>
              <a:gd name="connsiteY48" fmla="*/ 19398 h 3340681"/>
              <a:gd name="connsiteX49" fmla="*/ 4493577 w 6156140"/>
              <a:gd name="connsiteY49" fmla="*/ 17 h 334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156140" h="3340681">
                <a:moveTo>
                  <a:pt x="4211619" y="1290612"/>
                </a:moveTo>
                <a:cubicBezTo>
                  <a:pt x="4417115" y="1293647"/>
                  <a:pt x="4589368" y="1466627"/>
                  <a:pt x="4589368" y="1672989"/>
                </a:cubicBezTo>
                <a:cubicBezTo>
                  <a:pt x="4589368" y="1876317"/>
                  <a:pt x="4417115" y="2046262"/>
                  <a:pt x="4211619" y="2046262"/>
                </a:cubicBezTo>
                <a:cubicBezTo>
                  <a:pt x="4003102" y="2046262"/>
                  <a:pt x="3836893" y="1882386"/>
                  <a:pt x="3836893" y="1669955"/>
                </a:cubicBezTo>
                <a:cubicBezTo>
                  <a:pt x="3836893" y="1460558"/>
                  <a:pt x="4006124" y="1290612"/>
                  <a:pt x="4211619" y="1290612"/>
                </a:cubicBezTo>
                <a:close/>
                <a:moveTo>
                  <a:pt x="3082257" y="1290612"/>
                </a:moveTo>
                <a:cubicBezTo>
                  <a:pt x="3288186" y="1290612"/>
                  <a:pt x="3463831" y="1463592"/>
                  <a:pt x="3463831" y="1666920"/>
                </a:cubicBezTo>
                <a:cubicBezTo>
                  <a:pt x="3463831" y="1873282"/>
                  <a:pt x="3294242" y="2046262"/>
                  <a:pt x="3085285" y="2046262"/>
                </a:cubicBezTo>
                <a:cubicBezTo>
                  <a:pt x="2876328" y="2046262"/>
                  <a:pt x="2709768" y="1882386"/>
                  <a:pt x="2709768" y="1669955"/>
                </a:cubicBezTo>
                <a:cubicBezTo>
                  <a:pt x="2709768" y="1463592"/>
                  <a:pt x="2876328" y="1293647"/>
                  <a:pt x="3082257" y="1290612"/>
                </a:cubicBezTo>
                <a:close/>
                <a:moveTo>
                  <a:pt x="1965805" y="1290612"/>
                </a:moveTo>
                <a:cubicBezTo>
                  <a:pt x="2168705" y="1293647"/>
                  <a:pt x="2338294" y="1463592"/>
                  <a:pt x="2338294" y="1666920"/>
                </a:cubicBezTo>
                <a:cubicBezTo>
                  <a:pt x="2338294" y="1873282"/>
                  <a:pt x="2165677" y="2046262"/>
                  <a:pt x="1959748" y="2046262"/>
                </a:cubicBezTo>
                <a:cubicBezTo>
                  <a:pt x="1744734" y="2046262"/>
                  <a:pt x="1584231" y="1885421"/>
                  <a:pt x="1584231" y="1669955"/>
                </a:cubicBezTo>
                <a:cubicBezTo>
                  <a:pt x="1587259" y="1463592"/>
                  <a:pt x="1759876" y="1290612"/>
                  <a:pt x="1965805" y="1290612"/>
                </a:cubicBezTo>
                <a:close/>
                <a:moveTo>
                  <a:pt x="1665602" y="507"/>
                </a:moveTo>
                <a:cubicBezTo>
                  <a:pt x="1679605" y="887"/>
                  <a:pt x="1693229" y="16087"/>
                  <a:pt x="1720478" y="46486"/>
                </a:cubicBezTo>
                <a:cubicBezTo>
                  <a:pt x="1756811" y="89046"/>
                  <a:pt x="1793143" y="128565"/>
                  <a:pt x="1829475" y="168084"/>
                </a:cubicBezTo>
                <a:cubicBezTo>
                  <a:pt x="1841586" y="180244"/>
                  <a:pt x="1850669" y="192404"/>
                  <a:pt x="1859752" y="204564"/>
                </a:cubicBezTo>
                <a:cubicBezTo>
                  <a:pt x="1856724" y="234964"/>
                  <a:pt x="1832503" y="247123"/>
                  <a:pt x="1817364" y="265363"/>
                </a:cubicBezTo>
                <a:cubicBezTo>
                  <a:pt x="1432849" y="651437"/>
                  <a:pt x="1045306" y="1037512"/>
                  <a:pt x="660790" y="1423586"/>
                </a:cubicBezTo>
                <a:cubicBezTo>
                  <a:pt x="597209" y="1490465"/>
                  <a:pt x="533628" y="1557344"/>
                  <a:pt x="467019" y="1618143"/>
                </a:cubicBezTo>
                <a:cubicBezTo>
                  <a:pt x="421604" y="1657662"/>
                  <a:pt x="418576" y="1681982"/>
                  <a:pt x="463991" y="1727581"/>
                </a:cubicBezTo>
                <a:cubicBezTo>
                  <a:pt x="912088" y="2171415"/>
                  <a:pt x="1357157" y="2618288"/>
                  <a:pt x="1802226" y="3065161"/>
                </a:cubicBezTo>
                <a:cubicBezTo>
                  <a:pt x="1877918" y="3141160"/>
                  <a:pt x="1871862" y="3129000"/>
                  <a:pt x="1805253" y="3195879"/>
                </a:cubicBezTo>
                <a:cubicBezTo>
                  <a:pt x="1768921" y="3238439"/>
                  <a:pt x="1729561" y="3280998"/>
                  <a:pt x="1693229" y="3323557"/>
                </a:cubicBezTo>
                <a:cubicBezTo>
                  <a:pt x="1672036" y="3344837"/>
                  <a:pt x="1650842" y="3344837"/>
                  <a:pt x="1629648" y="3323557"/>
                </a:cubicBezTo>
                <a:cubicBezTo>
                  <a:pt x="1620565" y="3311398"/>
                  <a:pt x="1611482" y="3302278"/>
                  <a:pt x="1599371" y="3293158"/>
                </a:cubicBezTo>
                <a:cubicBezTo>
                  <a:pt x="1081638" y="2770286"/>
                  <a:pt x="560877" y="2250453"/>
                  <a:pt x="43144" y="1727581"/>
                </a:cubicBezTo>
                <a:cubicBezTo>
                  <a:pt x="-14382" y="1672862"/>
                  <a:pt x="-14382" y="1672862"/>
                  <a:pt x="43144" y="1615103"/>
                </a:cubicBezTo>
                <a:cubicBezTo>
                  <a:pt x="563905" y="1092231"/>
                  <a:pt x="1087693" y="566319"/>
                  <a:pt x="1608454" y="43446"/>
                </a:cubicBezTo>
                <a:cubicBezTo>
                  <a:pt x="1637217" y="14567"/>
                  <a:pt x="1651599" y="127"/>
                  <a:pt x="1665602" y="507"/>
                </a:cubicBezTo>
                <a:close/>
                <a:moveTo>
                  <a:pt x="4493577" y="17"/>
                </a:moveTo>
                <a:cubicBezTo>
                  <a:pt x="4504172" y="397"/>
                  <a:pt x="4514766" y="7238"/>
                  <a:pt x="4526874" y="19398"/>
                </a:cubicBezTo>
                <a:cubicBezTo>
                  <a:pt x="4532928" y="28518"/>
                  <a:pt x="4542009" y="34598"/>
                  <a:pt x="4551090" y="43719"/>
                </a:cubicBezTo>
                <a:cubicBezTo>
                  <a:pt x="5071728" y="566612"/>
                  <a:pt x="5592367" y="1089505"/>
                  <a:pt x="6113006" y="1612398"/>
                </a:cubicBezTo>
                <a:cubicBezTo>
                  <a:pt x="6170518" y="1670160"/>
                  <a:pt x="6170518" y="1670160"/>
                  <a:pt x="6113006" y="1724881"/>
                </a:cubicBezTo>
                <a:cubicBezTo>
                  <a:pt x="5592367" y="2250814"/>
                  <a:pt x="5068701" y="2773707"/>
                  <a:pt x="4548063" y="3299641"/>
                </a:cubicBezTo>
                <a:cubicBezTo>
                  <a:pt x="4493577" y="3354362"/>
                  <a:pt x="4493577" y="3354362"/>
                  <a:pt x="4439092" y="3299641"/>
                </a:cubicBezTo>
                <a:cubicBezTo>
                  <a:pt x="4402768" y="3257080"/>
                  <a:pt x="4366444" y="3214519"/>
                  <a:pt x="4324067" y="3174998"/>
                </a:cubicBezTo>
                <a:cubicBezTo>
                  <a:pt x="4290770" y="3141557"/>
                  <a:pt x="4296824" y="3120276"/>
                  <a:pt x="4327094" y="3089875"/>
                </a:cubicBezTo>
                <a:cubicBezTo>
                  <a:pt x="4478442" y="2940912"/>
                  <a:pt x="4626764" y="2788908"/>
                  <a:pt x="4778112" y="2639944"/>
                </a:cubicBezTo>
                <a:cubicBezTo>
                  <a:pt x="5083836" y="2332896"/>
                  <a:pt x="5386533" y="2025849"/>
                  <a:pt x="5692257" y="1718801"/>
                </a:cubicBezTo>
                <a:cubicBezTo>
                  <a:pt x="5707392" y="1706641"/>
                  <a:pt x="5725554" y="1694480"/>
                  <a:pt x="5728580" y="1673200"/>
                </a:cubicBezTo>
                <a:cubicBezTo>
                  <a:pt x="5722526" y="1648879"/>
                  <a:pt x="5704365" y="1636719"/>
                  <a:pt x="5689230" y="1621518"/>
                </a:cubicBezTo>
                <a:cubicBezTo>
                  <a:pt x="5329020" y="1259749"/>
                  <a:pt x="4968811" y="897980"/>
                  <a:pt x="4608602" y="539251"/>
                </a:cubicBezTo>
                <a:cubicBezTo>
                  <a:pt x="4514766" y="445009"/>
                  <a:pt x="4423957" y="347726"/>
                  <a:pt x="4327094" y="253484"/>
                </a:cubicBezTo>
                <a:cubicBezTo>
                  <a:pt x="4293797" y="223083"/>
                  <a:pt x="4287743" y="198762"/>
                  <a:pt x="4324067" y="165322"/>
                </a:cubicBezTo>
                <a:cubicBezTo>
                  <a:pt x="4372498" y="119721"/>
                  <a:pt x="4417903" y="71079"/>
                  <a:pt x="4460281" y="19398"/>
                </a:cubicBezTo>
                <a:cubicBezTo>
                  <a:pt x="4472388" y="5717"/>
                  <a:pt x="4482983" y="-363"/>
                  <a:pt x="4493577" y="17"/>
                </a:cubicBezTo>
                <a:close/>
              </a:path>
            </a:pathLst>
          </a:custGeom>
          <a:solidFill>
            <a:schemeClr val="accent4"/>
          </a:solidFill>
          <a:ln w="6350">
            <a:noFill/>
          </a:ln>
        </p:spPr>
        <p:txBody>
          <a:bodyPr vert="horz" wrap="square" lIns="91440" tIns="45720" rIns="91440" bIns="45720" numCol="1" rtlCol="1" anchor="t" anchorCtr="0" compatLnSpc="1">
            <a:prstTxWarp prst="textNoShape">
              <a:avLst/>
            </a:prstTxWarp>
            <a:noAutofit/>
          </a:bodyPr>
          <a:lstStyle/>
          <a:p>
            <a:pPr algn="r" rtl="1"/>
            <a:endParaRPr lang="en-US"/>
          </a:p>
        </p:txBody>
      </p:sp>
      <p:sp>
        <p:nvSpPr>
          <p:cNvPr id="99" name="Freeform 75">
            <a:extLst>
              <a:ext uri="{FF2B5EF4-FFF2-40B4-BE49-F238E27FC236}">
                <a16:creationId xmlns:a16="http://schemas.microsoft.com/office/drawing/2014/main" xmlns="" id="{788EC76E-A773-4476-AC11-90A7948F8851}"/>
              </a:ext>
            </a:extLst>
          </p:cNvPr>
          <p:cNvSpPr>
            <a:spLocks/>
          </p:cNvSpPr>
          <p:nvPr/>
        </p:nvSpPr>
        <p:spPr bwMode="auto">
          <a:xfrm flipH="1">
            <a:off x="5100216" y="5132810"/>
            <a:ext cx="294640" cy="272940"/>
          </a:xfrm>
          <a:custGeom>
            <a:avLst/>
            <a:gdLst>
              <a:gd name="connsiteX0" fmla="*/ 4075999 w 6180138"/>
              <a:gd name="connsiteY0" fmla="*/ 1790842 h 5724987"/>
              <a:gd name="connsiteX1" fmla="*/ 4086226 w 6180138"/>
              <a:gd name="connsiteY1" fmla="*/ 1849320 h 5724987"/>
              <a:gd name="connsiteX2" fmla="*/ 4086226 w 6180138"/>
              <a:gd name="connsiteY2" fmla="*/ 2332338 h 5724987"/>
              <a:gd name="connsiteX3" fmla="*/ 4086226 w 6180138"/>
              <a:gd name="connsiteY3" fmla="*/ 2812318 h 5724987"/>
              <a:gd name="connsiteX4" fmla="*/ 4034712 w 6180138"/>
              <a:gd name="connsiteY4" fmla="*/ 2906491 h 5724987"/>
              <a:gd name="connsiteX5" fmla="*/ 3180187 w 6180138"/>
              <a:gd name="connsiteY5" fmla="*/ 3398622 h 5724987"/>
              <a:gd name="connsiteX6" fmla="*/ 3122613 w 6180138"/>
              <a:gd name="connsiteY6" fmla="*/ 3365205 h 5724987"/>
              <a:gd name="connsiteX7" fmla="*/ 3122613 w 6180138"/>
              <a:gd name="connsiteY7" fmla="*/ 2387019 h 5724987"/>
              <a:gd name="connsiteX8" fmla="*/ 3174127 w 6180138"/>
              <a:gd name="connsiteY8" fmla="*/ 2298922 h 5724987"/>
              <a:gd name="connsiteX9" fmla="*/ 4022591 w 6180138"/>
              <a:gd name="connsiteY9" fmla="*/ 1809828 h 5724987"/>
              <a:gd name="connsiteX10" fmla="*/ 4075999 w 6180138"/>
              <a:gd name="connsiteY10" fmla="*/ 1790842 h 5724987"/>
              <a:gd name="connsiteX11" fmla="*/ 1988519 w 6180138"/>
              <a:gd name="connsiteY11" fmla="*/ 1790543 h 5724987"/>
              <a:gd name="connsiteX12" fmla="*/ 2002617 w 6180138"/>
              <a:gd name="connsiteY12" fmla="*/ 1790650 h 5724987"/>
              <a:gd name="connsiteX13" fmla="*/ 2030742 w 6180138"/>
              <a:gd name="connsiteY13" fmla="*/ 1803748 h 5724987"/>
              <a:gd name="connsiteX14" fmla="*/ 2883859 w 6180138"/>
              <a:gd name="connsiteY14" fmla="*/ 2298835 h 5724987"/>
              <a:gd name="connsiteX15" fmla="*/ 2935288 w 6180138"/>
              <a:gd name="connsiteY15" fmla="*/ 2386917 h 5724987"/>
              <a:gd name="connsiteX16" fmla="*/ 2935288 w 6180138"/>
              <a:gd name="connsiteY16" fmla="*/ 2863780 h 5724987"/>
              <a:gd name="connsiteX17" fmla="*/ 2932263 w 6180138"/>
              <a:gd name="connsiteY17" fmla="*/ 3355829 h 5724987"/>
              <a:gd name="connsiteX18" fmla="*/ 2871758 w 6180138"/>
              <a:gd name="connsiteY18" fmla="*/ 3395314 h 5724987"/>
              <a:gd name="connsiteX19" fmla="*/ 2024692 w 6180138"/>
              <a:gd name="connsiteY19" fmla="*/ 2903265 h 5724987"/>
              <a:gd name="connsiteX20" fmla="*/ 1973263 w 6180138"/>
              <a:gd name="connsiteY20" fmla="*/ 2815182 h 5724987"/>
              <a:gd name="connsiteX21" fmla="*/ 1973263 w 6180138"/>
              <a:gd name="connsiteY21" fmla="*/ 1840196 h 5724987"/>
              <a:gd name="connsiteX22" fmla="*/ 1988519 w 6180138"/>
              <a:gd name="connsiteY22" fmla="*/ 1790543 h 5724987"/>
              <a:gd name="connsiteX23" fmla="*/ 3029448 w 6180138"/>
              <a:gd name="connsiteY23" fmla="*/ 1053063 h 5724987"/>
              <a:gd name="connsiteX24" fmla="*/ 3080903 w 6180138"/>
              <a:gd name="connsiteY24" fmla="*/ 1069005 h 5724987"/>
              <a:gd name="connsiteX25" fmla="*/ 3943541 w 6180138"/>
              <a:gd name="connsiteY25" fmla="*/ 1570041 h 5724987"/>
              <a:gd name="connsiteX26" fmla="*/ 3979863 w 6180138"/>
              <a:gd name="connsiteY26" fmla="*/ 1600407 h 5724987"/>
              <a:gd name="connsiteX27" fmla="*/ 3937488 w 6180138"/>
              <a:gd name="connsiteY27" fmla="*/ 1639882 h 5724987"/>
              <a:gd name="connsiteX28" fmla="*/ 3347262 w 6180138"/>
              <a:gd name="connsiteY28" fmla="*/ 1983016 h 5724987"/>
              <a:gd name="connsiteX29" fmla="*/ 3074850 w 6180138"/>
              <a:gd name="connsiteY29" fmla="*/ 2143955 h 5724987"/>
              <a:gd name="connsiteX30" fmla="*/ 2990099 w 6180138"/>
              <a:gd name="connsiteY30" fmla="*/ 2143955 h 5724987"/>
              <a:gd name="connsiteX31" fmla="*/ 2115354 w 6180138"/>
              <a:gd name="connsiteY31" fmla="*/ 1636846 h 5724987"/>
              <a:gd name="connsiteX32" fmla="*/ 2115354 w 6180138"/>
              <a:gd name="connsiteY32" fmla="*/ 1570041 h 5724987"/>
              <a:gd name="connsiteX33" fmla="*/ 2977992 w 6180138"/>
              <a:gd name="connsiteY33" fmla="*/ 1069005 h 5724987"/>
              <a:gd name="connsiteX34" fmla="*/ 3029448 w 6180138"/>
              <a:gd name="connsiteY34" fmla="*/ 1053063 h 5724987"/>
              <a:gd name="connsiteX35" fmla="*/ 5629802 w 6180138"/>
              <a:gd name="connsiteY35" fmla="*/ 468313 h 5724987"/>
              <a:gd name="connsiteX36" fmla="*/ 5145480 w 6180138"/>
              <a:gd name="connsiteY36" fmla="*/ 477422 h 5724987"/>
              <a:gd name="connsiteX37" fmla="*/ 565621 w 6180138"/>
              <a:gd name="connsiteY37" fmla="*/ 480459 h 5724987"/>
              <a:gd name="connsiteX38" fmla="*/ 477838 w 6180138"/>
              <a:gd name="connsiteY38" fmla="*/ 568515 h 5724987"/>
              <a:gd name="connsiteX39" fmla="*/ 477838 w 6180138"/>
              <a:gd name="connsiteY39" fmla="*/ 3963245 h 5724987"/>
              <a:gd name="connsiteX40" fmla="*/ 565621 w 6180138"/>
              <a:gd name="connsiteY40" fmla="*/ 4048265 h 5724987"/>
              <a:gd name="connsiteX41" fmla="*/ 3090144 w 6180138"/>
              <a:gd name="connsiteY41" fmla="*/ 4048265 h 5724987"/>
              <a:gd name="connsiteX42" fmla="*/ 5626774 w 6180138"/>
              <a:gd name="connsiteY42" fmla="*/ 4051301 h 5724987"/>
              <a:gd name="connsiteX43" fmla="*/ 5705476 w 6180138"/>
              <a:gd name="connsiteY43" fmla="*/ 3975390 h 5724987"/>
              <a:gd name="connsiteX44" fmla="*/ 5705476 w 6180138"/>
              <a:gd name="connsiteY44" fmla="*/ 541188 h 5724987"/>
              <a:gd name="connsiteX45" fmla="*/ 5629802 w 6180138"/>
              <a:gd name="connsiteY45" fmla="*/ 468313 h 5724987"/>
              <a:gd name="connsiteX46" fmla="*/ 5762480 w 6180138"/>
              <a:gd name="connsiteY46" fmla="*/ 0 h 5724987"/>
              <a:gd name="connsiteX47" fmla="*/ 6080262 w 6180138"/>
              <a:gd name="connsiteY47" fmla="*/ 127552 h 5724987"/>
              <a:gd name="connsiteX48" fmla="*/ 6180138 w 6180138"/>
              <a:gd name="connsiteY48" fmla="*/ 373546 h 5724987"/>
              <a:gd name="connsiteX49" fmla="*/ 6180138 w 6180138"/>
              <a:gd name="connsiteY49" fmla="*/ 4157594 h 5724987"/>
              <a:gd name="connsiteX50" fmla="*/ 5807878 w 6180138"/>
              <a:gd name="connsiteY50" fmla="*/ 4525065 h 5724987"/>
              <a:gd name="connsiteX51" fmla="*/ 3979864 w 6180138"/>
              <a:gd name="connsiteY51" fmla="*/ 4525065 h 5724987"/>
              <a:gd name="connsiteX52" fmla="*/ 3867883 w 6180138"/>
              <a:gd name="connsiteY52" fmla="*/ 4616174 h 5724987"/>
              <a:gd name="connsiteX53" fmla="*/ 3816432 w 6180138"/>
              <a:gd name="connsiteY53" fmla="*/ 4992757 h 5724987"/>
              <a:gd name="connsiteX54" fmla="*/ 3967758 w 6180138"/>
              <a:gd name="connsiteY54" fmla="*/ 5229639 h 5724987"/>
              <a:gd name="connsiteX55" fmla="*/ 4376336 w 6180138"/>
              <a:gd name="connsiteY55" fmla="*/ 5323785 h 5724987"/>
              <a:gd name="connsiteX56" fmla="*/ 4921110 w 6180138"/>
              <a:gd name="connsiteY56" fmla="*/ 5335933 h 5724987"/>
              <a:gd name="connsiteX57" fmla="*/ 4993746 w 6180138"/>
              <a:gd name="connsiteY57" fmla="*/ 5405783 h 5724987"/>
              <a:gd name="connsiteX58" fmla="*/ 4993746 w 6180138"/>
              <a:gd name="connsiteY58" fmla="*/ 5666961 h 5724987"/>
              <a:gd name="connsiteX59" fmla="*/ 4936242 w 6180138"/>
              <a:gd name="connsiteY59" fmla="*/ 5724663 h 5724987"/>
              <a:gd name="connsiteX60" fmla="*/ 4881764 w 6180138"/>
              <a:gd name="connsiteY60" fmla="*/ 5724663 h 5724987"/>
              <a:gd name="connsiteX61" fmla="*/ 1062306 w 6180138"/>
              <a:gd name="connsiteY61" fmla="*/ 5724663 h 5724987"/>
              <a:gd name="connsiteX62" fmla="*/ 1001776 w 6180138"/>
              <a:gd name="connsiteY62" fmla="*/ 5724663 h 5724987"/>
              <a:gd name="connsiteX63" fmla="*/ 947298 w 6180138"/>
              <a:gd name="connsiteY63" fmla="*/ 5676072 h 5724987"/>
              <a:gd name="connsiteX64" fmla="*/ 947298 w 6180138"/>
              <a:gd name="connsiteY64" fmla="*/ 5390598 h 5724987"/>
              <a:gd name="connsiteX65" fmla="*/ 1013882 w 6180138"/>
              <a:gd name="connsiteY65" fmla="*/ 5338970 h 5724987"/>
              <a:gd name="connsiteX66" fmla="*/ 1328639 w 6180138"/>
              <a:gd name="connsiteY66" fmla="*/ 5335933 h 5724987"/>
              <a:gd name="connsiteX67" fmla="*/ 1949074 w 6180138"/>
              <a:gd name="connsiteY67" fmla="*/ 5263046 h 5724987"/>
              <a:gd name="connsiteX68" fmla="*/ 2260805 w 6180138"/>
              <a:gd name="connsiteY68" fmla="*/ 4774096 h 5724987"/>
              <a:gd name="connsiteX69" fmla="*/ 2221460 w 6180138"/>
              <a:gd name="connsiteY69" fmla="*/ 4579731 h 5724987"/>
              <a:gd name="connsiteX70" fmla="*/ 2154877 w 6180138"/>
              <a:gd name="connsiteY70" fmla="*/ 4525065 h 5724987"/>
              <a:gd name="connsiteX71" fmla="*/ 1949074 w 6180138"/>
              <a:gd name="connsiteY71" fmla="*/ 4525065 h 5724987"/>
              <a:gd name="connsiteX72" fmla="*/ 363181 w 6180138"/>
              <a:gd name="connsiteY72" fmla="*/ 4528102 h 5724987"/>
              <a:gd name="connsiteX73" fmla="*/ 0 w 6180138"/>
              <a:gd name="connsiteY73" fmla="*/ 4166704 h 5724987"/>
              <a:gd name="connsiteX74" fmla="*/ 3027 w 6180138"/>
              <a:gd name="connsiteY74" fmla="*/ 364435 h 5724987"/>
              <a:gd name="connsiteX75" fmla="*/ 366208 w 6180138"/>
              <a:gd name="connsiteY75" fmla="*/ 3037 h 5724987"/>
              <a:gd name="connsiteX76" fmla="*/ 3077963 w 6180138"/>
              <a:gd name="connsiteY76" fmla="*/ 3037 h 5724987"/>
              <a:gd name="connsiteX77" fmla="*/ 5762480 w 6180138"/>
              <a:gd name="connsiteY77" fmla="*/ 0 h 572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180138" h="5724987">
                <a:moveTo>
                  <a:pt x="4075999" y="1790842"/>
                </a:moveTo>
                <a:cubicBezTo>
                  <a:pt x="4084711" y="1796158"/>
                  <a:pt x="4086226" y="1814385"/>
                  <a:pt x="4086226" y="1849320"/>
                </a:cubicBezTo>
                <a:cubicBezTo>
                  <a:pt x="4086226" y="2010326"/>
                  <a:pt x="4086226" y="2171332"/>
                  <a:pt x="4086226" y="2332338"/>
                </a:cubicBezTo>
                <a:cubicBezTo>
                  <a:pt x="4086226" y="2493344"/>
                  <a:pt x="4083196" y="2654350"/>
                  <a:pt x="4086226" y="2812318"/>
                </a:cubicBezTo>
                <a:cubicBezTo>
                  <a:pt x="4086226" y="2857885"/>
                  <a:pt x="4074105" y="2885226"/>
                  <a:pt x="4034712" y="2906491"/>
                </a:cubicBezTo>
                <a:cubicBezTo>
                  <a:pt x="3749870" y="3070534"/>
                  <a:pt x="3465029" y="3234578"/>
                  <a:pt x="3180187" y="3398622"/>
                </a:cubicBezTo>
                <a:cubicBezTo>
                  <a:pt x="3128673" y="3429000"/>
                  <a:pt x="3122613" y="3410773"/>
                  <a:pt x="3122613" y="3365205"/>
                </a:cubicBezTo>
                <a:cubicBezTo>
                  <a:pt x="3125643" y="3037118"/>
                  <a:pt x="3125643" y="2712069"/>
                  <a:pt x="3122613" y="2387019"/>
                </a:cubicBezTo>
                <a:cubicBezTo>
                  <a:pt x="3122613" y="2344489"/>
                  <a:pt x="3137764" y="2320187"/>
                  <a:pt x="3174127" y="2298922"/>
                </a:cubicBezTo>
                <a:cubicBezTo>
                  <a:pt x="3458968" y="2137916"/>
                  <a:pt x="3740780" y="1973872"/>
                  <a:pt x="4022591" y="1809828"/>
                </a:cubicBezTo>
                <a:cubicBezTo>
                  <a:pt x="4051378" y="1793120"/>
                  <a:pt x="4067287" y="1785526"/>
                  <a:pt x="4075999" y="1790842"/>
                </a:cubicBezTo>
                <a:close/>
                <a:moveTo>
                  <a:pt x="1988519" y="1790543"/>
                </a:moveTo>
                <a:cubicBezTo>
                  <a:pt x="1992327" y="1789190"/>
                  <a:pt x="1996980" y="1789226"/>
                  <a:pt x="2002617" y="1790650"/>
                </a:cubicBezTo>
                <a:cubicBezTo>
                  <a:pt x="2010133" y="1792548"/>
                  <a:pt x="2019398" y="1796914"/>
                  <a:pt x="2030742" y="1803748"/>
                </a:cubicBezTo>
                <a:cubicBezTo>
                  <a:pt x="2315115" y="1970802"/>
                  <a:pt x="2599487" y="2134818"/>
                  <a:pt x="2883859" y="2298835"/>
                </a:cubicBezTo>
                <a:cubicBezTo>
                  <a:pt x="2920162" y="2320096"/>
                  <a:pt x="2935288" y="2344395"/>
                  <a:pt x="2935288" y="2386917"/>
                </a:cubicBezTo>
                <a:cubicBezTo>
                  <a:pt x="2932263" y="2544859"/>
                  <a:pt x="2935288" y="2705838"/>
                  <a:pt x="2935288" y="2863780"/>
                </a:cubicBezTo>
                <a:cubicBezTo>
                  <a:pt x="2935288" y="3027796"/>
                  <a:pt x="2935288" y="3191812"/>
                  <a:pt x="2932263" y="3355829"/>
                </a:cubicBezTo>
                <a:cubicBezTo>
                  <a:pt x="2932263" y="3419613"/>
                  <a:pt x="2923187" y="3422650"/>
                  <a:pt x="2871758" y="3395314"/>
                </a:cubicBezTo>
                <a:cubicBezTo>
                  <a:pt x="2590411" y="3231298"/>
                  <a:pt x="2309064" y="3067281"/>
                  <a:pt x="2024692" y="2903265"/>
                </a:cubicBezTo>
                <a:cubicBezTo>
                  <a:pt x="1988389" y="2882004"/>
                  <a:pt x="1973263" y="2857705"/>
                  <a:pt x="1973263" y="2815182"/>
                </a:cubicBezTo>
                <a:cubicBezTo>
                  <a:pt x="1976288" y="2490187"/>
                  <a:pt x="1973263" y="2165192"/>
                  <a:pt x="1973263" y="1840196"/>
                </a:cubicBezTo>
                <a:cubicBezTo>
                  <a:pt x="1973263" y="1811152"/>
                  <a:pt x="1977092" y="1794601"/>
                  <a:pt x="1988519" y="1790543"/>
                </a:cubicBezTo>
                <a:close/>
                <a:moveTo>
                  <a:pt x="3029448" y="1053063"/>
                </a:moveTo>
                <a:cubicBezTo>
                  <a:pt x="3046095" y="1053063"/>
                  <a:pt x="3062743" y="1058377"/>
                  <a:pt x="3080903" y="1069005"/>
                </a:cubicBezTo>
                <a:cubicBezTo>
                  <a:pt x="3368449" y="1236017"/>
                  <a:pt x="3655995" y="1403029"/>
                  <a:pt x="3943541" y="1570041"/>
                </a:cubicBezTo>
                <a:cubicBezTo>
                  <a:pt x="3958675" y="1576114"/>
                  <a:pt x="3973809" y="1585224"/>
                  <a:pt x="3979863" y="1600407"/>
                </a:cubicBezTo>
                <a:cubicBezTo>
                  <a:pt x="3976836" y="1627736"/>
                  <a:pt x="3955649" y="1630773"/>
                  <a:pt x="3937488" y="1639882"/>
                </a:cubicBezTo>
                <a:cubicBezTo>
                  <a:pt x="3740746" y="1755272"/>
                  <a:pt x="3544004" y="1870662"/>
                  <a:pt x="3347262" y="1983016"/>
                </a:cubicBezTo>
                <a:cubicBezTo>
                  <a:pt x="3256458" y="2037674"/>
                  <a:pt x="3162627" y="2089296"/>
                  <a:pt x="3074850" y="2143955"/>
                </a:cubicBezTo>
                <a:cubicBezTo>
                  <a:pt x="3044582" y="2159138"/>
                  <a:pt x="3020367" y="2162174"/>
                  <a:pt x="2990099" y="2143955"/>
                </a:cubicBezTo>
                <a:cubicBezTo>
                  <a:pt x="2699526" y="1973906"/>
                  <a:pt x="2405927" y="1806894"/>
                  <a:pt x="2115354" y="1636846"/>
                </a:cubicBezTo>
                <a:cubicBezTo>
                  <a:pt x="2066925" y="1609517"/>
                  <a:pt x="2066925" y="1597370"/>
                  <a:pt x="2115354" y="1570041"/>
                </a:cubicBezTo>
                <a:cubicBezTo>
                  <a:pt x="2402900" y="1403029"/>
                  <a:pt x="2690446" y="1236017"/>
                  <a:pt x="2977992" y="1069005"/>
                </a:cubicBezTo>
                <a:cubicBezTo>
                  <a:pt x="2996153" y="1058377"/>
                  <a:pt x="3012801" y="1053063"/>
                  <a:pt x="3029448" y="1053063"/>
                </a:cubicBezTo>
                <a:close/>
                <a:moveTo>
                  <a:pt x="5629802" y="468313"/>
                </a:moveTo>
                <a:cubicBezTo>
                  <a:pt x="5469370" y="468313"/>
                  <a:pt x="5308938" y="477422"/>
                  <a:pt x="5145480" y="477422"/>
                </a:cubicBezTo>
                <a:cubicBezTo>
                  <a:pt x="3619870" y="480459"/>
                  <a:pt x="2091232" y="480459"/>
                  <a:pt x="565621" y="480459"/>
                </a:cubicBezTo>
                <a:cubicBezTo>
                  <a:pt x="477838" y="480459"/>
                  <a:pt x="477838" y="480459"/>
                  <a:pt x="477838" y="568515"/>
                </a:cubicBezTo>
                <a:cubicBezTo>
                  <a:pt x="477838" y="1698068"/>
                  <a:pt x="477838" y="2830656"/>
                  <a:pt x="477838" y="3963245"/>
                </a:cubicBezTo>
                <a:cubicBezTo>
                  <a:pt x="477838" y="4048265"/>
                  <a:pt x="477838" y="4048265"/>
                  <a:pt x="565621" y="4048265"/>
                </a:cubicBezTo>
                <a:cubicBezTo>
                  <a:pt x="1407129" y="4048265"/>
                  <a:pt x="2248636" y="4048265"/>
                  <a:pt x="3090144" y="4048265"/>
                </a:cubicBezTo>
                <a:cubicBezTo>
                  <a:pt x="3934678" y="4048265"/>
                  <a:pt x="4779212" y="4048265"/>
                  <a:pt x="5626774" y="4051301"/>
                </a:cubicBezTo>
                <a:cubicBezTo>
                  <a:pt x="5681260" y="4051301"/>
                  <a:pt x="5705476" y="4039155"/>
                  <a:pt x="5705476" y="3975390"/>
                </a:cubicBezTo>
                <a:cubicBezTo>
                  <a:pt x="5702450" y="2830656"/>
                  <a:pt x="5702450" y="1685922"/>
                  <a:pt x="5705476" y="541188"/>
                </a:cubicBezTo>
                <a:cubicBezTo>
                  <a:pt x="5705476" y="483495"/>
                  <a:pt x="5684286" y="468313"/>
                  <a:pt x="5629802" y="468313"/>
                </a:cubicBezTo>
                <a:close/>
                <a:moveTo>
                  <a:pt x="5762480" y="0"/>
                </a:moveTo>
                <a:cubicBezTo>
                  <a:pt x="5889594" y="0"/>
                  <a:pt x="5992494" y="36444"/>
                  <a:pt x="6080262" y="127552"/>
                </a:cubicBezTo>
                <a:cubicBezTo>
                  <a:pt x="6143820" y="197402"/>
                  <a:pt x="6180138" y="276363"/>
                  <a:pt x="6180138" y="373546"/>
                </a:cubicBezTo>
                <a:cubicBezTo>
                  <a:pt x="6177112" y="1633883"/>
                  <a:pt x="6180138" y="2894220"/>
                  <a:pt x="6180138" y="4157594"/>
                </a:cubicBezTo>
                <a:cubicBezTo>
                  <a:pt x="6177112" y="4361070"/>
                  <a:pt x="6013680" y="4525065"/>
                  <a:pt x="5807878" y="4525065"/>
                </a:cubicBezTo>
                <a:cubicBezTo>
                  <a:pt x="5199548" y="4528102"/>
                  <a:pt x="4588192" y="4525065"/>
                  <a:pt x="3979864" y="4525065"/>
                </a:cubicBezTo>
                <a:cubicBezTo>
                  <a:pt x="3889068" y="4525065"/>
                  <a:pt x="3889068" y="4525065"/>
                  <a:pt x="3867883" y="4616174"/>
                </a:cubicBezTo>
                <a:cubicBezTo>
                  <a:pt x="3834591" y="4737652"/>
                  <a:pt x="3807352" y="4862168"/>
                  <a:pt x="3816432" y="4992757"/>
                </a:cubicBezTo>
                <a:cubicBezTo>
                  <a:pt x="3822485" y="5102087"/>
                  <a:pt x="3870909" y="5181048"/>
                  <a:pt x="3967758" y="5229639"/>
                </a:cubicBezTo>
                <a:cubicBezTo>
                  <a:pt x="4094871" y="5296452"/>
                  <a:pt x="4237117" y="5311637"/>
                  <a:pt x="4376336" y="5323785"/>
                </a:cubicBezTo>
                <a:cubicBezTo>
                  <a:pt x="4557928" y="5342007"/>
                  <a:pt x="4739518" y="5338970"/>
                  <a:pt x="4921110" y="5335933"/>
                </a:cubicBezTo>
                <a:cubicBezTo>
                  <a:pt x="4972560" y="5335933"/>
                  <a:pt x="4996772" y="5351118"/>
                  <a:pt x="4993746" y="5405783"/>
                </a:cubicBezTo>
                <a:cubicBezTo>
                  <a:pt x="4990718" y="5493855"/>
                  <a:pt x="4990718" y="5581926"/>
                  <a:pt x="4993746" y="5666961"/>
                </a:cubicBezTo>
                <a:cubicBezTo>
                  <a:pt x="4993746" y="5709479"/>
                  <a:pt x="4975586" y="5727700"/>
                  <a:pt x="4936242" y="5724663"/>
                </a:cubicBezTo>
                <a:cubicBezTo>
                  <a:pt x="4918082" y="5724663"/>
                  <a:pt x="4899924" y="5724663"/>
                  <a:pt x="4881764" y="5724663"/>
                </a:cubicBezTo>
                <a:cubicBezTo>
                  <a:pt x="3607602" y="5724663"/>
                  <a:pt x="2336468" y="5724663"/>
                  <a:pt x="1062306" y="5724663"/>
                </a:cubicBezTo>
                <a:cubicBezTo>
                  <a:pt x="1041120" y="5724663"/>
                  <a:pt x="1022961" y="5724663"/>
                  <a:pt x="1001776" y="5724663"/>
                </a:cubicBezTo>
                <a:cubicBezTo>
                  <a:pt x="968484" y="5724663"/>
                  <a:pt x="947298" y="5709479"/>
                  <a:pt x="947298" y="5676072"/>
                </a:cubicBezTo>
                <a:cubicBezTo>
                  <a:pt x="947298" y="5578889"/>
                  <a:pt x="947298" y="5484744"/>
                  <a:pt x="947298" y="5390598"/>
                </a:cubicBezTo>
                <a:cubicBezTo>
                  <a:pt x="947298" y="5345044"/>
                  <a:pt x="977563" y="5338970"/>
                  <a:pt x="1013882" y="5338970"/>
                </a:cubicBezTo>
                <a:cubicBezTo>
                  <a:pt x="1119810" y="5338970"/>
                  <a:pt x="1222711" y="5338970"/>
                  <a:pt x="1328639" y="5335933"/>
                </a:cubicBezTo>
                <a:cubicBezTo>
                  <a:pt x="1537468" y="5329859"/>
                  <a:pt x="1749324" y="5326822"/>
                  <a:pt x="1949074" y="5263046"/>
                </a:cubicBezTo>
                <a:cubicBezTo>
                  <a:pt x="2209354" y="5184085"/>
                  <a:pt x="2297123" y="5044385"/>
                  <a:pt x="2260805" y="4774096"/>
                </a:cubicBezTo>
                <a:cubicBezTo>
                  <a:pt x="2254752" y="4710320"/>
                  <a:pt x="2233566" y="4643507"/>
                  <a:pt x="2221460" y="4579731"/>
                </a:cubicBezTo>
                <a:cubicBezTo>
                  <a:pt x="2215407" y="4540250"/>
                  <a:pt x="2194222" y="4525065"/>
                  <a:pt x="2154877" y="4525065"/>
                </a:cubicBezTo>
                <a:cubicBezTo>
                  <a:pt x="2088294" y="4528102"/>
                  <a:pt x="2018684" y="4525065"/>
                  <a:pt x="1949074" y="4525065"/>
                </a:cubicBezTo>
                <a:cubicBezTo>
                  <a:pt x="1422461" y="4525065"/>
                  <a:pt x="892821" y="4522029"/>
                  <a:pt x="363181" y="4528102"/>
                </a:cubicBezTo>
                <a:cubicBezTo>
                  <a:pt x="145273" y="4531139"/>
                  <a:pt x="0" y="4351959"/>
                  <a:pt x="0" y="4166704"/>
                </a:cubicBezTo>
                <a:cubicBezTo>
                  <a:pt x="3027" y="2897257"/>
                  <a:pt x="0" y="1630846"/>
                  <a:pt x="3027" y="364435"/>
                </a:cubicBezTo>
                <a:cubicBezTo>
                  <a:pt x="3027" y="148811"/>
                  <a:pt x="151326" y="3037"/>
                  <a:pt x="366208" y="3037"/>
                </a:cubicBezTo>
                <a:cubicBezTo>
                  <a:pt x="1268109" y="3037"/>
                  <a:pt x="2173036" y="3037"/>
                  <a:pt x="3077963" y="3037"/>
                </a:cubicBezTo>
                <a:cubicBezTo>
                  <a:pt x="3973810" y="3037"/>
                  <a:pt x="4869658" y="3037"/>
                  <a:pt x="5762480" y="0"/>
                </a:cubicBezTo>
                <a:close/>
              </a:path>
            </a:pathLst>
          </a:custGeom>
          <a:solidFill>
            <a:schemeClr val="accent4"/>
          </a:solidFill>
          <a:ln>
            <a:noFill/>
          </a:ln>
        </p:spPr>
        <p:txBody>
          <a:bodyPr vert="horz" wrap="square" lIns="91440" tIns="45720" rIns="91440" bIns="45720" numCol="1" rtlCol="1" anchor="t" anchorCtr="0" compatLnSpc="1">
            <a:prstTxWarp prst="textNoShape">
              <a:avLst/>
            </a:prstTxWarp>
            <a:noAutofit/>
          </a:bodyPr>
          <a:lstStyle/>
          <a:p>
            <a:pPr algn="r" rtl="1"/>
            <a:endParaRPr lang="en-US"/>
          </a:p>
        </p:txBody>
      </p:sp>
      <p:sp>
        <p:nvSpPr>
          <p:cNvPr id="100" name="Freeform 75">
            <a:extLst>
              <a:ext uri="{FF2B5EF4-FFF2-40B4-BE49-F238E27FC236}">
                <a16:creationId xmlns:a16="http://schemas.microsoft.com/office/drawing/2014/main" xmlns="" id="{CC050421-4653-473F-95D4-328F884ABA48}"/>
              </a:ext>
            </a:extLst>
          </p:cNvPr>
          <p:cNvSpPr>
            <a:spLocks/>
          </p:cNvSpPr>
          <p:nvPr/>
        </p:nvSpPr>
        <p:spPr bwMode="auto">
          <a:xfrm flipH="1">
            <a:off x="5414519" y="4900158"/>
            <a:ext cx="294640" cy="272940"/>
          </a:xfrm>
          <a:custGeom>
            <a:avLst/>
            <a:gdLst>
              <a:gd name="connsiteX0" fmla="*/ 4075999 w 6180138"/>
              <a:gd name="connsiteY0" fmla="*/ 1790842 h 5724987"/>
              <a:gd name="connsiteX1" fmla="*/ 4086226 w 6180138"/>
              <a:gd name="connsiteY1" fmla="*/ 1849320 h 5724987"/>
              <a:gd name="connsiteX2" fmla="*/ 4086226 w 6180138"/>
              <a:gd name="connsiteY2" fmla="*/ 2332338 h 5724987"/>
              <a:gd name="connsiteX3" fmla="*/ 4086226 w 6180138"/>
              <a:gd name="connsiteY3" fmla="*/ 2812318 h 5724987"/>
              <a:gd name="connsiteX4" fmla="*/ 4034712 w 6180138"/>
              <a:gd name="connsiteY4" fmla="*/ 2906491 h 5724987"/>
              <a:gd name="connsiteX5" fmla="*/ 3180187 w 6180138"/>
              <a:gd name="connsiteY5" fmla="*/ 3398622 h 5724987"/>
              <a:gd name="connsiteX6" fmla="*/ 3122613 w 6180138"/>
              <a:gd name="connsiteY6" fmla="*/ 3365205 h 5724987"/>
              <a:gd name="connsiteX7" fmla="*/ 3122613 w 6180138"/>
              <a:gd name="connsiteY7" fmla="*/ 2387019 h 5724987"/>
              <a:gd name="connsiteX8" fmla="*/ 3174127 w 6180138"/>
              <a:gd name="connsiteY8" fmla="*/ 2298922 h 5724987"/>
              <a:gd name="connsiteX9" fmla="*/ 4022591 w 6180138"/>
              <a:gd name="connsiteY9" fmla="*/ 1809828 h 5724987"/>
              <a:gd name="connsiteX10" fmla="*/ 4075999 w 6180138"/>
              <a:gd name="connsiteY10" fmla="*/ 1790842 h 5724987"/>
              <a:gd name="connsiteX11" fmla="*/ 1988519 w 6180138"/>
              <a:gd name="connsiteY11" fmla="*/ 1790543 h 5724987"/>
              <a:gd name="connsiteX12" fmla="*/ 2002617 w 6180138"/>
              <a:gd name="connsiteY12" fmla="*/ 1790650 h 5724987"/>
              <a:gd name="connsiteX13" fmla="*/ 2030742 w 6180138"/>
              <a:gd name="connsiteY13" fmla="*/ 1803748 h 5724987"/>
              <a:gd name="connsiteX14" fmla="*/ 2883859 w 6180138"/>
              <a:gd name="connsiteY14" fmla="*/ 2298835 h 5724987"/>
              <a:gd name="connsiteX15" fmla="*/ 2935288 w 6180138"/>
              <a:gd name="connsiteY15" fmla="*/ 2386917 h 5724987"/>
              <a:gd name="connsiteX16" fmla="*/ 2935288 w 6180138"/>
              <a:gd name="connsiteY16" fmla="*/ 2863780 h 5724987"/>
              <a:gd name="connsiteX17" fmla="*/ 2932263 w 6180138"/>
              <a:gd name="connsiteY17" fmla="*/ 3355829 h 5724987"/>
              <a:gd name="connsiteX18" fmla="*/ 2871758 w 6180138"/>
              <a:gd name="connsiteY18" fmla="*/ 3395314 h 5724987"/>
              <a:gd name="connsiteX19" fmla="*/ 2024692 w 6180138"/>
              <a:gd name="connsiteY19" fmla="*/ 2903265 h 5724987"/>
              <a:gd name="connsiteX20" fmla="*/ 1973263 w 6180138"/>
              <a:gd name="connsiteY20" fmla="*/ 2815182 h 5724987"/>
              <a:gd name="connsiteX21" fmla="*/ 1973263 w 6180138"/>
              <a:gd name="connsiteY21" fmla="*/ 1840196 h 5724987"/>
              <a:gd name="connsiteX22" fmla="*/ 1988519 w 6180138"/>
              <a:gd name="connsiteY22" fmla="*/ 1790543 h 5724987"/>
              <a:gd name="connsiteX23" fmla="*/ 3029448 w 6180138"/>
              <a:gd name="connsiteY23" fmla="*/ 1053063 h 5724987"/>
              <a:gd name="connsiteX24" fmla="*/ 3080903 w 6180138"/>
              <a:gd name="connsiteY24" fmla="*/ 1069005 h 5724987"/>
              <a:gd name="connsiteX25" fmla="*/ 3943541 w 6180138"/>
              <a:gd name="connsiteY25" fmla="*/ 1570041 h 5724987"/>
              <a:gd name="connsiteX26" fmla="*/ 3979863 w 6180138"/>
              <a:gd name="connsiteY26" fmla="*/ 1600407 h 5724987"/>
              <a:gd name="connsiteX27" fmla="*/ 3937488 w 6180138"/>
              <a:gd name="connsiteY27" fmla="*/ 1639882 h 5724987"/>
              <a:gd name="connsiteX28" fmla="*/ 3347262 w 6180138"/>
              <a:gd name="connsiteY28" fmla="*/ 1983016 h 5724987"/>
              <a:gd name="connsiteX29" fmla="*/ 3074850 w 6180138"/>
              <a:gd name="connsiteY29" fmla="*/ 2143955 h 5724987"/>
              <a:gd name="connsiteX30" fmla="*/ 2990099 w 6180138"/>
              <a:gd name="connsiteY30" fmla="*/ 2143955 h 5724987"/>
              <a:gd name="connsiteX31" fmla="*/ 2115354 w 6180138"/>
              <a:gd name="connsiteY31" fmla="*/ 1636846 h 5724987"/>
              <a:gd name="connsiteX32" fmla="*/ 2115354 w 6180138"/>
              <a:gd name="connsiteY32" fmla="*/ 1570041 h 5724987"/>
              <a:gd name="connsiteX33" fmla="*/ 2977992 w 6180138"/>
              <a:gd name="connsiteY33" fmla="*/ 1069005 h 5724987"/>
              <a:gd name="connsiteX34" fmla="*/ 3029448 w 6180138"/>
              <a:gd name="connsiteY34" fmla="*/ 1053063 h 5724987"/>
              <a:gd name="connsiteX35" fmla="*/ 5629802 w 6180138"/>
              <a:gd name="connsiteY35" fmla="*/ 468313 h 5724987"/>
              <a:gd name="connsiteX36" fmla="*/ 5145480 w 6180138"/>
              <a:gd name="connsiteY36" fmla="*/ 477422 h 5724987"/>
              <a:gd name="connsiteX37" fmla="*/ 565621 w 6180138"/>
              <a:gd name="connsiteY37" fmla="*/ 480459 h 5724987"/>
              <a:gd name="connsiteX38" fmla="*/ 477838 w 6180138"/>
              <a:gd name="connsiteY38" fmla="*/ 568515 h 5724987"/>
              <a:gd name="connsiteX39" fmla="*/ 477838 w 6180138"/>
              <a:gd name="connsiteY39" fmla="*/ 3963245 h 5724987"/>
              <a:gd name="connsiteX40" fmla="*/ 565621 w 6180138"/>
              <a:gd name="connsiteY40" fmla="*/ 4048265 h 5724987"/>
              <a:gd name="connsiteX41" fmla="*/ 3090144 w 6180138"/>
              <a:gd name="connsiteY41" fmla="*/ 4048265 h 5724987"/>
              <a:gd name="connsiteX42" fmla="*/ 5626774 w 6180138"/>
              <a:gd name="connsiteY42" fmla="*/ 4051301 h 5724987"/>
              <a:gd name="connsiteX43" fmla="*/ 5705476 w 6180138"/>
              <a:gd name="connsiteY43" fmla="*/ 3975390 h 5724987"/>
              <a:gd name="connsiteX44" fmla="*/ 5705476 w 6180138"/>
              <a:gd name="connsiteY44" fmla="*/ 541188 h 5724987"/>
              <a:gd name="connsiteX45" fmla="*/ 5629802 w 6180138"/>
              <a:gd name="connsiteY45" fmla="*/ 468313 h 5724987"/>
              <a:gd name="connsiteX46" fmla="*/ 5762480 w 6180138"/>
              <a:gd name="connsiteY46" fmla="*/ 0 h 5724987"/>
              <a:gd name="connsiteX47" fmla="*/ 6080262 w 6180138"/>
              <a:gd name="connsiteY47" fmla="*/ 127552 h 5724987"/>
              <a:gd name="connsiteX48" fmla="*/ 6180138 w 6180138"/>
              <a:gd name="connsiteY48" fmla="*/ 373546 h 5724987"/>
              <a:gd name="connsiteX49" fmla="*/ 6180138 w 6180138"/>
              <a:gd name="connsiteY49" fmla="*/ 4157594 h 5724987"/>
              <a:gd name="connsiteX50" fmla="*/ 5807878 w 6180138"/>
              <a:gd name="connsiteY50" fmla="*/ 4525065 h 5724987"/>
              <a:gd name="connsiteX51" fmla="*/ 3979864 w 6180138"/>
              <a:gd name="connsiteY51" fmla="*/ 4525065 h 5724987"/>
              <a:gd name="connsiteX52" fmla="*/ 3867883 w 6180138"/>
              <a:gd name="connsiteY52" fmla="*/ 4616174 h 5724987"/>
              <a:gd name="connsiteX53" fmla="*/ 3816432 w 6180138"/>
              <a:gd name="connsiteY53" fmla="*/ 4992757 h 5724987"/>
              <a:gd name="connsiteX54" fmla="*/ 3967758 w 6180138"/>
              <a:gd name="connsiteY54" fmla="*/ 5229639 h 5724987"/>
              <a:gd name="connsiteX55" fmla="*/ 4376336 w 6180138"/>
              <a:gd name="connsiteY55" fmla="*/ 5323785 h 5724987"/>
              <a:gd name="connsiteX56" fmla="*/ 4921110 w 6180138"/>
              <a:gd name="connsiteY56" fmla="*/ 5335933 h 5724987"/>
              <a:gd name="connsiteX57" fmla="*/ 4993746 w 6180138"/>
              <a:gd name="connsiteY57" fmla="*/ 5405783 h 5724987"/>
              <a:gd name="connsiteX58" fmla="*/ 4993746 w 6180138"/>
              <a:gd name="connsiteY58" fmla="*/ 5666961 h 5724987"/>
              <a:gd name="connsiteX59" fmla="*/ 4936242 w 6180138"/>
              <a:gd name="connsiteY59" fmla="*/ 5724663 h 5724987"/>
              <a:gd name="connsiteX60" fmla="*/ 4881764 w 6180138"/>
              <a:gd name="connsiteY60" fmla="*/ 5724663 h 5724987"/>
              <a:gd name="connsiteX61" fmla="*/ 1062306 w 6180138"/>
              <a:gd name="connsiteY61" fmla="*/ 5724663 h 5724987"/>
              <a:gd name="connsiteX62" fmla="*/ 1001776 w 6180138"/>
              <a:gd name="connsiteY62" fmla="*/ 5724663 h 5724987"/>
              <a:gd name="connsiteX63" fmla="*/ 947298 w 6180138"/>
              <a:gd name="connsiteY63" fmla="*/ 5676072 h 5724987"/>
              <a:gd name="connsiteX64" fmla="*/ 947298 w 6180138"/>
              <a:gd name="connsiteY64" fmla="*/ 5390598 h 5724987"/>
              <a:gd name="connsiteX65" fmla="*/ 1013882 w 6180138"/>
              <a:gd name="connsiteY65" fmla="*/ 5338970 h 5724987"/>
              <a:gd name="connsiteX66" fmla="*/ 1328639 w 6180138"/>
              <a:gd name="connsiteY66" fmla="*/ 5335933 h 5724987"/>
              <a:gd name="connsiteX67" fmla="*/ 1949074 w 6180138"/>
              <a:gd name="connsiteY67" fmla="*/ 5263046 h 5724987"/>
              <a:gd name="connsiteX68" fmla="*/ 2260805 w 6180138"/>
              <a:gd name="connsiteY68" fmla="*/ 4774096 h 5724987"/>
              <a:gd name="connsiteX69" fmla="*/ 2221460 w 6180138"/>
              <a:gd name="connsiteY69" fmla="*/ 4579731 h 5724987"/>
              <a:gd name="connsiteX70" fmla="*/ 2154877 w 6180138"/>
              <a:gd name="connsiteY70" fmla="*/ 4525065 h 5724987"/>
              <a:gd name="connsiteX71" fmla="*/ 1949074 w 6180138"/>
              <a:gd name="connsiteY71" fmla="*/ 4525065 h 5724987"/>
              <a:gd name="connsiteX72" fmla="*/ 363181 w 6180138"/>
              <a:gd name="connsiteY72" fmla="*/ 4528102 h 5724987"/>
              <a:gd name="connsiteX73" fmla="*/ 0 w 6180138"/>
              <a:gd name="connsiteY73" fmla="*/ 4166704 h 5724987"/>
              <a:gd name="connsiteX74" fmla="*/ 3027 w 6180138"/>
              <a:gd name="connsiteY74" fmla="*/ 364435 h 5724987"/>
              <a:gd name="connsiteX75" fmla="*/ 366208 w 6180138"/>
              <a:gd name="connsiteY75" fmla="*/ 3037 h 5724987"/>
              <a:gd name="connsiteX76" fmla="*/ 3077963 w 6180138"/>
              <a:gd name="connsiteY76" fmla="*/ 3037 h 5724987"/>
              <a:gd name="connsiteX77" fmla="*/ 5762480 w 6180138"/>
              <a:gd name="connsiteY77" fmla="*/ 0 h 572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180138" h="5724987">
                <a:moveTo>
                  <a:pt x="4075999" y="1790842"/>
                </a:moveTo>
                <a:cubicBezTo>
                  <a:pt x="4084711" y="1796158"/>
                  <a:pt x="4086226" y="1814385"/>
                  <a:pt x="4086226" y="1849320"/>
                </a:cubicBezTo>
                <a:cubicBezTo>
                  <a:pt x="4086226" y="2010326"/>
                  <a:pt x="4086226" y="2171332"/>
                  <a:pt x="4086226" y="2332338"/>
                </a:cubicBezTo>
                <a:cubicBezTo>
                  <a:pt x="4086226" y="2493344"/>
                  <a:pt x="4083196" y="2654350"/>
                  <a:pt x="4086226" y="2812318"/>
                </a:cubicBezTo>
                <a:cubicBezTo>
                  <a:pt x="4086226" y="2857885"/>
                  <a:pt x="4074105" y="2885226"/>
                  <a:pt x="4034712" y="2906491"/>
                </a:cubicBezTo>
                <a:cubicBezTo>
                  <a:pt x="3749870" y="3070534"/>
                  <a:pt x="3465029" y="3234578"/>
                  <a:pt x="3180187" y="3398622"/>
                </a:cubicBezTo>
                <a:cubicBezTo>
                  <a:pt x="3128673" y="3429000"/>
                  <a:pt x="3122613" y="3410773"/>
                  <a:pt x="3122613" y="3365205"/>
                </a:cubicBezTo>
                <a:cubicBezTo>
                  <a:pt x="3125643" y="3037118"/>
                  <a:pt x="3125643" y="2712069"/>
                  <a:pt x="3122613" y="2387019"/>
                </a:cubicBezTo>
                <a:cubicBezTo>
                  <a:pt x="3122613" y="2344489"/>
                  <a:pt x="3137764" y="2320187"/>
                  <a:pt x="3174127" y="2298922"/>
                </a:cubicBezTo>
                <a:cubicBezTo>
                  <a:pt x="3458968" y="2137916"/>
                  <a:pt x="3740780" y="1973872"/>
                  <a:pt x="4022591" y="1809828"/>
                </a:cubicBezTo>
                <a:cubicBezTo>
                  <a:pt x="4051378" y="1793120"/>
                  <a:pt x="4067287" y="1785526"/>
                  <a:pt x="4075999" y="1790842"/>
                </a:cubicBezTo>
                <a:close/>
                <a:moveTo>
                  <a:pt x="1988519" y="1790543"/>
                </a:moveTo>
                <a:cubicBezTo>
                  <a:pt x="1992327" y="1789190"/>
                  <a:pt x="1996980" y="1789226"/>
                  <a:pt x="2002617" y="1790650"/>
                </a:cubicBezTo>
                <a:cubicBezTo>
                  <a:pt x="2010133" y="1792548"/>
                  <a:pt x="2019398" y="1796914"/>
                  <a:pt x="2030742" y="1803748"/>
                </a:cubicBezTo>
                <a:cubicBezTo>
                  <a:pt x="2315115" y="1970802"/>
                  <a:pt x="2599487" y="2134818"/>
                  <a:pt x="2883859" y="2298835"/>
                </a:cubicBezTo>
                <a:cubicBezTo>
                  <a:pt x="2920162" y="2320096"/>
                  <a:pt x="2935288" y="2344395"/>
                  <a:pt x="2935288" y="2386917"/>
                </a:cubicBezTo>
                <a:cubicBezTo>
                  <a:pt x="2932263" y="2544859"/>
                  <a:pt x="2935288" y="2705838"/>
                  <a:pt x="2935288" y="2863780"/>
                </a:cubicBezTo>
                <a:cubicBezTo>
                  <a:pt x="2935288" y="3027796"/>
                  <a:pt x="2935288" y="3191812"/>
                  <a:pt x="2932263" y="3355829"/>
                </a:cubicBezTo>
                <a:cubicBezTo>
                  <a:pt x="2932263" y="3419613"/>
                  <a:pt x="2923187" y="3422650"/>
                  <a:pt x="2871758" y="3395314"/>
                </a:cubicBezTo>
                <a:cubicBezTo>
                  <a:pt x="2590411" y="3231298"/>
                  <a:pt x="2309064" y="3067281"/>
                  <a:pt x="2024692" y="2903265"/>
                </a:cubicBezTo>
                <a:cubicBezTo>
                  <a:pt x="1988389" y="2882004"/>
                  <a:pt x="1973263" y="2857705"/>
                  <a:pt x="1973263" y="2815182"/>
                </a:cubicBezTo>
                <a:cubicBezTo>
                  <a:pt x="1976288" y="2490187"/>
                  <a:pt x="1973263" y="2165192"/>
                  <a:pt x="1973263" y="1840196"/>
                </a:cubicBezTo>
                <a:cubicBezTo>
                  <a:pt x="1973263" y="1811152"/>
                  <a:pt x="1977092" y="1794601"/>
                  <a:pt x="1988519" y="1790543"/>
                </a:cubicBezTo>
                <a:close/>
                <a:moveTo>
                  <a:pt x="3029448" y="1053063"/>
                </a:moveTo>
                <a:cubicBezTo>
                  <a:pt x="3046095" y="1053063"/>
                  <a:pt x="3062743" y="1058377"/>
                  <a:pt x="3080903" y="1069005"/>
                </a:cubicBezTo>
                <a:cubicBezTo>
                  <a:pt x="3368449" y="1236017"/>
                  <a:pt x="3655995" y="1403029"/>
                  <a:pt x="3943541" y="1570041"/>
                </a:cubicBezTo>
                <a:cubicBezTo>
                  <a:pt x="3958675" y="1576114"/>
                  <a:pt x="3973809" y="1585224"/>
                  <a:pt x="3979863" y="1600407"/>
                </a:cubicBezTo>
                <a:cubicBezTo>
                  <a:pt x="3976836" y="1627736"/>
                  <a:pt x="3955649" y="1630773"/>
                  <a:pt x="3937488" y="1639882"/>
                </a:cubicBezTo>
                <a:cubicBezTo>
                  <a:pt x="3740746" y="1755272"/>
                  <a:pt x="3544004" y="1870662"/>
                  <a:pt x="3347262" y="1983016"/>
                </a:cubicBezTo>
                <a:cubicBezTo>
                  <a:pt x="3256458" y="2037674"/>
                  <a:pt x="3162627" y="2089296"/>
                  <a:pt x="3074850" y="2143955"/>
                </a:cubicBezTo>
                <a:cubicBezTo>
                  <a:pt x="3044582" y="2159138"/>
                  <a:pt x="3020367" y="2162174"/>
                  <a:pt x="2990099" y="2143955"/>
                </a:cubicBezTo>
                <a:cubicBezTo>
                  <a:pt x="2699526" y="1973906"/>
                  <a:pt x="2405927" y="1806894"/>
                  <a:pt x="2115354" y="1636846"/>
                </a:cubicBezTo>
                <a:cubicBezTo>
                  <a:pt x="2066925" y="1609517"/>
                  <a:pt x="2066925" y="1597370"/>
                  <a:pt x="2115354" y="1570041"/>
                </a:cubicBezTo>
                <a:cubicBezTo>
                  <a:pt x="2402900" y="1403029"/>
                  <a:pt x="2690446" y="1236017"/>
                  <a:pt x="2977992" y="1069005"/>
                </a:cubicBezTo>
                <a:cubicBezTo>
                  <a:pt x="2996153" y="1058377"/>
                  <a:pt x="3012801" y="1053063"/>
                  <a:pt x="3029448" y="1053063"/>
                </a:cubicBezTo>
                <a:close/>
                <a:moveTo>
                  <a:pt x="5629802" y="468313"/>
                </a:moveTo>
                <a:cubicBezTo>
                  <a:pt x="5469370" y="468313"/>
                  <a:pt x="5308938" y="477422"/>
                  <a:pt x="5145480" y="477422"/>
                </a:cubicBezTo>
                <a:cubicBezTo>
                  <a:pt x="3619870" y="480459"/>
                  <a:pt x="2091232" y="480459"/>
                  <a:pt x="565621" y="480459"/>
                </a:cubicBezTo>
                <a:cubicBezTo>
                  <a:pt x="477838" y="480459"/>
                  <a:pt x="477838" y="480459"/>
                  <a:pt x="477838" y="568515"/>
                </a:cubicBezTo>
                <a:cubicBezTo>
                  <a:pt x="477838" y="1698068"/>
                  <a:pt x="477838" y="2830656"/>
                  <a:pt x="477838" y="3963245"/>
                </a:cubicBezTo>
                <a:cubicBezTo>
                  <a:pt x="477838" y="4048265"/>
                  <a:pt x="477838" y="4048265"/>
                  <a:pt x="565621" y="4048265"/>
                </a:cubicBezTo>
                <a:cubicBezTo>
                  <a:pt x="1407129" y="4048265"/>
                  <a:pt x="2248636" y="4048265"/>
                  <a:pt x="3090144" y="4048265"/>
                </a:cubicBezTo>
                <a:cubicBezTo>
                  <a:pt x="3934678" y="4048265"/>
                  <a:pt x="4779212" y="4048265"/>
                  <a:pt x="5626774" y="4051301"/>
                </a:cubicBezTo>
                <a:cubicBezTo>
                  <a:pt x="5681260" y="4051301"/>
                  <a:pt x="5705476" y="4039155"/>
                  <a:pt x="5705476" y="3975390"/>
                </a:cubicBezTo>
                <a:cubicBezTo>
                  <a:pt x="5702450" y="2830656"/>
                  <a:pt x="5702450" y="1685922"/>
                  <a:pt x="5705476" y="541188"/>
                </a:cubicBezTo>
                <a:cubicBezTo>
                  <a:pt x="5705476" y="483495"/>
                  <a:pt x="5684286" y="468313"/>
                  <a:pt x="5629802" y="468313"/>
                </a:cubicBezTo>
                <a:close/>
                <a:moveTo>
                  <a:pt x="5762480" y="0"/>
                </a:moveTo>
                <a:cubicBezTo>
                  <a:pt x="5889594" y="0"/>
                  <a:pt x="5992494" y="36444"/>
                  <a:pt x="6080262" y="127552"/>
                </a:cubicBezTo>
                <a:cubicBezTo>
                  <a:pt x="6143820" y="197402"/>
                  <a:pt x="6180138" y="276363"/>
                  <a:pt x="6180138" y="373546"/>
                </a:cubicBezTo>
                <a:cubicBezTo>
                  <a:pt x="6177112" y="1633883"/>
                  <a:pt x="6180138" y="2894220"/>
                  <a:pt x="6180138" y="4157594"/>
                </a:cubicBezTo>
                <a:cubicBezTo>
                  <a:pt x="6177112" y="4361070"/>
                  <a:pt x="6013680" y="4525065"/>
                  <a:pt x="5807878" y="4525065"/>
                </a:cubicBezTo>
                <a:cubicBezTo>
                  <a:pt x="5199548" y="4528102"/>
                  <a:pt x="4588192" y="4525065"/>
                  <a:pt x="3979864" y="4525065"/>
                </a:cubicBezTo>
                <a:cubicBezTo>
                  <a:pt x="3889068" y="4525065"/>
                  <a:pt x="3889068" y="4525065"/>
                  <a:pt x="3867883" y="4616174"/>
                </a:cubicBezTo>
                <a:cubicBezTo>
                  <a:pt x="3834591" y="4737652"/>
                  <a:pt x="3807352" y="4862168"/>
                  <a:pt x="3816432" y="4992757"/>
                </a:cubicBezTo>
                <a:cubicBezTo>
                  <a:pt x="3822485" y="5102087"/>
                  <a:pt x="3870909" y="5181048"/>
                  <a:pt x="3967758" y="5229639"/>
                </a:cubicBezTo>
                <a:cubicBezTo>
                  <a:pt x="4094871" y="5296452"/>
                  <a:pt x="4237117" y="5311637"/>
                  <a:pt x="4376336" y="5323785"/>
                </a:cubicBezTo>
                <a:cubicBezTo>
                  <a:pt x="4557928" y="5342007"/>
                  <a:pt x="4739518" y="5338970"/>
                  <a:pt x="4921110" y="5335933"/>
                </a:cubicBezTo>
                <a:cubicBezTo>
                  <a:pt x="4972560" y="5335933"/>
                  <a:pt x="4996772" y="5351118"/>
                  <a:pt x="4993746" y="5405783"/>
                </a:cubicBezTo>
                <a:cubicBezTo>
                  <a:pt x="4990718" y="5493855"/>
                  <a:pt x="4990718" y="5581926"/>
                  <a:pt x="4993746" y="5666961"/>
                </a:cubicBezTo>
                <a:cubicBezTo>
                  <a:pt x="4993746" y="5709479"/>
                  <a:pt x="4975586" y="5727700"/>
                  <a:pt x="4936242" y="5724663"/>
                </a:cubicBezTo>
                <a:cubicBezTo>
                  <a:pt x="4918082" y="5724663"/>
                  <a:pt x="4899924" y="5724663"/>
                  <a:pt x="4881764" y="5724663"/>
                </a:cubicBezTo>
                <a:cubicBezTo>
                  <a:pt x="3607602" y="5724663"/>
                  <a:pt x="2336468" y="5724663"/>
                  <a:pt x="1062306" y="5724663"/>
                </a:cubicBezTo>
                <a:cubicBezTo>
                  <a:pt x="1041120" y="5724663"/>
                  <a:pt x="1022961" y="5724663"/>
                  <a:pt x="1001776" y="5724663"/>
                </a:cubicBezTo>
                <a:cubicBezTo>
                  <a:pt x="968484" y="5724663"/>
                  <a:pt x="947298" y="5709479"/>
                  <a:pt x="947298" y="5676072"/>
                </a:cubicBezTo>
                <a:cubicBezTo>
                  <a:pt x="947298" y="5578889"/>
                  <a:pt x="947298" y="5484744"/>
                  <a:pt x="947298" y="5390598"/>
                </a:cubicBezTo>
                <a:cubicBezTo>
                  <a:pt x="947298" y="5345044"/>
                  <a:pt x="977563" y="5338970"/>
                  <a:pt x="1013882" y="5338970"/>
                </a:cubicBezTo>
                <a:cubicBezTo>
                  <a:pt x="1119810" y="5338970"/>
                  <a:pt x="1222711" y="5338970"/>
                  <a:pt x="1328639" y="5335933"/>
                </a:cubicBezTo>
                <a:cubicBezTo>
                  <a:pt x="1537468" y="5329859"/>
                  <a:pt x="1749324" y="5326822"/>
                  <a:pt x="1949074" y="5263046"/>
                </a:cubicBezTo>
                <a:cubicBezTo>
                  <a:pt x="2209354" y="5184085"/>
                  <a:pt x="2297123" y="5044385"/>
                  <a:pt x="2260805" y="4774096"/>
                </a:cubicBezTo>
                <a:cubicBezTo>
                  <a:pt x="2254752" y="4710320"/>
                  <a:pt x="2233566" y="4643507"/>
                  <a:pt x="2221460" y="4579731"/>
                </a:cubicBezTo>
                <a:cubicBezTo>
                  <a:pt x="2215407" y="4540250"/>
                  <a:pt x="2194222" y="4525065"/>
                  <a:pt x="2154877" y="4525065"/>
                </a:cubicBezTo>
                <a:cubicBezTo>
                  <a:pt x="2088294" y="4528102"/>
                  <a:pt x="2018684" y="4525065"/>
                  <a:pt x="1949074" y="4525065"/>
                </a:cubicBezTo>
                <a:cubicBezTo>
                  <a:pt x="1422461" y="4525065"/>
                  <a:pt x="892821" y="4522029"/>
                  <a:pt x="363181" y="4528102"/>
                </a:cubicBezTo>
                <a:cubicBezTo>
                  <a:pt x="145273" y="4531139"/>
                  <a:pt x="0" y="4351959"/>
                  <a:pt x="0" y="4166704"/>
                </a:cubicBezTo>
                <a:cubicBezTo>
                  <a:pt x="3027" y="2897257"/>
                  <a:pt x="0" y="1630846"/>
                  <a:pt x="3027" y="364435"/>
                </a:cubicBezTo>
                <a:cubicBezTo>
                  <a:pt x="3027" y="148811"/>
                  <a:pt x="151326" y="3037"/>
                  <a:pt x="366208" y="3037"/>
                </a:cubicBezTo>
                <a:cubicBezTo>
                  <a:pt x="1268109" y="3037"/>
                  <a:pt x="2173036" y="3037"/>
                  <a:pt x="3077963" y="3037"/>
                </a:cubicBezTo>
                <a:cubicBezTo>
                  <a:pt x="3973810" y="3037"/>
                  <a:pt x="4869658" y="3037"/>
                  <a:pt x="5762480" y="0"/>
                </a:cubicBezTo>
                <a:close/>
              </a:path>
            </a:pathLst>
          </a:custGeom>
          <a:solidFill>
            <a:schemeClr val="accent4"/>
          </a:solidFill>
          <a:ln>
            <a:noFill/>
          </a:ln>
        </p:spPr>
        <p:txBody>
          <a:bodyPr vert="horz" wrap="square" lIns="91440" tIns="45720" rIns="91440" bIns="45720" numCol="1" rtlCol="1" anchor="t" anchorCtr="0" compatLnSpc="1">
            <a:prstTxWarp prst="textNoShape">
              <a:avLst/>
            </a:prstTxWarp>
            <a:noAutofit/>
          </a:bodyPr>
          <a:lstStyle/>
          <a:p>
            <a:pPr algn="r" rtl="1"/>
            <a:endParaRPr lang="en-US"/>
          </a:p>
        </p:txBody>
      </p:sp>
      <p:sp>
        <p:nvSpPr>
          <p:cNvPr id="97" name="Rectangle 96">
            <a:extLst>
              <a:ext uri="{FF2B5EF4-FFF2-40B4-BE49-F238E27FC236}">
                <a16:creationId xmlns:a16="http://schemas.microsoft.com/office/drawing/2014/main" xmlns="" id="{B420728C-8EEA-4FDF-A224-5BFCA953F22C}"/>
              </a:ext>
            </a:extLst>
          </p:cNvPr>
          <p:cNvSpPr/>
          <p:nvPr/>
        </p:nvSpPr>
        <p:spPr bwMode="auto">
          <a:xfrm flipH="1">
            <a:off x="11516186" y="5407191"/>
            <a:ext cx="113456" cy="1116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274320" bIns="0" numCol="1" spcCol="0" rtlCol="1" fromWordArt="0" anchor="ctr" anchorCtr="0" forceAA="0" compatLnSpc="1">
            <a:prstTxWarp prst="textNoShape">
              <a:avLst/>
            </a:prstTxWarp>
            <a:noAutofit/>
          </a:bodyPr>
          <a:lstStyle/>
          <a:p>
            <a:pPr algn="r" defTabSz="932472" rtl="1" fontAlgn="base">
              <a:spcBef>
                <a:spcPct val="0"/>
              </a:spcBef>
              <a:spcAft>
                <a:spcPct val="0"/>
              </a:spcAft>
            </a:pPr>
            <a:r>
              <a:rPr lang="ar-SA" sz="1200" dirty="0">
                <a:solidFill>
                  <a:schemeClr val="tx1"/>
                </a:solidFill>
                <a:ea typeface="Segoe UI" pitchFamily="34" charset="0"/>
                <a:cs typeface="Segoe UI" pitchFamily="34" charset="0"/>
                <a:rtl val="0"/>
              </a:rPr>
              <a:t>Microsoft Peering</a:t>
            </a:r>
            <a:r>
              <a:rPr lang="ar-SA" sz="1200" dirty="0">
                <a:solidFill>
                  <a:schemeClr val="tx1"/>
                </a:solidFill>
                <a:ea typeface="Segoe UI" pitchFamily="34" charset="0"/>
                <a:cs typeface="Segoe UI" pitchFamily="34" charset="0"/>
                <a:rtl/>
              </a:rPr>
              <a:t> لـ </a:t>
            </a:r>
            <a:r>
              <a:rPr lang="" sz="1200" dirty="0">
                <a:solidFill>
                  <a:schemeClr val="tx1"/>
                </a:solidFill>
                <a:ea typeface="Segoe UI" pitchFamily="34" charset="0"/>
                <a:cs typeface="Segoe UI" pitchFamily="34" charset="0"/>
                <a:rtl val="0"/>
              </a:rPr>
              <a:t>Office 365</a:t>
            </a:r>
            <a:r>
              <a:rPr lang="ar-SA" sz="1200" dirty="0">
                <a:solidFill>
                  <a:schemeClr val="tx1"/>
                </a:solidFill>
                <a:ea typeface="Segoe UI" pitchFamily="34" charset="0"/>
                <a:cs typeface="Segoe UI" pitchFamily="34" charset="0"/>
                <a:rtl/>
              </a:rPr>
              <a:t>، و</a:t>
            </a:r>
            <a:r>
              <a:rPr lang="" sz="1200" dirty="0">
                <a:solidFill>
                  <a:schemeClr val="tx1"/>
                </a:solidFill>
                <a:ea typeface="Segoe UI" pitchFamily="34" charset="0"/>
                <a:cs typeface="Segoe UI" pitchFamily="34" charset="0"/>
                <a:rtl val="0"/>
              </a:rPr>
              <a:t>Dynamics 365</a:t>
            </a:r>
            <a:r>
              <a:rPr lang="ar-SA" sz="1200" dirty="0">
                <a:solidFill>
                  <a:schemeClr val="tx1"/>
                </a:solidFill>
                <a:ea typeface="Segoe UI" pitchFamily="34" charset="0"/>
                <a:cs typeface="Segoe UI" pitchFamily="34" charset="0"/>
                <a:rtl/>
              </a:rPr>
              <a:t>، والخدمات العامة من </a:t>
            </a:r>
            <a:r>
              <a:rPr lang="ar-SA" sz="1200" dirty="0">
                <a:solidFill>
                  <a:schemeClr val="tx1"/>
                </a:solidFill>
                <a:ea typeface="Segoe UI" pitchFamily="34" charset="0"/>
                <a:cs typeface="Segoe UI" pitchFamily="34" charset="0"/>
                <a:rtl val="0"/>
              </a:rPr>
              <a:t>Azure</a:t>
            </a:r>
            <a:r>
              <a:rPr lang="ar-SA" sz="1200" dirty="0">
                <a:solidFill>
                  <a:schemeClr val="tx1"/>
                </a:solidFill>
                <a:ea typeface="Segoe UI" pitchFamily="34" charset="0"/>
                <a:cs typeface="Segoe UI" pitchFamily="34" charset="0"/>
                <a:rtl/>
              </a:rPr>
              <a:t> </a:t>
            </a:r>
            <a:r>
              <a:rPr lang="en-US" sz="1200" dirty="0" smtClean="0">
                <a:solidFill>
                  <a:schemeClr val="tx1"/>
                </a:solidFill>
                <a:ea typeface="Segoe UI" pitchFamily="34" charset="0"/>
                <a:cs typeface="Segoe UI" pitchFamily="34" charset="0"/>
                <a:rtl/>
              </a:rPr>
              <a:t/>
            </a:r>
            <a:br>
              <a:rPr lang="en-US" sz="1200" dirty="0" smtClean="0">
                <a:solidFill>
                  <a:schemeClr val="tx1"/>
                </a:solidFill>
                <a:ea typeface="Segoe UI" pitchFamily="34" charset="0"/>
                <a:cs typeface="Segoe UI" pitchFamily="34" charset="0"/>
                <a:rtl/>
              </a:rPr>
            </a:br>
            <a:r>
              <a:rPr lang="ar-SA" sz="1200" dirty="0" smtClean="0">
                <a:solidFill>
                  <a:schemeClr val="tx1"/>
                </a:solidFill>
                <a:ea typeface="Segoe UI" pitchFamily="34" charset="0"/>
                <a:cs typeface="Segoe UI" pitchFamily="34" charset="0"/>
                <a:rtl/>
              </a:rPr>
              <a:t>(</a:t>
            </a:r>
            <a:r>
              <a:rPr lang="ar-SA" sz="1200" dirty="0">
                <a:solidFill>
                  <a:schemeClr val="tx1"/>
                </a:solidFill>
                <a:ea typeface="Segoe UI" pitchFamily="34" charset="0"/>
                <a:cs typeface="Segoe UI" pitchFamily="34" charset="0"/>
                <a:rtl/>
              </a:rPr>
              <a:t>عناوين </a:t>
            </a:r>
            <a:r>
              <a:rPr lang="ar-SA" sz="1200" dirty="0">
                <a:solidFill>
                  <a:schemeClr val="tx1"/>
                </a:solidFill>
                <a:ea typeface="Segoe UI" pitchFamily="34" charset="0"/>
                <a:cs typeface="Segoe UI" pitchFamily="34" charset="0"/>
                <a:rtl val="0"/>
              </a:rPr>
              <a:t>IP</a:t>
            </a:r>
            <a:r>
              <a:rPr lang="ar-SA" sz="1200" dirty="0">
                <a:solidFill>
                  <a:schemeClr val="tx1"/>
                </a:solidFill>
                <a:ea typeface="Segoe UI" pitchFamily="34" charset="0"/>
                <a:cs typeface="Segoe UI" pitchFamily="34" charset="0"/>
                <a:rtl/>
              </a:rPr>
              <a:t> العامة)</a:t>
            </a:r>
          </a:p>
        </p:txBody>
      </p:sp>
      <p:sp>
        <p:nvSpPr>
          <p:cNvPr id="102" name="Rectangle 101">
            <a:extLst>
              <a:ext uri="{FF2B5EF4-FFF2-40B4-BE49-F238E27FC236}">
                <a16:creationId xmlns:a16="http://schemas.microsoft.com/office/drawing/2014/main" xmlns="" id="{3AC3452A-C50C-4CDE-B1D5-F97BCE4D44BE}"/>
              </a:ext>
            </a:extLst>
          </p:cNvPr>
          <p:cNvSpPr/>
          <p:nvPr/>
        </p:nvSpPr>
        <p:spPr bwMode="auto">
          <a:xfrm flipH="1">
            <a:off x="11516186" y="5680068"/>
            <a:ext cx="113456" cy="11163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274320" bIns="0" numCol="1" spcCol="0" rtlCol="1" fromWordArt="0" anchor="ctr" anchorCtr="0" forceAA="0" compatLnSpc="1">
            <a:prstTxWarp prst="textNoShape">
              <a:avLst/>
            </a:prstTxWarp>
            <a:noAutofit/>
          </a:bodyPr>
          <a:lstStyle/>
          <a:p>
            <a:pPr algn="r" defTabSz="932472" rtl="1" fontAlgn="base">
              <a:spcBef>
                <a:spcPct val="0"/>
              </a:spcBef>
              <a:spcAft>
                <a:spcPct val="0"/>
              </a:spcAft>
            </a:pPr>
            <a:r>
              <a:rPr lang="ar-SA" sz="1200" dirty="0">
                <a:solidFill>
                  <a:schemeClr val="tx1"/>
                </a:solidFill>
                <a:ea typeface="Segoe UI" pitchFamily="34" charset="0"/>
                <a:cs typeface="Segoe UI" pitchFamily="34" charset="0"/>
                <a:rtl val="0"/>
              </a:rPr>
              <a:t>Azure Private Peering</a:t>
            </a:r>
            <a:r>
              <a:rPr lang="ar-SA" sz="1200" dirty="0">
                <a:solidFill>
                  <a:schemeClr val="tx1"/>
                </a:solidFill>
                <a:ea typeface="Segoe UI" pitchFamily="34" charset="0"/>
                <a:cs typeface="Segoe UI" pitchFamily="34" charset="0"/>
                <a:rtl/>
              </a:rPr>
              <a:t> للشبكات الافتراضية</a:t>
            </a:r>
          </a:p>
        </p:txBody>
      </p:sp>
      <p:sp>
        <p:nvSpPr>
          <p:cNvPr id="105" name="Oval 104">
            <a:extLst>
              <a:ext uri="{FF2B5EF4-FFF2-40B4-BE49-F238E27FC236}">
                <a16:creationId xmlns:a16="http://schemas.microsoft.com/office/drawing/2014/main" xmlns="" id="{CAE2964C-6F1E-4B5F-802C-C65F5FA6F967}"/>
              </a:ext>
            </a:extLst>
          </p:cNvPr>
          <p:cNvSpPr/>
          <p:nvPr/>
        </p:nvSpPr>
        <p:spPr bwMode="auto">
          <a:xfrm flipH="1">
            <a:off x="4437113" y="5957462"/>
            <a:ext cx="45720" cy="4572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7956520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02AD789-084D-42EB-A31C-B36A6D662E3E}"/>
              </a:ext>
            </a:extLst>
          </p:cNvPr>
          <p:cNvSpPr/>
          <p:nvPr/>
        </p:nvSpPr>
        <p:spPr bwMode="auto">
          <a:xfrm flipH="1">
            <a:off x="584200" y="1537427"/>
            <a:ext cx="11025188" cy="4850531"/>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67" name="Rectangle 66">
            <a:extLst>
              <a:ext uri="{FF2B5EF4-FFF2-40B4-BE49-F238E27FC236}">
                <a16:creationId xmlns:a16="http://schemas.microsoft.com/office/drawing/2014/main" xmlns="" id="{EBEA618E-9D9A-4FA9-B6AF-29BA6CE0A64C}"/>
              </a:ext>
            </a:extLst>
          </p:cNvPr>
          <p:cNvSpPr/>
          <p:nvPr/>
        </p:nvSpPr>
        <p:spPr bwMode="auto">
          <a:xfrm flipH="1">
            <a:off x="9585839" y="3478239"/>
            <a:ext cx="1110604" cy="44952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1" fromWordArt="0" anchor="b" anchorCtr="0" forceAA="0" compatLnSpc="1">
            <a:prstTxWarp prst="textNoShape">
              <a:avLst/>
            </a:prstTxWarp>
            <a:noAutofit/>
          </a:bodyPr>
          <a:lstStyle/>
          <a:p>
            <a:pPr algn="r" defTabSz="895575" rtl="1" fontAlgn="base">
              <a:lnSpc>
                <a:spcPct val="90000"/>
              </a:lnSpc>
              <a:spcBef>
                <a:spcPct val="0"/>
              </a:spcBef>
              <a:spcAft>
                <a:spcPct val="0"/>
              </a:spcAft>
              <a:buSzPct val="80000"/>
              <a:defRPr/>
            </a:pPr>
            <a:r>
              <a:rPr lang="ar-SA" sz="1400" kern="0" dirty="0">
                <a:solidFill>
                  <a:prstClr val="black"/>
                </a:solidFill>
                <a:latin typeface="Arial" panose="020B0604020202020204" pitchFamily="34" charset="0"/>
                <a:cs typeface="Arial" panose="020B0604020202020204" pitchFamily="34" charset="0"/>
                <a:rtl/>
              </a:rPr>
              <a:t>الأدلة الأخرى</a:t>
            </a:r>
          </a:p>
        </p:txBody>
      </p:sp>
      <p:sp>
        <p:nvSpPr>
          <p:cNvPr id="68" name="Rectangle 67">
            <a:extLst>
              <a:ext uri="{FF2B5EF4-FFF2-40B4-BE49-F238E27FC236}">
                <a16:creationId xmlns:a16="http://schemas.microsoft.com/office/drawing/2014/main" xmlns="" id="{A653ECF4-4AE3-49FC-8FB7-19191CBB0BB3}"/>
              </a:ext>
            </a:extLst>
          </p:cNvPr>
          <p:cNvSpPr/>
          <p:nvPr/>
        </p:nvSpPr>
        <p:spPr>
          <a:xfrm flipH="1">
            <a:off x="8780386" y="2630798"/>
            <a:ext cx="1916057" cy="387798"/>
          </a:xfrm>
          <a:prstGeom prst="rect">
            <a:avLst/>
          </a:prstGeom>
          <a:ln>
            <a:noFill/>
          </a:ln>
        </p:spPr>
        <p:txBody>
          <a:bodyPr wrap="square" lIns="0" tIns="0" rIns="0" bIns="0" rtlCol="1" anchor="ctr">
            <a:spAutoFit/>
          </a:bodyPr>
          <a:lstStyle/>
          <a:p>
            <a:pPr algn="r" defTabSz="895575" rtl="1" fontAlgn="base">
              <a:lnSpc>
                <a:spcPct val="90000"/>
              </a:lnSpc>
              <a:spcBef>
                <a:spcPct val="0"/>
              </a:spcBef>
              <a:spcAft>
                <a:spcPct val="0"/>
              </a:spcAft>
              <a:buSzPct val="80000"/>
              <a:defRPr/>
            </a:pPr>
            <a:r>
              <a:rPr lang="ar-SA" sz="1400" kern="0" dirty="0">
                <a:solidFill>
                  <a:sysClr val="windowText" lastClr="000000"/>
                </a:solidFill>
                <a:latin typeface="Arial" panose="020B0604020202020204" pitchFamily="34" charset="0"/>
                <a:ea typeface="ＭＳ Ｐゴシック" charset="0"/>
                <a:cs typeface="Arial" panose="020B0604020202020204" pitchFamily="34" charset="0"/>
                <a:rtl val="0"/>
              </a:rPr>
              <a:t>Windows Server</a:t>
            </a:r>
          </a:p>
          <a:p>
            <a:pPr algn="r" defTabSz="895575" rtl="1" fontAlgn="base">
              <a:lnSpc>
                <a:spcPct val="90000"/>
              </a:lnSpc>
              <a:spcBef>
                <a:spcPct val="0"/>
              </a:spcBef>
              <a:spcAft>
                <a:spcPct val="0"/>
              </a:spcAft>
              <a:buSzPct val="80000"/>
              <a:defRPr/>
            </a:pPr>
            <a:r>
              <a:rPr lang="ar-SA" sz="1400" kern="0" dirty="0">
                <a:solidFill>
                  <a:sysClr val="windowText" lastClr="000000"/>
                </a:solidFill>
                <a:latin typeface="Arial" panose="020B0604020202020204" pitchFamily="34" charset="0"/>
                <a:ea typeface="ＭＳ Ｐゴシック" charset="0"/>
                <a:cs typeface="Arial" panose="020B0604020202020204" pitchFamily="34" charset="0"/>
                <a:rtl val="0"/>
              </a:rPr>
              <a:t>Active Directory</a:t>
            </a:r>
          </a:p>
        </p:txBody>
      </p:sp>
      <p:pic>
        <p:nvPicPr>
          <p:cNvPr id="65" name="Picture 64">
            <a:extLst>
              <a:ext uri="{FF2B5EF4-FFF2-40B4-BE49-F238E27FC236}">
                <a16:creationId xmlns:a16="http://schemas.microsoft.com/office/drawing/2014/main" xmlns="" id="{1A297A85-44C7-42FC-A7E7-8313A649B552}"/>
              </a:ext>
            </a:extLst>
          </p:cNvPr>
          <p:cNvPicPr>
            <a:picLocks noChangeAspect="1"/>
          </p:cNvPicPr>
          <p:nvPr/>
        </p:nvPicPr>
        <p:blipFill>
          <a:blip r:embed="rId3"/>
          <a:stretch>
            <a:fillRect/>
          </a:stretch>
        </p:blipFill>
        <p:spPr>
          <a:xfrm>
            <a:off x="10861776" y="2600823"/>
            <a:ext cx="676388" cy="447749"/>
          </a:xfrm>
          <a:prstGeom prst="rect">
            <a:avLst/>
          </a:prstGeom>
        </p:spPr>
      </p:pic>
      <p:sp>
        <p:nvSpPr>
          <p:cNvPr id="17" name="TextBox 16">
            <a:extLst>
              <a:ext uri="{FF2B5EF4-FFF2-40B4-BE49-F238E27FC236}">
                <a16:creationId xmlns:a16="http://schemas.microsoft.com/office/drawing/2014/main" xmlns="" id="{A2E949A7-13E6-4C66-9DFA-716E43ADCEBB}"/>
              </a:ext>
            </a:extLst>
          </p:cNvPr>
          <p:cNvSpPr txBox="1"/>
          <p:nvPr/>
        </p:nvSpPr>
        <p:spPr>
          <a:xfrm flipH="1">
            <a:off x="3894280" y="5872454"/>
            <a:ext cx="4479378" cy="276999"/>
          </a:xfrm>
          <a:prstGeom prst="rect">
            <a:avLst/>
          </a:prstGeom>
        </p:spPr>
        <p:txBody>
          <a:bodyPr wrap="square" lIns="0" tIns="0" rIns="0" bIns="0" rtlCol="1">
            <a:spAutoFit/>
          </a:bodyPr>
          <a:lstStyle/>
          <a:p>
            <a:pPr algn="ctr" defTabSz="895575" rtl="1" fontAlgn="base">
              <a:lnSpc>
                <a:spcPct val="90000"/>
              </a:lnSpc>
              <a:spcBef>
                <a:spcPct val="0"/>
              </a:spcBef>
              <a:spcAft>
                <a:spcPct val="0"/>
              </a:spcAft>
              <a:buSzPct val="80000"/>
              <a:defRPr/>
            </a:pPr>
            <a:r>
              <a:rPr lang="ar-SA" sz="2000" kern="0" dirty="0">
                <a:solidFill>
                  <a:sysClr val="windowText" lastClr="000000"/>
                </a:solidFill>
                <a:latin typeface="Arial" panose="020B0604020202020204" pitchFamily="34" charset="0"/>
                <a:ea typeface="ＭＳ Ｐゴシック" charset="0"/>
                <a:cs typeface="Arial" panose="020B0604020202020204" pitchFamily="34" charset="0"/>
                <a:rtl val="0"/>
              </a:rPr>
              <a:t>Microsoft Azure Active Directory</a:t>
            </a:r>
          </a:p>
        </p:txBody>
      </p:sp>
      <p:sp>
        <p:nvSpPr>
          <p:cNvPr id="185" name="Rectangle 184">
            <a:extLst>
              <a:ext uri="{FF2B5EF4-FFF2-40B4-BE49-F238E27FC236}">
                <a16:creationId xmlns:a16="http://schemas.microsoft.com/office/drawing/2014/main" xmlns="" id="{4039E424-D537-4E4B-AD77-257CF87CA462}"/>
              </a:ext>
            </a:extLst>
          </p:cNvPr>
          <p:cNvSpPr/>
          <p:nvPr/>
        </p:nvSpPr>
        <p:spPr bwMode="auto">
          <a:xfrm flipH="1">
            <a:off x="7189591" y="1896862"/>
            <a:ext cx="1953369" cy="25956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r>
              <a:rPr lang="ar-SA" sz="1800" dirty="0">
                <a:solidFill>
                  <a:schemeClr val="tx1"/>
                </a:solidFill>
                <a:latin typeface="Arial" panose="020B0604020202020204" pitchFamily="34" charset="0"/>
                <a:ea typeface="Segoe UI" pitchFamily="34" charset="0"/>
                <a:cs typeface="Arial" panose="020B0604020202020204" pitchFamily="34" charset="0"/>
                <a:rtl/>
              </a:rPr>
              <a:t>الاتصال البسيط</a:t>
            </a:r>
          </a:p>
        </p:txBody>
      </p:sp>
      <p:sp>
        <p:nvSpPr>
          <p:cNvPr id="186" name="Rectangle 185">
            <a:extLst>
              <a:ext uri="{FF2B5EF4-FFF2-40B4-BE49-F238E27FC236}">
                <a16:creationId xmlns:a16="http://schemas.microsoft.com/office/drawing/2014/main" xmlns="" id="{600E67C8-723A-4378-86E9-87B8B3F7E232}"/>
              </a:ext>
            </a:extLst>
          </p:cNvPr>
          <p:cNvSpPr/>
          <p:nvPr/>
        </p:nvSpPr>
        <p:spPr bwMode="auto">
          <a:xfrm flipH="1">
            <a:off x="5119589" y="1896862"/>
            <a:ext cx="1953369" cy="25956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r>
              <a:rPr lang="ar-SA" sz="1800" dirty="0">
                <a:solidFill>
                  <a:schemeClr val="tx1"/>
                </a:solidFill>
                <a:latin typeface="Arial" panose="020B0604020202020204" pitchFamily="34" charset="0"/>
                <a:cs typeface="Arial" panose="020B0604020202020204" pitchFamily="34" charset="0"/>
                <a:rtl/>
              </a:rPr>
              <a:t>‏‏الخدمة الذاتية</a:t>
            </a:r>
          </a:p>
        </p:txBody>
      </p:sp>
      <p:sp>
        <p:nvSpPr>
          <p:cNvPr id="187" name="Rectangle 186">
            <a:extLst>
              <a:ext uri="{FF2B5EF4-FFF2-40B4-BE49-F238E27FC236}">
                <a16:creationId xmlns:a16="http://schemas.microsoft.com/office/drawing/2014/main" xmlns="" id="{D3A5C631-FF50-4AE4-A203-A01114A912A5}"/>
              </a:ext>
            </a:extLst>
          </p:cNvPr>
          <p:cNvSpPr/>
          <p:nvPr/>
        </p:nvSpPr>
        <p:spPr bwMode="auto">
          <a:xfrm flipH="1">
            <a:off x="3049588" y="1896862"/>
            <a:ext cx="1953369" cy="25956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r>
              <a:rPr lang="ar-SA" sz="1800" dirty="0">
                <a:solidFill>
                  <a:schemeClr val="tx1"/>
                </a:solidFill>
                <a:latin typeface="Arial" panose="020B0604020202020204" pitchFamily="34" charset="0"/>
                <a:cs typeface="Arial" panose="020B0604020202020204" pitchFamily="34" charset="0"/>
                <a:rtl/>
              </a:rPr>
              <a:t>تسجيل الدخول الأحادي</a:t>
            </a:r>
          </a:p>
        </p:txBody>
      </p:sp>
      <p:grpSp>
        <p:nvGrpSpPr>
          <p:cNvPr id="294" name="Group 293">
            <a:extLst>
              <a:ext uri="{FF2B5EF4-FFF2-40B4-BE49-F238E27FC236}">
                <a16:creationId xmlns:a16="http://schemas.microsoft.com/office/drawing/2014/main" xmlns="" id="{58514158-D2F4-4D12-A594-4152EB16C2B6}"/>
              </a:ext>
            </a:extLst>
          </p:cNvPr>
          <p:cNvGrpSpPr/>
          <p:nvPr/>
        </p:nvGrpSpPr>
        <p:grpSpPr>
          <a:xfrm>
            <a:off x="5425838" y="4832471"/>
            <a:ext cx="1498577" cy="943178"/>
            <a:chOff x="5269549" y="4663268"/>
            <a:chExt cx="1703241" cy="1071990"/>
          </a:xfrm>
        </p:grpSpPr>
        <p:grpSp>
          <p:nvGrpSpPr>
            <p:cNvPr id="293" name="Group 292">
              <a:extLst>
                <a:ext uri="{FF2B5EF4-FFF2-40B4-BE49-F238E27FC236}">
                  <a16:creationId xmlns:a16="http://schemas.microsoft.com/office/drawing/2014/main" xmlns="" id="{C8C97F08-8F76-4921-AAAE-967D7A7288F3}"/>
                </a:ext>
              </a:extLst>
            </p:cNvPr>
            <p:cNvGrpSpPr/>
            <p:nvPr/>
          </p:nvGrpSpPr>
          <p:grpSpPr>
            <a:xfrm>
              <a:off x="5269549" y="4663268"/>
              <a:ext cx="1703241" cy="1071990"/>
              <a:chOff x="5269549" y="4663268"/>
              <a:chExt cx="1703241" cy="1071990"/>
            </a:xfrm>
          </p:grpSpPr>
          <p:pic>
            <p:nvPicPr>
              <p:cNvPr id="19" name="Picture 18">
                <a:extLst>
                  <a:ext uri="{FF2B5EF4-FFF2-40B4-BE49-F238E27FC236}">
                    <a16:creationId xmlns:a16="http://schemas.microsoft.com/office/drawing/2014/main" xmlns="" id="{5452FFE1-EF43-49B1-B8DE-DB51857DD3ED}"/>
                  </a:ext>
                </a:extLst>
              </p:cNvPr>
              <p:cNvPicPr>
                <a:picLocks noChangeAspect="1"/>
              </p:cNvPicPr>
              <p:nvPr/>
            </p:nvPicPr>
            <p:blipFill>
              <a:blip r:embed="rId4"/>
              <a:stretch>
                <a:fillRect/>
              </a:stretch>
            </p:blipFill>
            <p:spPr>
              <a:xfrm>
                <a:off x="5752109" y="4986914"/>
                <a:ext cx="717492" cy="717493"/>
              </a:xfrm>
              <a:prstGeom prst="rect">
                <a:avLst/>
              </a:prstGeom>
            </p:spPr>
          </p:pic>
          <p:sp>
            <p:nvSpPr>
              <p:cNvPr id="190" name="cloud" title="Icon of a cloud">
                <a:extLst>
                  <a:ext uri="{FF2B5EF4-FFF2-40B4-BE49-F238E27FC236}">
                    <a16:creationId xmlns:a16="http://schemas.microsoft.com/office/drawing/2014/main" xmlns="" id="{F3315945-11C1-4F68-A976-3F16B6CFCEB9}"/>
                  </a:ext>
                </a:extLst>
              </p:cNvPr>
              <p:cNvSpPr>
                <a:spLocks noChangeAspect="1"/>
              </p:cNvSpPr>
              <p:nvPr/>
            </p:nvSpPr>
            <p:spPr bwMode="auto">
              <a:xfrm>
                <a:off x="5269549" y="4663268"/>
                <a:ext cx="1682611" cy="1071990"/>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952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latin typeface="Arial" panose="020B0604020202020204" pitchFamily="34" charset="0"/>
                  <a:cs typeface="Arial" panose="020B0604020202020204" pitchFamily="34" charset="0"/>
                </a:endParaRPr>
              </a:p>
            </p:txBody>
          </p:sp>
          <p:sp>
            <p:nvSpPr>
              <p:cNvPr id="193" name="Oval 192">
                <a:extLst>
                  <a:ext uri="{FF2B5EF4-FFF2-40B4-BE49-F238E27FC236}">
                    <a16:creationId xmlns:a16="http://schemas.microsoft.com/office/drawing/2014/main" xmlns="" id="{1CA4EF3E-9EB2-4A25-B08A-56A0F3E6EE61}"/>
                  </a:ext>
                </a:extLst>
              </p:cNvPr>
              <p:cNvSpPr/>
              <p:nvPr/>
            </p:nvSpPr>
            <p:spPr bwMode="auto">
              <a:xfrm>
                <a:off x="6443381" y="4688621"/>
                <a:ext cx="529409" cy="5294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194" name="Oval 193">
                <a:extLst>
                  <a:ext uri="{FF2B5EF4-FFF2-40B4-BE49-F238E27FC236}">
                    <a16:creationId xmlns:a16="http://schemas.microsoft.com/office/drawing/2014/main" xmlns="" id="{94AA75C3-65CD-47CE-838C-8296497940AE}"/>
                  </a:ext>
                </a:extLst>
              </p:cNvPr>
              <p:cNvSpPr/>
              <p:nvPr/>
            </p:nvSpPr>
            <p:spPr bwMode="auto">
              <a:xfrm>
                <a:off x="6479938" y="4725178"/>
                <a:ext cx="456295" cy="45629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sp>
          <p:nvSpPr>
            <p:cNvPr id="191" name="Fingerprint_E928" title="Icon of a fingerprint">
              <a:extLst>
                <a:ext uri="{FF2B5EF4-FFF2-40B4-BE49-F238E27FC236}">
                  <a16:creationId xmlns:a16="http://schemas.microsoft.com/office/drawing/2014/main" xmlns="" id="{284C2807-61DC-4A25-8B69-3E87C2BBD438}"/>
                </a:ext>
              </a:extLst>
            </p:cNvPr>
            <p:cNvSpPr>
              <a:spLocks noChangeAspect="1" noEditPoints="1"/>
            </p:cNvSpPr>
            <p:nvPr/>
          </p:nvSpPr>
          <p:spPr bwMode="auto">
            <a:xfrm>
              <a:off x="6602002" y="4793270"/>
              <a:ext cx="226210" cy="304211"/>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gradFill>
                  <a:gsLst>
                    <a:gs pos="0">
                      <a:srgbClr val="505050"/>
                    </a:gs>
                    <a:gs pos="100000">
                      <a:srgbClr val="505050"/>
                    </a:gs>
                  </a:gsLst>
                </a:gradFill>
                <a:latin typeface="Arial" panose="020B0604020202020204" pitchFamily="34" charset="0"/>
                <a:cs typeface="Arial" panose="020B0604020202020204" pitchFamily="34" charset="0"/>
              </a:endParaRPr>
            </a:p>
          </p:txBody>
        </p:sp>
      </p:grpSp>
      <p:grpSp>
        <p:nvGrpSpPr>
          <p:cNvPr id="5" name="Group 4"/>
          <p:cNvGrpSpPr/>
          <p:nvPr/>
        </p:nvGrpSpPr>
        <p:grpSpPr>
          <a:xfrm flipH="1">
            <a:off x="9330301" y="4267249"/>
            <a:ext cx="2141325" cy="1752533"/>
            <a:chOff x="9330301" y="4267249"/>
            <a:chExt cx="2141325" cy="1752533"/>
          </a:xfrm>
        </p:grpSpPr>
        <p:sp>
          <p:nvSpPr>
            <p:cNvPr id="242" name="Oval 241">
              <a:extLst>
                <a:ext uri="{FF2B5EF4-FFF2-40B4-BE49-F238E27FC236}">
                  <a16:creationId xmlns:a16="http://schemas.microsoft.com/office/drawing/2014/main" xmlns="" id="{7A820BBD-9E46-4776-BA1B-48E29D3725F6}"/>
                </a:ext>
              </a:extLst>
            </p:cNvPr>
            <p:cNvSpPr/>
            <p:nvPr/>
          </p:nvSpPr>
          <p:spPr bwMode="auto">
            <a:xfrm flipH="1">
              <a:off x="10237594" y="4647092"/>
              <a:ext cx="800761" cy="80076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43" name="Cube 242">
              <a:extLst>
                <a:ext uri="{FF2B5EF4-FFF2-40B4-BE49-F238E27FC236}">
                  <a16:creationId xmlns:a16="http://schemas.microsoft.com/office/drawing/2014/main" xmlns="" id="{8062B963-A756-4DEB-AC72-AB607679E4BB}"/>
                </a:ext>
              </a:extLst>
            </p:cNvPr>
            <p:cNvSpPr/>
            <p:nvPr/>
          </p:nvSpPr>
          <p:spPr bwMode="auto">
            <a:xfrm flipH="1">
              <a:off x="10450718" y="4860217"/>
              <a:ext cx="374512" cy="374512"/>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nvGrpSpPr>
            <p:cNvPr id="205" name="Graphic 152">
              <a:extLst>
                <a:ext uri="{FF2B5EF4-FFF2-40B4-BE49-F238E27FC236}">
                  <a16:creationId xmlns:a16="http://schemas.microsoft.com/office/drawing/2014/main" xmlns="" id="{33230C0C-7431-44D6-86AC-1A3E972C4B51}"/>
                </a:ext>
              </a:extLst>
            </p:cNvPr>
            <p:cNvGrpSpPr/>
            <p:nvPr/>
          </p:nvGrpSpPr>
          <p:grpSpPr>
            <a:xfrm flipH="1">
              <a:off x="9330301" y="4935463"/>
              <a:ext cx="1003061" cy="1084319"/>
              <a:chOff x="6007734" y="3272471"/>
              <a:chExt cx="419766" cy="453771"/>
            </a:xfrm>
            <a:solidFill>
              <a:schemeClr val="bg1"/>
            </a:solidFill>
          </p:grpSpPr>
          <p:sp>
            <p:nvSpPr>
              <p:cNvPr id="206" name="Freeform: Shape 205">
                <a:extLst>
                  <a:ext uri="{FF2B5EF4-FFF2-40B4-BE49-F238E27FC236}">
                    <a16:creationId xmlns:a16="http://schemas.microsoft.com/office/drawing/2014/main" xmlns="" id="{6561DCF5-7FE8-4CAC-B962-1FDE81F2DEF7}"/>
                  </a:ext>
                </a:extLst>
              </p:cNvPr>
              <p:cNvSpPr/>
              <p:nvPr/>
            </p:nvSpPr>
            <p:spPr>
              <a:xfrm>
                <a:off x="6007734" y="3272471"/>
                <a:ext cx="310038" cy="453771"/>
              </a:xfrm>
              <a:custGeom>
                <a:avLst/>
                <a:gdLst>
                  <a:gd name="connsiteX0" fmla="*/ 0 w 310038"/>
                  <a:gd name="connsiteY0" fmla="*/ 0 h 453771"/>
                  <a:gd name="connsiteX1" fmla="*/ 310039 w 310038"/>
                  <a:gd name="connsiteY1" fmla="*/ 0 h 453771"/>
                  <a:gd name="connsiteX2" fmla="*/ 310039 w 310038"/>
                  <a:gd name="connsiteY2" fmla="*/ 453771 h 453771"/>
                  <a:gd name="connsiteX3" fmla="*/ 0 w 310038"/>
                  <a:gd name="connsiteY3" fmla="*/ 453771 h 453771"/>
                </a:gdLst>
                <a:ahLst/>
                <a:cxnLst>
                  <a:cxn ang="0">
                    <a:pos x="connsiteX0" y="connsiteY0"/>
                  </a:cxn>
                  <a:cxn ang="0">
                    <a:pos x="connsiteX1" y="connsiteY1"/>
                  </a:cxn>
                  <a:cxn ang="0">
                    <a:pos x="connsiteX2" y="connsiteY2"/>
                  </a:cxn>
                  <a:cxn ang="0">
                    <a:pos x="connsiteX3" y="connsiteY3"/>
                  </a:cxn>
                </a:cxnLst>
                <a:rect l="l" t="t" r="r" b="b"/>
                <a:pathLst>
                  <a:path w="310038" h="453771">
                    <a:moveTo>
                      <a:pt x="0" y="0"/>
                    </a:moveTo>
                    <a:lnTo>
                      <a:pt x="310039" y="0"/>
                    </a:lnTo>
                    <a:lnTo>
                      <a:pt x="310039" y="453771"/>
                    </a:lnTo>
                    <a:lnTo>
                      <a:pt x="0" y="453771"/>
                    </a:lnTo>
                    <a:close/>
                  </a:path>
                </a:pathLst>
              </a:custGeom>
              <a:grpFill/>
              <a:ln w="9525" cap="flat">
                <a:solidFill>
                  <a:schemeClr val="accent6"/>
                </a:solidFill>
                <a:prstDash val="solid"/>
                <a:miter lim="800000"/>
                <a:headEnd/>
                <a:tailEnd/>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07" name="Freeform: Shape 206">
                <a:extLst>
                  <a:ext uri="{FF2B5EF4-FFF2-40B4-BE49-F238E27FC236}">
                    <a16:creationId xmlns:a16="http://schemas.microsoft.com/office/drawing/2014/main" xmlns="" id="{153BD81E-EEEB-4DEE-8541-54A18D36767D}"/>
                  </a:ext>
                </a:extLst>
              </p:cNvPr>
              <p:cNvSpPr/>
              <p:nvPr/>
            </p:nvSpPr>
            <p:spPr>
              <a:xfrm>
                <a:off x="6321678" y="3391819"/>
                <a:ext cx="105822" cy="334422"/>
              </a:xfrm>
              <a:custGeom>
                <a:avLst/>
                <a:gdLst>
                  <a:gd name="connsiteX0" fmla="*/ 0 w 105822"/>
                  <a:gd name="connsiteY0" fmla="*/ 0 h 334422"/>
                  <a:gd name="connsiteX1" fmla="*/ 105823 w 105822"/>
                  <a:gd name="connsiteY1" fmla="*/ 75533 h 334422"/>
                  <a:gd name="connsiteX2" fmla="*/ 105823 w 105822"/>
                  <a:gd name="connsiteY2" fmla="*/ 334423 h 334422"/>
                  <a:gd name="connsiteX3" fmla="*/ 0 w 105822"/>
                  <a:gd name="connsiteY3" fmla="*/ 334423 h 334422"/>
                </a:gdLst>
                <a:ahLst/>
                <a:cxnLst>
                  <a:cxn ang="0">
                    <a:pos x="connsiteX0" y="connsiteY0"/>
                  </a:cxn>
                  <a:cxn ang="0">
                    <a:pos x="connsiteX1" y="connsiteY1"/>
                  </a:cxn>
                  <a:cxn ang="0">
                    <a:pos x="connsiteX2" y="connsiteY2"/>
                  </a:cxn>
                  <a:cxn ang="0">
                    <a:pos x="connsiteX3" y="connsiteY3"/>
                  </a:cxn>
                </a:cxnLst>
                <a:rect l="l" t="t" r="r" b="b"/>
                <a:pathLst>
                  <a:path w="105822" h="334422">
                    <a:moveTo>
                      <a:pt x="0" y="0"/>
                    </a:moveTo>
                    <a:lnTo>
                      <a:pt x="105823" y="75533"/>
                    </a:lnTo>
                    <a:lnTo>
                      <a:pt x="105823" y="334423"/>
                    </a:lnTo>
                    <a:lnTo>
                      <a:pt x="0" y="334423"/>
                    </a:lnTo>
                  </a:path>
                </a:pathLst>
              </a:custGeom>
              <a:grpFill/>
              <a:ln w="9525" cap="flat">
                <a:solidFill>
                  <a:schemeClr val="accent6"/>
                </a:solidFill>
                <a:prstDash val="solid"/>
                <a:miter lim="800000"/>
                <a:headEnd/>
                <a:tailEnd/>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08" name="Freeform: Shape 207">
                <a:extLst>
                  <a:ext uri="{FF2B5EF4-FFF2-40B4-BE49-F238E27FC236}">
                    <a16:creationId xmlns:a16="http://schemas.microsoft.com/office/drawing/2014/main" xmlns="" id="{303FA603-D838-4D41-9B31-2F5D43BD32B4}"/>
                  </a:ext>
                </a:extLst>
              </p:cNvPr>
              <p:cNvSpPr/>
              <p:nvPr/>
            </p:nvSpPr>
            <p:spPr>
              <a:xfrm>
                <a:off x="6101936" y="3612609"/>
                <a:ext cx="121538" cy="112680"/>
              </a:xfrm>
              <a:custGeom>
                <a:avLst/>
                <a:gdLst>
                  <a:gd name="connsiteX0" fmla="*/ 0 w 121538"/>
                  <a:gd name="connsiteY0" fmla="*/ 112681 h 112680"/>
                  <a:gd name="connsiteX1" fmla="*/ 0 w 121538"/>
                  <a:gd name="connsiteY1" fmla="*/ 60770 h 112680"/>
                  <a:gd name="connsiteX2" fmla="*/ 60770 w 121538"/>
                  <a:gd name="connsiteY2" fmla="*/ 0 h 112680"/>
                  <a:gd name="connsiteX3" fmla="*/ 60770 w 121538"/>
                  <a:gd name="connsiteY3" fmla="*/ 0 h 112680"/>
                  <a:gd name="connsiteX4" fmla="*/ 121539 w 121538"/>
                  <a:gd name="connsiteY4" fmla="*/ 60770 h 112680"/>
                  <a:gd name="connsiteX5" fmla="*/ 121539 w 121538"/>
                  <a:gd name="connsiteY5" fmla="*/ 112681 h 11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538" h="112680">
                    <a:moveTo>
                      <a:pt x="0" y="112681"/>
                    </a:moveTo>
                    <a:lnTo>
                      <a:pt x="0" y="60770"/>
                    </a:lnTo>
                    <a:cubicBezTo>
                      <a:pt x="0" y="27146"/>
                      <a:pt x="27241" y="0"/>
                      <a:pt x="60770" y="0"/>
                    </a:cubicBezTo>
                    <a:lnTo>
                      <a:pt x="60770" y="0"/>
                    </a:lnTo>
                    <a:cubicBezTo>
                      <a:pt x="94393" y="0"/>
                      <a:pt x="121539" y="27242"/>
                      <a:pt x="121539" y="60770"/>
                    </a:cubicBezTo>
                    <a:lnTo>
                      <a:pt x="121539" y="112681"/>
                    </a:lnTo>
                  </a:path>
                </a:pathLst>
              </a:custGeom>
              <a:grpFill/>
              <a:ln w="9525" cap="flat">
                <a:solidFill>
                  <a:schemeClr val="accent6"/>
                </a:solidFill>
                <a:prstDash val="solid"/>
                <a:miter lim="800000"/>
                <a:headEnd/>
                <a:tailEnd/>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09" name="Freeform: Shape 208">
                <a:extLst>
                  <a:ext uri="{FF2B5EF4-FFF2-40B4-BE49-F238E27FC236}">
                    <a16:creationId xmlns:a16="http://schemas.microsoft.com/office/drawing/2014/main" xmlns="" id="{A183EC9A-0B33-42D5-AA4F-F4B2D87C3E9D}"/>
                  </a:ext>
                </a:extLst>
              </p:cNvPr>
              <p:cNvSpPr/>
              <p:nvPr/>
            </p:nvSpPr>
            <p:spPr>
              <a:xfrm>
                <a:off x="6058312" y="3328002"/>
                <a:ext cx="67151" cy="67151"/>
              </a:xfrm>
              <a:custGeom>
                <a:avLst/>
                <a:gdLst>
                  <a:gd name="connsiteX0" fmla="*/ 0 w 67151"/>
                  <a:gd name="connsiteY0" fmla="*/ 0 h 67151"/>
                  <a:gd name="connsiteX1" fmla="*/ 67151 w 67151"/>
                  <a:gd name="connsiteY1" fmla="*/ 0 h 67151"/>
                  <a:gd name="connsiteX2" fmla="*/ 67151 w 67151"/>
                  <a:gd name="connsiteY2" fmla="*/ 67151 h 67151"/>
                  <a:gd name="connsiteX3" fmla="*/ 0 w 67151"/>
                  <a:gd name="connsiteY3" fmla="*/ 67151 h 67151"/>
                </a:gdLst>
                <a:ahLst/>
                <a:cxnLst>
                  <a:cxn ang="0">
                    <a:pos x="connsiteX0" y="connsiteY0"/>
                  </a:cxn>
                  <a:cxn ang="0">
                    <a:pos x="connsiteX1" y="connsiteY1"/>
                  </a:cxn>
                  <a:cxn ang="0">
                    <a:pos x="connsiteX2" y="connsiteY2"/>
                  </a:cxn>
                  <a:cxn ang="0">
                    <a:pos x="connsiteX3" y="connsiteY3"/>
                  </a:cxn>
                </a:cxnLst>
                <a:rect l="l" t="t" r="r" b="b"/>
                <a:pathLst>
                  <a:path w="67151" h="67151">
                    <a:moveTo>
                      <a:pt x="0" y="0"/>
                    </a:moveTo>
                    <a:lnTo>
                      <a:pt x="67151" y="0"/>
                    </a:lnTo>
                    <a:lnTo>
                      <a:pt x="67151" y="67151"/>
                    </a:lnTo>
                    <a:lnTo>
                      <a:pt x="0" y="67151"/>
                    </a:lnTo>
                    <a:close/>
                  </a:path>
                </a:pathLst>
              </a:custGeom>
              <a:grpFill/>
              <a:ln w="9525" cap="flat">
                <a:solidFill>
                  <a:schemeClr val="accent6"/>
                </a:solidFill>
                <a:prstDash val="solid"/>
                <a:miter lim="800000"/>
                <a:headEnd/>
                <a:tailEnd/>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10" name="Freeform: Shape 209">
                <a:extLst>
                  <a:ext uri="{FF2B5EF4-FFF2-40B4-BE49-F238E27FC236}">
                    <a16:creationId xmlns:a16="http://schemas.microsoft.com/office/drawing/2014/main" xmlns="" id="{7B3FB5EF-B61A-40B7-B6DE-6BF2559CC163}"/>
                  </a:ext>
                </a:extLst>
              </p:cNvPr>
              <p:cNvSpPr/>
              <p:nvPr/>
            </p:nvSpPr>
            <p:spPr>
              <a:xfrm>
                <a:off x="6185566" y="3328002"/>
                <a:ext cx="67151" cy="67151"/>
              </a:xfrm>
              <a:custGeom>
                <a:avLst/>
                <a:gdLst>
                  <a:gd name="connsiteX0" fmla="*/ 0 w 67151"/>
                  <a:gd name="connsiteY0" fmla="*/ 0 h 67151"/>
                  <a:gd name="connsiteX1" fmla="*/ 67151 w 67151"/>
                  <a:gd name="connsiteY1" fmla="*/ 0 h 67151"/>
                  <a:gd name="connsiteX2" fmla="*/ 67151 w 67151"/>
                  <a:gd name="connsiteY2" fmla="*/ 67151 h 67151"/>
                  <a:gd name="connsiteX3" fmla="*/ 0 w 67151"/>
                  <a:gd name="connsiteY3" fmla="*/ 67151 h 67151"/>
                </a:gdLst>
                <a:ahLst/>
                <a:cxnLst>
                  <a:cxn ang="0">
                    <a:pos x="connsiteX0" y="connsiteY0"/>
                  </a:cxn>
                  <a:cxn ang="0">
                    <a:pos x="connsiteX1" y="connsiteY1"/>
                  </a:cxn>
                  <a:cxn ang="0">
                    <a:pos x="connsiteX2" y="connsiteY2"/>
                  </a:cxn>
                  <a:cxn ang="0">
                    <a:pos x="connsiteX3" y="connsiteY3"/>
                  </a:cxn>
                </a:cxnLst>
                <a:rect l="l" t="t" r="r" b="b"/>
                <a:pathLst>
                  <a:path w="67151" h="67151">
                    <a:moveTo>
                      <a:pt x="0" y="0"/>
                    </a:moveTo>
                    <a:lnTo>
                      <a:pt x="67151" y="0"/>
                    </a:lnTo>
                    <a:lnTo>
                      <a:pt x="67151" y="67151"/>
                    </a:lnTo>
                    <a:lnTo>
                      <a:pt x="0" y="67151"/>
                    </a:lnTo>
                    <a:close/>
                  </a:path>
                </a:pathLst>
              </a:custGeom>
              <a:grpFill/>
              <a:ln w="9525" cap="flat">
                <a:solidFill>
                  <a:schemeClr val="accent6"/>
                </a:solidFill>
                <a:prstDash val="solid"/>
                <a:miter lim="800000"/>
                <a:headEnd/>
                <a:tailEnd/>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11" name="Freeform: Shape 210">
                <a:extLst>
                  <a:ext uri="{FF2B5EF4-FFF2-40B4-BE49-F238E27FC236}">
                    <a16:creationId xmlns:a16="http://schemas.microsoft.com/office/drawing/2014/main" xmlns="" id="{72A7B5B6-2F2A-4EDD-AF49-3DFA5227323D}"/>
                  </a:ext>
                </a:extLst>
              </p:cNvPr>
              <p:cNvSpPr/>
              <p:nvPr/>
            </p:nvSpPr>
            <p:spPr>
              <a:xfrm>
                <a:off x="6058312" y="3458304"/>
                <a:ext cx="67151" cy="67151"/>
              </a:xfrm>
              <a:custGeom>
                <a:avLst/>
                <a:gdLst>
                  <a:gd name="connsiteX0" fmla="*/ 0 w 67151"/>
                  <a:gd name="connsiteY0" fmla="*/ 0 h 67151"/>
                  <a:gd name="connsiteX1" fmla="*/ 67151 w 67151"/>
                  <a:gd name="connsiteY1" fmla="*/ 0 h 67151"/>
                  <a:gd name="connsiteX2" fmla="*/ 67151 w 67151"/>
                  <a:gd name="connsiteY2" fmla="*/ 67151 h 67151"/>
                  <a:gd name="connsiteX3" fmla="*/ 0 w 67151"/>
                  <a:gd name="connsiteY3" fmla="*/ 67151 h 67151"/>
                </a:gdLst>
                <a:ahLst/>
                <a:cxnLst>
                  <a:cxn ang="0">
                    <a:pos x="connsiteX0" y="connsiteY0"/>
                  </a:cxn>
                  <a:cxn ang="0">
                    <a:pos x="connsiteX1" y="connsiteY1"/>
                  </a:cxn>
                  <a:cxn ang="0">
                    <a:pos x="connsiteX2" y="connsiteY2"/>
                  </a:cxn>
                  <a:cxn ang="0">
                    <a:pos x="connsiteX3" y="connsiteY3"/>
                  </a:cxn>
                </a:cxnLst>
                <a:rect l="l" t="t" r="r" b="b"/>
                <a:pathLst>
                  <a:path w="67151" h="67151">
                    <a:moveTo>
                      <a:pt x="0" y="0"/>
                    </a:moveTo>
                    <a:lnTo>
                      <a:pt x="67151" y="0"/>
                    </a:lnTo>
                    <a:lnTo>
                      <a:pt x="67151" y="67151"/>
                    </a:lnTo>
                    <a:lnTo>
                      <a:pt x="0" y="67151"/>
                    </a:lnTo>
                    <a:close/>
                  </a:path>
                </a:pathLst>
              </a:custGeom>
              <a:grpFill/>
              <a:ln w="9525" cap="flat">
                <a:solidFill>
                  <a:schemeClr val="accent6"/>
                </a:solidFill>
                <a:prstDash val="solid"/>
                <a:miter lim="800000"/>
                <a:headEnd/>
                <a:tailEnd/>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12" name="Freeform: Shape 211">
                <a:extLst>
                  <a:ext uri="{FF2B5EF4-FFF2-40B4-BE49-F238E27FC236}">
                    <a16:creationId xmlns:a16="http://schemas.microsoft.com/office/drawing/2014/main" xmlns="" id="{360C5DB2-59F9-42DA-AFA1-DC76E4A7B661}"/>
                  </a:ext>
                </a:extLst>
              </p:cNvPr>
              <p:cNvSpPr/>
              <p:nvPr/>
            </p:nvSpPr>
            <p:spPr>
              <a:xfrm>
                <a:off x="6185566" y="3458304"/>
                <a:ext cx="67151" cy="67151"/>
              </a:xfrm>
              <a:custGeom>
                <a:avLst/>
                <a:gdLst>
                  <a:gd name="connsiteX0" fmla="*/ 0 w 67151"/>
                  <a:gd name="connsiteY0" fmla="*/ 0 h 67151"/>
                  <a:gd name="connsiteX1" fmla="*/ 67151 w 67151"/>
                  <a:gd name="connsiteY1" fmla="*/ 0 h 67151"/>
                  <a:gd name="connsiteX2" fmla="*/ 67151 w 67151"/>
                  <a:gd name="connsiteY2" fmla="*/ 67151 h 67151"/>
                  <a:gd name="connsiteX3" fmla="*/ 0 w 67151"/>
                  <a:gd name="connsiteY3" fmla="*/ 67151 h 67151"/>
                </a:gdLst>
                <a:ahLst/>
                <a:cxnLst>
                  <a:cxn ang="0">
                    <a:pos x="connsiteX0" y="connsiteY0"/>
                  </a:cxn>
                  <a:cxn ang="0">
                    <a:pos x="connsiteX1" y="connsiteY1"/>
                  </a:cxn>
                  <a:cxn ang="0">
                    <a:pos x="connsiteX2" y="connsiteY2"/>
                  </a:cxn>
                  <a:cxn ang="0">
                    <a:pos x="connsiteX3" y="connsiteY3"/>
                  </a:cxn>
                </a:cxnLst>
                <a:rect l="l" t="t" r="r" b="b"/>
                <a:pathLst>
                  <a:path w="67151" h="67151">
                    <a:moveTo>
                      <a:pt x="0" y="0"/>
                    </a:moveTo>
                    <a:lnTo>
                      <a:pt x="67151" y="0"/>
                    </a:lnTo>
                    <a:lnTo>
                      <a:pt x="67151" y="67151"/>
                    </a:lnTo>
                    <a:lnTo>
                      <a:pt x="0" y="67151"/>
                    </a:lnTo>
                    <a:close/>
                  </a:path>
                </a:pathLst>
              </a:custGeom>
              <a:grpFill/>
              <a:ln w="9525" cap="flat">
                <a:solidFill>
                  <a:schemeClr val="accent6"/>
                </a:solidFill>
                <a:prstDash val="solid"/>
                <a:miter lim="800000"/>
                <a:headEnd/>
                <a:tailEnd/>
              </a:ln>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sp>
          <p:nvSpPr>
            <p:cNvPr id="239" name="Oval 238">
              <a:extLst>
                <a:ext uri="{FF2B5EF4-FFF2-40B4-BE49-F238E27FC236}">
                  <a16:creationId xmlns:a16="http://schemas.microsoft.com/office/drawing/2014/main" xmlns="" id="{DF946174-0179-435C-A5EA-F0C7D91ACD80}"/>
                </a:ext>
              </a:extLst>
            </p:cNvPr>
            <p:cNvSpPr/>
            <p:nvPr/>
          </p:nvSpPr>
          <p:spPr bwMode="auto">
            <a:xfrm flipH="1">
              <a:off x="10925391" y="4676601"/>
              <a:ext cx="546235" cy="546234"/>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40" name="Cube 239">
              <a:extLst>
                <a:ext uri="{FF2B5EF4-FFF2-40B4-BE49-F238E27FC236}">
                  <a16:creationId xmlns:a16="http://schemas.microsoft.com/office/drawing/2014/main" xmlns="" id="{D7A236B6-658F-490A-917C-FEEB6AAD4627}"/>
                </a:ext>
              </a:extLst>
            </p:cNvPr>
            <p:cNvSpPr/>
            <p:nvPr/>
          </p:nvSpPr>
          <p:spPr bwMode="auto">
            <a:xfrm flipH="1">
              <a:off x="11070773" y="4821983"/>
              <a:ext cx="255471" cy="255471"/>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45" name="Oval 244">
              <a:extLst>
                <a:ext uri="{FF2B5EF4-FFF2-40B4-BE49-F238E27FC236}">
                  <a16:creationId xmlns:a16="http://schemas.microsoft.com/office/drawing/2014/main" xmlns="" id="{8F1F8802-1E70-44C5-A8C4-AA4A120CD969}"/>
                </a:ext>
              </a:extLst>
            </p:cNvPr>
            <p:cNvSpPr/>
            <p:nvPr/>
          </p:nvSpPr>
          <p:spPr bwMode="auto">
            <a:xfrm flipH="1">
              <a:off x="10159223" y="4267249"/>
              <a:ext cx="406629" cy="406629"/>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46" name="Cube 245">
              <a:extLst>
                <a:ext uri="{FF2B5EF4-FFF2-40B4-BE49-F238E27FC236}">
                  <a16:creationId xmlns:a16="http://schemas.microsoft.com/office/drawing/2014/main" xmlns="" id="{9E9142A4-92AE-4008-A8CD-66C5D6478939}"/>
                </a:ext>
              </a:extLst>
            </p:cNvPr>
            <p:cNvSpPr/>
            <p:nvPr/>
          </p:nvSpPr>
          <p:spPr bwMode="auto">
            <a:xfrm flipH="1">
              <a:off x="10267447" y="4375475"/>
              <a:ext cx="190179" cy="190179"/>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grpSp>
        <p:nvGrpSpPr>
          <p:cNvPr id="233" name="Group 232">
            <a:extLst>
              <a:ext uri="{FF2B5EF4-FFF2-40B4-BE49-F238E27FC236}">
                <a16:creationId xmlns:a16="http://schemas.microsoft.com/office/drawing/2014/main" xmlns="" id="{2AA72C50-7491-4F49-9EF0-20A5FE9E8289}"/>
              </a:ext>
            </a:extLst>
          </p:cNvPr>
          <p:cNvGrpSpPr/>
          <p:nvPr/>
        </p:nvGrpSpPr>
        <p:grpSpPr>
          <a:xfrm>
            <a:off x="714631" y="3699374"/>
            <a:ext cx="416040" cy="416040"/>
            <a:chOff x="9868615" y="3951390"/>
            <a:chExt cx="544382" cy="544382"/>
          </a:xfrm>
        </p:grpSpPr>
        <p:sp>
          <p:nvSpPr>
            <p:cNvPr id="231" name="Oval 230">
              <a:extLst>
                <a:ext uri="{FF2B5EF4-FFF2-40B4-BE49-F238E27FC236}">
                  <a16:creationId xmlns:a16="http://schemas.microsoft.com/office/drawing/2014/main" xmlns="" id="{A25AC403-6C5A-4892-A101-E2D732A7F12C}"/>
                </a:ext>
              </a:extLst>
            </p:cNvPr>
            <p:cNvSpPr/>
            <p:nvPr/>
          </p:nvSpPr>
          <p:spPr bwMode="auto">
            <a:xfrm>
              <a:off x="9868615" y="3951390"/>
              <a:ext cx="544382" cy="54438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32" name="Cube 231">
              <a:extLst>
                <a:ext uri="{FF2B5EF4-FFF2-40B4-BE49-F238E27FC236}">
                  <a16:creationId xmlns:a16="http://schemas.microsoft.com/office/drawing/2014/main" xmlns="" id="{00DD1E98-AF0C-42C6-877A-90855EE910A4}"/>
                </a:ext>
              </a:extLst>
            </p:cNvPr>
            <p:cNvSpPr/>
            <p:nvPr/>
          </p:nvSpPr>
          <p:spPr bwMode="auto">
            <a:xfrm>
              <a:off x="10013504" y="4096279"/>
              <a:ext cx="254605" cy="254605"/>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sp>
        <p:nvSpPr>
          <p:cNvPr id="85" name="Rectangle 84">
            <a:extLst>
              <a:ext uri="{FF2B5EF4-FFF2-40B4-BE49-F238E27FC236}">
                <a16:creationId xmlns:a16="http://schemas.microsoft.com/office/drawing/2014/main" xmlns="" id="{24FD3BA0-0F7A-4832-B3A7-7A2F4BEB6DA9}"/>
              </a:ext>
            </a:extLst>
          </p:cNvPr>
          <p:cNvSpPr/>
          <p:nvPr/>
        </p:nvSpPr>
        <p:spPr bwMode="auto">
          <a:xfrm flipH="1">
            <a:off x="1157287" y="6096001"/>
            <a:ext cx="2051838" cy="1890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1" anchor="ctr"/>
          <a:lstStyle/>
          <a:p>
            <a:pPr algn="ctr" defTabSz="913490" rtl="1" fontAlgn="base">
              <a:lnSpc>
                <a:spcPct val="90000"/>
              </a:lnSpc>
              <a:spcBef>
                <a:spcPct val="0"/>
              </a:spcBef>
              <a:spcAft>
                <a:spcPct val="0"/>
              </a:spcAft>
              <a:defRPr/>
            </a:pPr>
            <a:r>
              <a:rPr lang="ar-SA" sz="1400" kern="0">
                <a:solidFill>
                  <a:schemeClr val="tx2"/>
                </a:solidFill>
                <a:latin typeface="Arial" panose="020B0604020202020204" pitchFamily="34" charset="0"/>
                <a:cs typeface="Arial" panose="020B0604020202020204" pitchFamily="34" charset="0"/>
                <a:rtl/>
              </a:rPr>
              <a:t>السحابة</a:t>
            </a:r>
          </a:p>
        </p:txBody>
      </p:sp>
      <p:grpSp>
        <p:nvGrpSpPr>
          <p:cNvPr id="257" name="Graphic 4">
            <a:extLst>
              <a:ext uri="{FF2B5EF4-FFF2-40B4-BE49-F238E27FC236}">
                <a16:creationId xmlns:a16="http://schemas.microsoft.com/office/drawing/2014/main" xmlns="" id="{B7BAA629-A769-45D9-8B4F-911EC0DF6C10}"/>
              </a:ext>
            </a:extLst>
          </p:cNvPr>
          <p:cNvGrpSpPr/>
          <p:nvPr/>
        </p:nvGrpSpPr>
        <p:grpSpPr>
          <a:xfrm>
            <a:off x="817994" y="4381982"/>
            <a:ext cx="381520" cy="346578"/>
            <a:chOff x="6084981" y="3373531"/>
            <a:chExt cx="267271" cy="242792"/>
          </a:xfrm>
        </p:grpSpPr>
        <p:sp>
          <p:nvSpPr>
            <p:cNvPr id="258" name="Freeform: Shape 257">
              <a:extLst>
                <a:ext uri="{FF2B5EF4-FFF2-40B4-BE49-F238E27FC236}">
                  <a16:creationId xmlns:a16="http://schemas.microsoft.com/office/drawing/2014/main" xmlns="" id="{40656934-AF9C-47BE-9A28-59E6AFC5F42F}"/>
                </a:ext>
              </a:extLst>
            </p:cNvPr>
            <p:cNvSpPr/>
            <p:nvPr/>
          </p:nvSpPr>
          <p:spPr>
            <a:xfrm>
              <a:off x="6183660" y="3478211"/>
              <a:ext cx="70104" cy="70104"/>
            </a:xfrm>
            <a:custGeom>
              <a:avLst/>
              <a:gdLst>
                <a:gd name="connsiteX0" fmla="*/ 70104 w 70104"/>
                <a:gd name="connsiteY0" fmla="*/ 35052 h 70104"/>
                <a:gd name="connsiteX1" fmla="*/ 35052 w 70104"/>
                <a:gd name="connsiteY1" fmla="*/ 70104 h 70104"/>
                <a:gd name="connsiteX2" fmla="*/ 0 w 70104"/>
                <a:gd name="connsiteY2" fmla="*/ 35052 h 70104"/>
                <a:gd name="connsiteX3" fmla="*/ 35052 w 70104"/>
                <a:gd name="connsiteY3" fmla="*/ 0 h 70104"/>
                <a:gd name="connsiteX4" fmla="*/ 70104 w 70104"/>
                <a:gd name="connsiteY4" fmla="*/ 35052 h 70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04" h="70104">
                  <a:moveTo>
                    <a:pt x="70104" y="35052"/>
                  </a:moveTo>
                  <a:cubicBezTo>
                    <a:pt x="70104" y="54411"/>
                    <a:pt x="54411" y="70104"/>
                    <a:pt x="35052" y="70104"/>
                  </a:cubicBezTo>
                  <a:cubicBezTo>
                    <a:pt x="15693" y="70104"/>
                    <a:pt x="0" y="54411"/>
                    <a:pt x="0" y="35052"/>
                  </a:cubicBezTo>
                  <a:cubicBezTo>
                    <a:pt x="0" y="15693"/>
                    <a:pt x="15693" y="0"/>
                    <a:pt x="35052" y="0"/>
                  </a:cubicBezTo>
                  <a:cubicBezTo>
                    <a:pt x="54411" y="0"/>
                    <a:pt x="70104" y="15693"/>
                    <a:pt x="70104" y="35052"/>
                  </a:cubicBezTo>
                  <a:close/>
                </a:path>
              </a:pathLst>
            </a:custGeom>
            <a:noFill/>
            <a:ln w="95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59" name="Freeform: Shape 258">
              <a:extLst>
                <a:ext uri="{FF2B5EF4-FFF2-40B4-BE49-F238E27FC236}">
                  <a16:creationId xmlns:a16="http://schemas.microsoft.com/office/drawing/2014/main" xmlns="" id="{DEA0810A-AE9B-4F65-8A03-50BD24E59A36}"/>
                </a:ext>
              </a:extLst>
            </p:cNvPr>
            <p:cNvSpPr/>
            <p:nvPr/>
          </p:nvSpPr>
          <p:spPr>
            <a:xfrm>
              <a:off x="6148418" y="3439349"/>
              <a:ext cx="140779" cy="147637"/>
            </a:xfrm>
            <a:custGeom>
              <a:avLst/>
              <a:gdLst>
                <a:gd name="connsiteX0" fmla="*/ 131731 w 140779"/>
                <a:gd name="connsiteY0" fmla="*/ 73914 h 147637"/>
                <a:gd name="connsiteX1" fmla="*/ 128778 w 140779"/>
                <a:gd name="connsiteY1" fmla="*/ 55054 h 147637"/>
                <a:gd name="connsiteX2" fmla="*/ 140780 w 140779"/>
                <a:gd name="connsiteY2" fmla="*/ 48101 h 147637"/>
                <a:gd name="connsiteX3" fmla="*/ 127921 w 140779"/>
                <a:gd name="connsiteY3" fmla="*/ 25813 h 147637"/>
                <a:gd name="connsiteX4" fmla="*/ 115919 w 140779"/>
                <a:gd name="connsiteY4" fmla="*/ 32766 h 147637"/>
                <a:gd name="connsiteX5" fmla="*/ 83344 w 140779"/>
                <a:gd name="connsiteY5" fmla="*/ 13907 h 147637"/>
                <a:gd name="connsiteX6" fmla="*/ 83344 w 140779"/>
                <a:gd name="connsiteY6" fmla="*/ 0 h 147637"/>
                <a:gd name="connsiteX7" fmla="*/ 57436 w 140779"/>
                <a:gd name="connsiteY7" fmla="*/ 0 h 147637"/>
                <a:gd name="connsiteX8" fmla="*/ 57436 w 140779"/>
                <a:gd name="connsiteY8" fmla="*/ 13811 h 147637"/>
                <a:gd name="connsiteX9" fmla="*/ 24860 w 140779"/>
                <a:gd name="connsiteY9" fmla="*/ 32671 h 147637"/>
                <a:gd name="connsiteX10" fmla="*/ 12859 w 140779"/>
                <a:gd name="connsiteY10" fmla="*/ 25717 h 147637"/>
                <a:gd name="connsiteX11" fmla="*/ 0 w 140779"/>
                <a:gd name="connsiteY11" fmla="*/ 48006 h 147637"/>
                <a:gd name="connsiteX12" fmla="*/ 12002 w 140779"/>
                <a:gd name="connsiteY12" fmla="*/ 54959 h 147637"/>
                <a:gd name="connsiteX13" fmla="*/ 9049 w 140779"/>
                <a:gd name="connsiteY13" fmla="*/ 73819 h 147637"/>
                <a:gd name="connsiteX14" fmla="*/ 12002 w 140779"/>
                <a:gd name="connsiteY14" fmla="*/ 92678 h 147637"/>
                <a:gd name="connsiteX15" fmla="*/ 0 w 140779"/>
                <a:gd name="connsiteY15" fmla="*/ 99631 h 147637"/>
                <a:gd name="connsiteX16" fmla="*/ 12859 w 140779"/>
                <a:gd name="connsiteY16" fmla="*/ 121920 h 147637"/>
                <a:gd name="connsiteX17" fmla="*/ 24860 w 140779"/>
                <a:gd name="connsiteY17" fmla="*/ 114967 h 147637"/>
                <a:gd name="connsiteX18" fmla="*/ 57436 w 140779"/>
                <a:gd name="connsiteY18" fmla="*/ 133826 h 147637"/>
                <a:gd name="connsiteX19" fmla="*/ 57436 w 140779"/>
                <a:gd name="connsiteY19" fmla="*/ 147638 h 147637"/>
                <a:gd name="connsiteX20" fmla="*/ 83249 w 140779"/>
                <a:gd name="connsiteY20" fmla="*/ 147638 h 147637"/>
                <a:gd name="connsiteX21" fmla="*/ 83249 w 140779"/>
                <a:gd name="connsiteY21" fmla="*/ 133826 h 147637"/>
                <a:gd name="connsiteX22" fmla="*/ 115824 w 140779"/>
                <a:gd name="connsiteY22" fmla="*/ 114967 h 147637"/>
                <a:gd name="connsiteX23" fmla="*/ 127826 w 140779"/>
                <a:gd name="connsiteY23" fmla="*/ 121920 h 147637"/>
                <a:gd name="connsiteX24" fmla="*/ 140684 w 140779"/>
                <a:gd name="connsiteY24" fmla="*/ 99631 h 147637"/>
                <a:gd name="connsiteX25" fmla="*/ 128683 w 140779"/>
                <a:gd name="connsiteY25" fmla="*/ 92678 h 147637"/>
                <a:gd name="connsiteX26" fmla="*/ 131731 w 140779"/>
                <a:gd name="connsiteY26" fmla="*/ 73914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0779" h="147637">
                  <a:moveTo>
                    <a:pt x="131731" y="73914"/>
                  </a:moveTo>
                  <a:cubicBezTo>
                    <a:pt x="131731" y="67342"/>
                    <a:pt x="130683" y="60960"/>
                    <a:pt x="128778" y="55054"/>
                  </a:cubicBezTo>
                  <a:lnTo>
                    <a:pt x="140780" y="48101"/>
                  </a:lnTo>
                  <a:lnTo>
                    <a:pt x="127921" y="25813"/>
                  </a:lnTo>
                  <a:lnTo>
                    <a:pt x="115919" y="32766"/>
                  </a:lnTo>
                  <a:cubicBezTo>
                    <a:pt x="107442" y="23432"/>
                    <a:pt x="96107" y="16669"/>
                    <a:pt x="83344" y="13907"/>
                  </a:cubicBezTo>
                  <a:lnTo>
                    <a:pt x="83344" y="0"/>
                  </a:lnTo>
                  <a:lnTo>
                    <a:pt x="57436" y="0"/>
                  </a:lnTo>
                  <a:lnTo>
                    <a:pt x="57436" y="13811"/>
                  </a:lnTo>
                  <a:cubicBezTo>
                    <a:pt x="44577" y="16573"/>
                    <a:pt x="33338" y="23336"/>
                    <a:pt x="24860" y="32671"/>
                  </a:cubicBezTo>
                  <a:lnTo>
                    <a:pt x="12859" y="25717"/>
                  </a:lnTo>
                  <a:lnTo>
                    <a:pt x="0" y="48006"/>
                  </a:lnTo>
                  <a:lnTo>
                    <a:pt x="12002" y="54959"/>
                  </a:lnTo>
                  <a:cubicBezTo>
                    <a:pt x="10096" y="60865"/>
                    <a:pt x="9049" y="67246"/>
                    <a:pt x="9049" y="73819"/>
                  </a:cubicBezTo>
                  <a:cubicBezTo>
                    <a:pt x="9049" y="80391"/>
                    <a:pt x="10096" y="86773"/>
                    <a:pt x="12002" y="92678"/>
                  </a:cubicBezTo>
                  <a:lnTo>
                    <a:pt x="0" y="99631"/>
                  </a:lnTo>
                  <a:lnTo>
                    <a:pt x="12859" y="121920"/>
                  </a:lnTo>
                  <a:lnTo>
                    <a:pt x="24860" y="114967"/>
                  </a:lnTo>
                  <a:cubicBezTo>
                    <a:pt x="33338" y="124301"/>
                    <a:pt x="44672" y="131064"/>
                    <a:pt x="57436" y="133826"/>
                  </a:cubicBezTo>
                  <a:lnTo>
                    <a:pt x="57436" y="147638"/>
                  </a:lnTo>
                  <a:lnTo>
                    <a:pt x="83249" y="147638"/>
                  </a:lnTo>
                  <a:lnTo>
                    <a:pt x="83249" y="133826"/>
                  </a:lnTo>
                  <a:cubicBezTo>
                    <a:pt x="96107" y="131064"/>
                    <a:pt x="107347" y="124301"/>
                    <a:pt x="115824" y="114967"/>
                  </a:cubicBezTo>
                  <a:lnTo>
                    <a:pt x="127826" y="121920"/>
                  </a:lnTo>
                  <a:lnTo>
                    <a:pt x="140684" y="99631"/>
                  </a:lnTo>
                  <a:lnTo>
                    <a:pt x="128683" y="92678"/>
                  </a:lnTo>
                  <a:cubicBezTo>
                    <a:pt x="130588" y="86773"/>
                    <a:pt x="131731" y="80486"/>
                    <a:pt x="131731" y="73914"/>
                  </a:cubicBezTo>
                  <a:close/>
                </a:path>
              </a:pathLst>
            </a:custGeom>
            <a:noFill/>
            <a:ln w="95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60" name="Freeform: Shape 259">
              <a:extLst>
                <a:ext uri="{FF2B5EF4-FFF2-40B4-BE49-F238E27FC236}">
                  <a16:creationId xmlns:a16="http://schemas.microsoft.com/office/drawing/2014/main" xmlns="" id="{3B31D019-50F5-40DA-8063-4332A368008A}"/>
                </a:ext>
              </a:extLst>
            </p:cNvPr>
            <p:cNvSpPr/>
            <p:nvPr/>
          </p:nvSpPr>
          <p:spPr>
            <a:xfrm>
              <a:off x="6084981" y="3373531"/>
              <a:ext cx="267271" cy="242792"/>
            </a:xfrm>
            <a:custGeom>
              <a:avLst/>
              <a:gdLst>
                <a:gd name="connsiteX0" fmla="*/ 0 w 267271"/>
                <a:gd name="connsiteY0" fmla="*/ 0 h 242792"/>
                <a:gd name="connsiteX1" fmla="*/ 267272 w 267271"/>
                <a:gd name="connsiteY1" fmla="*/ 0 h 242792"/>
                <a:gd name="connsiteX2" fmla="*/ 267272 w 267271"/>
                <a:gd name="connsiteY2" fmla="*/ 242792 h 242792"/>
                <a:gd name="connsiteX3" fmla="*/ 0 w 267271"/>
                <a:gd name="connsiteY3" fmla="*/ 242792 h 242792"/>
              </a:gdLst>
              <a:ahLst/>
              <a:cxnLst>
                <a:cxn ang="0">
                  <a:pos x="connsiteX0" y="connsiteY0"/>
                </a:cxn>
                <a:cxn ang="0">
                  <a:pos x="connsiteX1" y="connsiteY1"/>
                </a:cxn>
                <a:cxn ang="0">
                  <a:pos x="connsiteX2" y="connsiteY2"/>
                </a:cxn>
                <a:cxn ang="0">
                  <a:pos x="connsiteX3" y="connsiteY3"/>
                </a:cxn>
              </a:cxnLst>
              <a:rect l="l" t="t" r="r" b="b"/>
              <a:pathLst>
                <a:path w="267271" h="242792">
                  <a:moveTo>
                    <a:pt x="0" y="0"/>
                  </a:moveTo>
                  <a:lnTo>
                    <a:pt x="267272" y="0"/>
                  </a:lnTo>
                  <a:lnTo>
                    <a:pt x="267272" y="242792"/>
                  </a:lnTo>
                  <a:lnTo>
                    <a:pt x="0" y="242792"/>
                  </a:lnTo>
                  <a:close/>
                </a:path>
              </a:pathLst>
            </a:custGeom>
            <a:noFill/>
            <a:ln w="95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61" name="Freeform: Shape 260">
              <a:extLst>
                <a:ext uri="{FF2B5EF4-FFF2-40B4-BE49-F238E27FC236}">
                  <a16:creationId xmlns:a16="http://schemas.microsoft.com/office/drawing/2014/main" xmlns="" id="{045DF0F9-960E-4212-9DA0-86EE02CE6833}"/>
                </a:ext>
              </a:extLst>
            </p:cNvPr>
            <p:cNvSpPr/>
            <p:nvPr/>
          </p:nvSpPr>
          <p:spPr>
            <a:xfrm>
              <a:off x="6085172" y="3403249"/>
              <a:ext cx="266700" cy="9525"/>
            </a:xfrm>
            <a:custGeom>
              <a:avLst/>
              <a:gdLst>
                <a:gd name="connsiteX0" fmla="*/ 0 w 266700"/>
                <a:gd name="connsiteY0" fmla="*/ 0 h 9525"/>
                <a:gd name="connsiteX1" fmla="*/ 266700 w 266700"/>
                <a:gd name="connsiteY1" fmla="*/ 0 h 9525"/>
              </a:gdLst>
              <a:ahLst/>
              <a:cxnLst>
                <a:cxn ang="0">
                  <a:pos x="connsiteX0" y="connsiteY0"/>
                </a:cxn>
                <a:cxn ang="0">
                  <a:pos x="connsiteX1" y="connsiteY1"/>
                </a:cxn>
              </a:cxnLst>
              <a:rect l="l" t="t" r="r" b="b"/>
              <a:pathLst>
                <a:path w="266700" h="9525">
                  <a:moveTo>
                    <a:pt x="0" y="0"/>
                  </a:moveTo>
                  <a:lnTo>
                    <a:pt x="266700" y="0"/>
                  </a:lnTo>
                </a:path>
              </a:pathLst>
            </a:custGeom>
            <a:noFill/>
            <a:ln w="95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nvGrpSpPr>
          <p:cNvPr id="252" name="Graphic 4">
            <a:extLst>
              <a:ext uri="{FF2B5EF4-FFF2-40B4-BE49-F238E27FC236}">
                <a16:creationId xmlns:a16="http://schemas.microsoft.com/office/drawing/2014/main" xmlns="" id="{B13262F8-2E56-4DD6-BA81-46D38D70C322}"/>
              </a:ext>
            </a:extLst>
          </p:cNvPr>
          <p:cNvGrpSpPr/>
          <p:nvPr/>
        </p:nvGrpSpPr>
        <p:grpSpPr>
          <a:xfrm>
            <a:off x="2293960" y="3897922"/>
            <a:ext cx="381520" cy="346578"/>
            <a:chOff x="6084981" y="3373531"/>
            <a:chExt cx="267271" cy="242792"/>
          </a:xfrm>
        </p:grpSpPr>
        <p:sp>
          <p:nvSpPr>
            <p:cNvPr id="253" name="Freeform: Shape 252">
              <a:extLst>
                <a:ext uri="{FF2B5EF4-FFF2-40B4-BE49-F238E27FC236}">
                  <a16:creationId xmlns:a16="http://schemas.microsoft.com/office/drawing/2014/main" xmlns="" id="{66283409-FA78-4726-82C3-5D0B68E6FD8A}"/>
                </a:ext>
              </a:extLst>
            </p:cNvPr>
            <p:cNvSpPr/>
            <p:nvPr/>
          </p:nvSpPr>
          <p:spPr>
            <a:xfrm>
              <a:off x="6183660" y="3478211"/>
              <a:ext cx="70104" cy="70104"/>
            </a:xfrm>
            <a:custGeom>
              <a:avLst/>
              <a:gdLst>
                <a:gd name="connsiteX0" fmla="*/ 70104 w 70104"/>
                <a:gd name="connsiteY0" fmla="*/ 35052 h 70104"/>
                <a:gd name="connsiteX1" fmla="*/ 35052 w 70104"/>
                <a:gd name="connsiteY1" fmla="*/ 70104 h 70104"/>
                <a:gd name="connsiteX2" fmla="*/ 0 w 70104"/>
                <a:gd name="connsiteY2" fmla="*/ 35052 h 70104"/>
                <a:gd name="connsiteX3" fmla="*/ 35052 w 70104"/>
                <a:gd name="connsiteY3" fmla="*/ 0 h 70104"/>
                <a:gd name="connsiteX4" fmla="*/ 70104 w 70104"/>
                <a:gd name="connsiteY4" fmla="*/ 35052 h 70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04" h="70104">
                  <a:moveTo>
                    <a:pt x="70104" y="35052"/>
                  </a:moveTo>
                  <a:cubicBezTo>
                    <a:pt x="70104" y="54411"/>
                    <a:pt x="54411" y="70104"/>
                    <a:pt x="35052" y="70104"/>
                  </a:cubicBezTo>
                  <a:cubicBezTo>
                    <a:pt x="15693" y="70104"/>
                    <a:pt x="0" y="54411"/>
                    <a:pt x="0" y="35052"/>
                  </a:cubicBezTo>
                  <a:cubicBezTo>
                    <a:pt x="0" y="15693"/>
                    <a:pt x="15693" y="0"/>
                    <a:pt x="35052" y="0"/>
                  </a:cubicBezTo>
                  <a:cubicBezTo>
                    <a:pt x="54411" y="0"/>
                    <a:pt x="70104" y="15693"/>
                    <a:pt x="70104" y="35052"/>
                  </a:cubicBezTo>
                  <a:close/>
                </a:path>
              </a:pathLst>
            </a:custGeom>
            <a:noFill/>
            <a:ln w="95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54" name="Freeform: Shape 253">
              <a:extLst>
                <a:ext uri="{FF2B5EF4-FFF2-40B4-BE49-F238E27FC236}">
                  <a16:creationId xmlns:a16="http://schemas.microsoft.com/office/drawing/2014/main" xmlns="" id="{0FECB587-03E6-4B07-A4F0-730403FF14A2}"/>
                </a:ext>
              </a:extLst>
            </p:cNvPr>
            <p:cNvSpPr/>
            <p:nvPr/>
          </p:nvSpPr>
          <p:spPr>
            <a:xfrm>
              <a:off x="6148418" y="3439349"/>
              <a:ext cx="140779" cy="147637"/>
            </a:xfrm>
            <a:custGeom>
              <a:avLst/>
              <a:gdLst>
                <a:gd name="connsiteX0" fmla="*/ 131731 w 140779"/>
                <a:gd name="connsiteY0" fmla="*/ 73914 h 147637"/>
                <a:gd name="connsiteX1" fmla="*/ 128778 w 140779"/>
                <a:gd name="connsiteY1" fmla="*/ 55054 h 147637"/>
                <a:gd name="connsiteX2" fmla="*/ 140780 w 140779"/>
                <a:gd name="connsiteY2" fmla="*/ 48101 h 147637"/>
                <a:gd name="connsiteX3" fmla="*/ 127921 w 140779"/>
                <a:gd name="connsiteY3" fmla="*/ 25813 h 147637"/>
                <a:gd name="connsiteX4" fmla="*/ 115919 w 140779"/>
                <a:gd name="connsiteY4" fmla="*/ 32766 h 147637"/>
                <a:gd name="connsiteX5" fmla="*/ 83344 w 140779"/>
                <a:gd name="connsiteY5" fmla="*/ 13907 h 147637"/>
                <a:gd name="connsiteX6" fmla="*/ 83344 w 140779"/>
                <a:gd name="connsiteY6" fmla="*/ 0 h 147637"/>
                <a:gd name="connsiteX7" fmla="*/ 57436 w 140779"/>
                <a:gd name="connsiteY7" fmla="*/ 0 h 147637"/>
                <a:gd name="connsiteX8" fmla="*/ 57436 w 140779"/>
                <a:gd name="connsiteY8" fmla="*/ 13811 h 147637"/>
                <a:gd name="connsiteX9" fmla="*/ 24860 w 140779"/>
                <a:gd name="connsiteY9" fmla="*/ 32671 h 147637"/>
                <a:gd name="connsiteX10" fmla="*/ 12859 w 140779"/>
                <a:gd name="connsiteY10" fmla="*/ 25717 h 147637"/>
                <a:gd name="connsiteX11" fmla="*/ 0 w 140779"/>
                <a:gd name="connsiteY11" fmla="*/ 48006 h 147637"/>
                <a:gd name="connsiteX12" fmla="*/ 12002 w 140779"/>
                <a:gd name="connsiteY12" fmla="*/ 54959 h 147637"/>
                <a:gd name="connsiteX13" fmla="*/ 9049 w 140779"/>
                <a:gd name="connsiteY13" fmla="*/ 73819 h 147637"/>
                <a:gd name="connsiteX14" fmla="*/ 12002 w 140779"/>
                <a:gd name="connsiteY14" fmla="*/ 92678 h 147637"/>
                <a:gd name="connsiteX15" fmla="*/ 0 w 140779"/>
                <a:gd name="connsiteY15" fmla="*/ 99631 h 147637"/>
                <a:gd name="connsiteX16" fmla="*/ 12859 w 140779"/>
                <a:gd name="connsiteY16" fmla="*/ 121920 h 147637"/>
                <a:gd name="connsiteX17" fmla="*/ 24860 w 140779"/>
                <a:gd name="connsiteY17" fmla="*/ 114967 h 147637"/>
                <a:gd name="connsiteX18" fmla="*/ 57436 w 140779"/>
                <a:gd name="connsiteY18" fmla="*/ 133826 h 147637"/>
                <a:gd name="connsiteX19" fmla="*/ 57436 w 140779"/>
                <a:gd name="connsiteY19" fmla="*/ 147638 h 147637"/>
                <a:gd name="connsiteX20" fmla="*/ 83249 w 140779"/>
                <a:gd name="connsiteY20" fmla="*/ 147638 h 147637"/>
                <a:gd name="connsiteX21" fmla="*/ 83249 w 140779"/>
                <a:gd name="connsiteY21" fmla="*/ 133826 h 147637"/>
                <a:gd name="connsiteX22" fmla="*/ 115824 w 140779"/>
                <a:gd name="connsiteY22" fmla="*/ 114967 h 147637"/>
                <a:gd name="connsiteX23" fmla="*/ 127826 w 140779"/>
                <a:gd name="connsiteY23" fmla="*/ 121920 h 147637"/>
                <a:gd name="connsiteX24" fmla="*/ 140684 w 140779"/>
                <a:gd name="connsiteY24" fmla="*/ 99631 h 147637"/>
                <a:gd name="connsiteX25" fmla="*/ 128683 w 140779"/>
                <a:gd name="connsiteY25" fmla="*/ 92678 h 147637"/>
                <a:gd name="connsiteX26" fmla="*/ 131731 w 140779"/>
                <a:gd name="connsiteY26" fmla="*/ 73914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0779" h="147637">
                  <a:moveTo>
                    <a:pt x="131731" y="73914"/>
                  </a:moveTo>
                  <a:cubicBezTo>
                    <a:pt x="131731" y="67342"/>
                    <a:pt x="130683" y="60960"/>
                    <a:pt x="128778" y="55054"/>
                  </a:cubicBezTo>
                  <a:lnTo>
                    <a:pt x="140780" y="48101"/>
                  </a:lnTo>
                  <a:lnTo>
                    <a:pt x="127921" y="25813"/>
                  </a:lnTo>
                  <a:lnTo>
                    <a:pt x="115919" y="32766"/>
                  </a:lnTo>
                  <a:cubicBezTo>
                    <a:pt x="107442" y="23432"/>
                    <a:pt x="96107" y="16669"/>
                    <a:pt x="83344" y="13907"/>
                  </a:cubicBezTo>
                  <a:lnTo>
                    <a:pt x="83344" y="0"/>
                  </a:lnTo>
                  <a:lnTo>
                    <a:pt x="57436" y="0"/>
                  </a:lnTo>
                  <a:lnTo>
                    <a:pt x="57436" y="13811"/>
                  </a:lnTo>
                  <a:cubicBezTo>
                    <a:pt x="44577" y="16573"/>
                    <a:pt x="33338" y="23336"/>
                    <a:pt x="24860" y="32671"/>
                  </a:cubicBezTo>
                  <a:lnTo>
                    <a:pt x="12859" y="25717"/>
                  </a:lnTo>
                  <a:lnTo>
                    <a:pt x="0" y="48006"/>
                  </a:lnTo>
                  <a:lnTo>
                    <a:pt x="12002" y="54959"/>
                  </a:lnTo>
                  <a:cubicBezTo>
                    <a:pt x="10096" y="60865"/>
                    <a:pt x="9049" y="67246"/>
                    <a:pt x="9049" y="73819"/>
                  </a:cubicBezTo>
                  <a:cubicBezTo>
                    <a:pt x="9049" y="80391"/>
                    <a:pt x="10096" y="86773"/>
                    <a:pt x="12002" y="92678"/>
                  </a:cubicBezTo>
                  <a:lnTo>
                    <a:pt x="0" y="99631"/>
                  </a:lnTo>
                  <a:lnTo>
                    <a:pt x="12859" y="121920"/>
                  </a:lnTo>
                  <a:lnTo>
                    <a:pt x="24860" y="114967"/>
                  </a:lnTo>
                  <a:cubicBezTo>
                    <a:pt x="33338" y="124301"/>
                    <a:pt x="44672" y="131064"/>
                    <a:pt x="57436" y="133826"/>
                  </a:cubicBezTo>
                  <a:lnTo>
                    <a:pt x="57436" y="147638"/>
                  </a:lnTo>
                  <a:lnTo>
                    <a:pt x="83249" y="147638"/>
                  </a:lnTo>
                  <a:lnTo>
                    <a:pt x="83249" y="133826"/>
                  </a:lnTo>
                  <a:cubicBezTo>
                    <a:pt x="96107" y="131064"/>
                    <a:pt x="107347" y="124301"/>
                    <a:pt x="115824" y="114967"/>
                  </a:cubicBezTo>
                  <a:lnTo>
                    <a:pt x="127826" y="121920"/>
                  </a:lnTo>
                  <a:lnTo>
                    <a:pt x="140684" y="99631"/>
                  </a:lnTo>
                  <a:lnTo>
                    <a:pt x="128683" y="92678"/>
                  </a:lnTo>
                  <a:cubicBezTo>
                    <a:pt x="130588" y="86773"/>
                    <a:pt x="131731" y="80486"/>
                    <a:pt x="131731" y="73914"/>
                  </a:cubicBezTo>
                  <a:close/>
                </a:path>
              </a:pathLst>
            </a:custGeom>
            <a:noFill/>
            <a:ln w="95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55" name="Freeform: Shape 254">
              <a:extLst>
                <a:ext uri="{FF2B5EF4-FFF2-40B4-BE49-F238E27FC236}">
                  <a16:creationId xmlns:a16="http://schemas.microsoft.com/office/drawing/2014/main" xmlns="" id="{040437DA-05E8-4CE4-A5DC-2A9DE5E35AC1}"/>
                </a:ext>
              </a:extLst>
            </p:cNvPr>
            <p:cNvSpPr/>
            <p:nvPr/>
          </p:nvSpPr>
          <p:spPr>
            <a:xfrm>
              <a:off x="6084981" y="3373531"/>
              <a:ext cx="267271" cy="242792"/>
            </a:xfrm>
            <a:custGeom>
              <a:avLst/>
              <a:gdLst>
                <a:gd name="connsiteX0" fmla="*/ 0 w 267271"/>
                <a:gd name="connsiteY0" fmla="*/ 0 h 242792"/>
                <a:gd name="connsiteX1" fmla="*/ 267272 w 267271"/>
                <a:gd name="connsiteY1" fmla="*/ 0 h 242792"/>
                <a:gd name="connsiteX2" fmla="*/ 267272 w 267271"/>
                <a:gd name="connsiteY2" fmla="*/ 242792 h 242792"/>
                <a:gd name="connsiteX3" fmla="*/ 0 w 267271"/>
                <a:gd name="connsiteY3" fmla="*/ 242792 h 242792"/>
              </a:gdLst>
              <a:ahLst/>
              <a:cxnLst>
                <a:cxn ang="0">
                  <a:pos x="connsiteX0" y="connsiteY0"/>
                </a:cxn>
                <a:cxn ang="0">
                  <a:pos x="connsiteX1" y="connsiteY1"/>
                </a:cxn>
                <a:cxn ang="0">
                  <a:pos x="connsiteX2" y="connsiteY2"/>
                </a:cxn>
                <a:cxn ang="0">
                  <a:pos x="connsiteX3" y="connsiteY3"/>
                </a:cxn>
              </a:cxnLst>
              <a:rect l="l" t="t" r="r" b="b"/>
              <a:pathLst>
                <a:path w="267271" h="242792">
                  <a:moveTo>
                    <a:pt x="0" y="0"/>
                  </a:moveTo>
                  <a:lnTo>
                    <a:pt x="267272" y="0"/>
                  </a:lnTo>
                  <a:lnTo>
                    <a:pt x="267272" y="242792"/>
                  </a:lnTo>
                  <a:lnTo>
                    <a:pt x="0" y="242792"/>
                  </a:lnTo>
                  <a:close/>
                </a:path>
              </a:pathLst>
            </a:custGeom>
            <a:noFill/>
            <a:ln w="95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56" name="Freeform: Shape 255">
              <a:extLst>
                <a:ext uri="{FF2B5EF4-FFF2-40B4-BE49-F238E27FC236}">
                  <a16:creationId xmlns:a16="http://schemas.microsoft.com/office/drawing/2014/main" xmlns="" id="{EAD07262-C065-450A-8944-6B875BF172A2}"/>
                </a:ext>
              </a:extLst>
            </p:cNvPr>
            <p:cNvSpPr/>
            <p:nvPr/>
          </p:nvSpPr>
          <p:spPr>
            <a:xfrm>
              <a:off x="6085172" y="3403249"/>
              <a:ext cx="266700" cy="9525"/>
            </a:xfrm>
            <a:custGeom>
              <a:avLst/>
              <a:gdLst>
                <a:gd name="connsiteX0" fmla="*/ 0 w 266700"/>
                <a:gd name="connsiteY0" fmla="*/ 0 h 9525"/>
                <a:gd name="connsiteX1" fmla="*/ 266700 w 266700"/>
                <a:gd name="connsiteY1" fmla="*/ 0 h 9525"/>
              </a:gdLst>
              <a:ahLst/>
              <a:cxnLst>
                <a:cxn ang="0">
                  <a:pos x="connsiteX0" y="connsiteY0"/>
                </a:cxn>
                <a:cxn ang="0">
                  <a:pos x="connsiteX1" y="connsiteY1"/>
                </a:cxn>
              </a:cxnLst>
              <a:rect l="l" t="t" r="r" b="b"/>
              <a:pathLst>
                <a:path w="266700" h="9525">
                  <a:moveTo>
                    <a:pt x="0" y="0"/>
                  </a:moveTo>
                  <a:lnTo>
                    <a:pt x="266700" y="0"/>
                  </a:lnTo>
                </a:path>
              </a:pathLst>
            </a:custGeom>
            <a:noFill/>
            <a:ln w="95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nvGrpSpPr>
          <p:cNvPr id="247" name="Graphic 4">
            <a:extLst>
              <a:ext uri="{FF2B5EF4-FFF2-40B4-BE49-F238E27FC236}">
                <a16:creationId xmlns:a16="http://schemas.microsoft.com/office/drawing/2014/main" xmlns="" id="{102A2D23-E3DC-4A07-AD53-267B74A3747F}"/>
              </a:ext>
            </a:extLst>
          </p:cNvPr>
          <p:cNvGrpSpPr/>
          <p:nvPr/>
        </p:nvGrpSpPr>
        <p:grpSpPr>
          <a:xfrm flipH="1">
            <a:off x="1105978" y="3149653"/>
            <a:ext cx="381520" cy="346578"/>
            <a:chOff x="6084981" y="3373531"/>
            <a:chExt cx="267271" cy="242792"/>
          </a:xfrm>
        </p:grpSpPr>
        <p:sp>
          <p:nvSpPr>
            <p:cNvPr id="248" name="Freeform: Shape 247">
              <a:extLst>
                <a:ext uri="{FF2B5EF4-FFF2-40B4-BE49-F238E27FC236}">
                  <a16:creationId xmlns:a16="http://schemas.microsoft.com/office/drawing/2014/main" xmlns="" id="{CB0D60FD-8FDE-4814-92BB-6345F9C433C3}"/>
                </a:ext>
              </a:extLst>
            </p:cNvPr>
            <p:cNvSpPr/>
            <p:nvPr/>
          </p:nvSpPr>
          <p:spPr>
            <a:xfrm>
              <a:off x="6183660" y="3478211"/>
              <a:ext cx="70104" cy="70104"/>
            </a:xfrm>
            <a:custGeom>
              <a:avLst/>
              <a:gdLst>
                <a:gd name="connsiteX0" fmla="*/ 70104 w 70104"/>
                <a:gd name="connsiteY0" fmla="*/ 35052 h 70104"/>
                <a:gd name="connsiteX1" fmla="*/ 35052 w 70104"/>
                <a:gd name="connsiteY1" fmla="*/ 70104 h 70104"/>
                <a:gd name="connsiteX2" fmla="*/ 0 w 70104"/>
                <a:gd name="connsiteY2" fmla="*/ 35052 h 70104"/>
                <a:gd name="connsiteX3" fmla="*/ 35052 w 70104"/>
                <a:gd name="connsiteY3" fmla="*/ 0 h 70104"/>
                <a:gd name="connsiteX4" fmla="*/ 70104 w 70104"/>
                <a:gd name="connsiteY4" fmla="*/ 35052 h 70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04" h="70104">
                  <a:moveTo>
                    <a:pt x="70104" y="35052"/>
                  </a:moveTo>
                  <a:cubicBezTo>
                    <a:pt x="70104" y="54411"/>
                    <a:pt x="54411" y="70104"/>
                    <a:pt x="35052" y="70104"/>
                  </a:cubicBezTo>
                  <a:cubicBezTo>
                    <a:pt x="15693" y="70104"/>
                    <a:pt x="0" y="54411"/>
                    <a:pt x="0" y="35052"/>
                  </a:cubicBezTo>
                  <a:cubicBezTo>
                    <a:pt x="0" y="15693"/>
                    <a:pt x="15693" y="0"/>
                    <a:pt x="35052" y="0"/>
                  </a:cubicBezTo>
                  <a:cubicBezTo>
                    <a:pt x="54411" y="0"/>
                    <a:pt x="70104" y="15693"/>
                    <a:pt x="70104" y="35052"/>
                  </a:cubicBezTo>
                  <a:close/>
                </a:path>
              </a:pathLst>
            </a:custGeom>
            <a:noFill/>
            <a:ln w="9525"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49" name="Freeform: Shape 248">
              <a:extLst>
                <a:ext uri="{FF2B5EF4-FFF2-40B4-BE49-F238E27FC236}">
                  <a16:creationId xmlns:a16="http://schemas.microsoft.com/office/drawing/2014/main" xmlns="" id="{B2E82793-1760-477E-B1EB-A187F66C9BE7}"/>
                </a:ext>
              </a:extLst>
            </p:cNvPr>
            <p:cNvSpPr/>
            <p:nvPr/>
          </p:nvSpPr>
          <p:spPr>
            <a:xfrm>
              <a:off x="6148418" y="3439349"/>
              <a:ext cx="140779" cy="147637"/>
            </a:xfrm>
            <a:custGeom>
              <a:avLst/>
              <a:gdLst>
                <a:gd name="connsiteX0" fmla="*/ 131731 w 140779"/>
                <a:gd name="connsiteY0" fmla="*/ 73914 h 147637"/>
                <a:gd name="connsiteX1" fmla="*/ 128778 w 140779"/>
                <a:gd name="connsiteY1" fmla="*/ 55054 h 147637"/>
                <a:gd name="connsiteX2" fmla="*/ 140780 w 140779"/>
                <a:gd name="connsiteY2" fmla="*/ 48101 h 147637"/>
                <a:gd name="connsiteX3" fmla="*/ 127921 w 140779"/>
                <a:gd name="connsiteY3" fmla="*/ 25813 h 147637"/>
                <a:gd name="connsiteX4" fmla="*/ 115919 w 140779"/>
                <a:gd name="connsiteY4" fmla="*/ 32766 h 147637"/>
                <a:gd name="connsiteX5" fmla="*/ 83344 w 140779"/>
                <a:gd name="connsiteY5" fmla="*/ 13907 h 147637"/>
                <a:gd name="connsiteX6" fmla="*/ 83344 w 140779"/>
                <a:gd name="connsiteY6" fmla="*/ 0 h 147637"/>
                <a:gd name="connsiteX7" fmla="*/ 57436 w 140779"/>
                <a:gd name="connsiteY7" fmla="*/ 0 h 147637"/>
                <a:gd name="connsiteX8" fmla="*/ 57436 w 140779"/>
                <a:gd name="connsiteY8" fmla="*/ 13811 h 147637"/>
                <a:gd name="connsiteX9" fmla="*/ 24860 w 140779"/>
                <a:gd name="connsiteY9" fmla="*/ 32671 h 147637"/>
                <a:gd name="connsiteX10" fmla="*/ 12859 w 140779"/>
                <a:gd name="connsiteY10" fmla="*/ 25717 h 147637"/>
                <a:gd name="connsiteX11" fmla="*/ 0 w 140779"/>
                <a:gd name="connsiteY11" fmla="*/ 48006 h 147637"/>
                <a:gd name="connsiteX12" fmla="*/ 12002 w 140779"/>
                <a:gd name="connsiteY12" fmla="*/ 54959 h 147637"/>
                <a:gd name="connsiteX13" fmla="*/ 9049 w 140779"/>
                <a:gd name="connsiteY13" fmla="*/ 73819 h 147637"/>
                <a:gd name="connsiteX14" fmla="*/ 12002 w 140779"/>
                <a:gd name="connsiteY14" fmla="*/ 92678 h 147637"/>
                <a:gd name="connsiteX15" fmla="*/ 0 w 140779"/>
                <a:gd name="connsiteY15" fmla="*/ 99631 h 147637"/>
                <a:gd name="connsiteX16" fmla="*/ 12859 w 140779"/>
                <a:gd name="connsiteY16" fmla="*/ 121920 h 147637"/>
                <a:gd name="connsiteX17" fmla="*/ 24860 w 140779"/>
                <a:gd name="connsiteY17" fmla="*/ 114967 h 147637"/>
                <a:gd name="connsiteX18" fmla="*/ 57436 w 140779"/>
                <a:gd name="connsiteY18" fmla="*/ 133826 h 147637"/>
                <a:gd name="connsiteX19" fmla="*/ 57436 w 140779"/>
                <a:gd name="connsiteY19" fmla="*/ 147638 h 147637"/>
                <a:gd name="connsiteX20" fmla="*/ 83249 w 140779"/>
                <a:gd name="connsiteY20" fmla="*/ 147638 h 147637"/>
                <a:gd name="connsiteX21" fmla="*/ 83249 w 140779"/>
                <a:gd name="connsiteY21" fmla="*/ 133826 h 147637"/>
                <a:gd name="connsiteX22" fmla="*/ 115824 w 140779"/>
                <a:gd name="connsiteY22" fmla="*/ 114967 h 147637"/>
                <a:gd name="connsiteX23" fmla="*/ 127826 w 140779"/>
                <a:gd name="connsiteY23" fmla="*/ 121920 h 147637"/>
                <a:gd name="connsiteX24" fmla="*/ 140684 w 140779"/>
                <a:gd name="connsiteY24" fmla="*/ 99631 h 147637"/>
                <a:gd name="connsiteX25" fmla="*/ 128683 w 140779"/>
                <a:gd name="connsiteY25" fmla="*/ 92678 h 147637"/>
                <a:gd name="connsiteX26" fmla="*/ 131731 w 140779"/>
                <a:gd name="connsiteY26" fmla="*/ 73914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0779" h="147637">
                  <a:moveTo>
                    <a:pt x="131731" y="73914"/>
                  </a:moveTo>
                  <a:cubicBezTo>
                    <a:pt x="131731" y="67342"/>
                    <a:pt x="130683" y="60960"/>
                    <a:pt x="128778" y="55054"/>
                  </a:cubicBezTo>
                  <a:lnTo>
                    <a:pt x="140780" y="48101"/>
                  </a:lnTo>
                  <a:lnTo>
                    <a:pt x="127921" y="25813"/>
                  </a:lnTo>
                  <a:lnTo>
                    <a:pt x="115919" y="32766"/>
                  </a:lnTo>
                  <a:cubicBezTo>
                    <a:pt x="107442" y="23432"/>
                    <a:pt x="96107" y="16669"/>
                    <a:pt x="83344" y="13907"/>
                  </a:cubicBezTo>
                  <a:lnTo>
                    <a:pt x="83344" y="0"/>
                  </a:lnTo>
                  <a:lnTo>
                    <a:pt x="57436" y="0"/>
                  </a:lnTo>
                  <a:lnTo>
                    <a:pt x="57436" y="13811"/>
                  </a:lnTo>
                  <a:cubicBezTo>
                    <a:pt x="44577" y="16573"/>
                    <a:pt x="33338" y="23336"/>
                    <a:pt x="24860" y="32671"/>
                  </a:cubicBezTo>
                  <a:lnTo>
                    <a:pt x="12859" y="25717"/>
                  </a:lnTo>
                  <a:lnTo>
                    <a:pt x="0" y="48006"/>
                  </a:lnTo>
                  <a:lnTo>
                    <a:pt x="12002" y="54959"/>
                  </a:lnTo>
                  <a:cubicBezTo>
                    <a:pt x="10096" y="60865"/>
                    <a:pt x="9049" y="67246"/>
                    <a:pt x="9049" y="73819"/>
                  </a:cubicBezTo>
                  <a:cubicBezTo>
                    <a:pt x="9049" y="80391"/>
                    <a:pt x="10096" y="86773"/>
                    <a:pt x="12002" y="92678"/>
                  </a:cubicBezTo>
                  <a:lnTo>
                    <a:pt x="0" y="99631"/>
                  </a:lnTo>
                  <a:lnTo>
                    <a:pt x="12859" y="121920"/>
                  </a:lnTo>
                  <a:lnTo>
                    <a:pt x="24860" y="114967"/>
                  </a:lnTo>
                  <a:cubicBezTo>
                    <a:pt x="33338" y="124301"/>
                    <a:pt x="44672" y="131064"/>
                    <a:pt x="57436" y="133826"/>
                  </a:cubicBezTo>
                  <a:lnTo>
                    <a:pt x="57436" y="147638"/>
                  </a:lnTo>
                  <a:lnTo>
                    <a:pt x="83249" y="147638"/>
                  </a:lnTo>
                  <a:lnTo>
                    <a:pt x="83249" y="133826"/>
                  </a:lnTo>
                  <a:cubicBezTo>
                    <a:pt x="96107" y="131064"/>
                    <a:pt x="107347" y="124301"/>
                    <a:pt x="115824" y="114967"/>
                  </a:cubicBezTo>
                  <a:lnTo>
                    <a:pt x="127826" y="121920"/>
                  </a:lnTo>
                  <a:lnTo>
                    <a:pt x="140684" y="99631"/>
                  </a:lnTo>
                  <a:lnTo>
                    <a:pt x="128683" y="92678"/>
                  </a:lnTo>
                  <a:cubicBezTo>
                    <a:pt x="130588" y="86773"/>
                    <a:pt x="131731" y="80486"/>
                    <a:pt x="131731" y="73914"/>
                  </a:cubicBezTo>
                  <a:close/>
                </a:path>
              </a:pathLst>
            </a:custGeom>
            <a:noFill/>
            <a:ln w="9525"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50" name="Freeform: Shape 249">
              <a:extLst>
                <a:ext uri="{FF2B5EF4-FFF2-40B4-BE49-F238E27FC236}">
                  <a16:creationId xmlns:a16="http://schemas.microsoft.com/office/drawing/2014/main" xmlns="" id="{8693BB03-EE30-4F59-9749-464073271C38}"/>
                </a:ext>
              </a:extLst>
            </p:cNvPr>
            <p:cNvSpPr/>
            <p:nvPr/>
          </p:nvSpPr>
          <p:spPr>
            <a:xfrm>
              <a:off x="6084981" y="3373531"/>
              <a:ext cx="267271" cy="242792"/>
            </a:xfrm>
            <a:custGeom>
              <a:avLst/>
              <a:gdLst>
                <a:gd name="connsiteX0" fmla="*/ 0 w 267271"/>
                <a:gd name="connsiteY0" fmla="*/ 0 h 242792"/>
                <a:gd name="connsiteX1" fmla="*/ 267272 w 267271"/>
                <a:gd name="connsiteY1" fmla="*/ 0 h 242792"/>
                <a:gd name="connsiteX2" fmla="*/ 267272 w 267271"/>
                <a:gd name="connsiteY2" fmla="*/ 242792 h 242792"/>
                <a:gd name="connsiteX3" fmla="*/ 0 w 267271"/>
                <a:gd name="connsiteY3" fmla="*/ 242792 h 242792"/>
              </a:gdLst>
              <a:ahLst/>
              <a:cxnLst>
                <a:cxn ang="0">
                  <a:pos x="connsiteX0" y="connsiteY0"/>
                </a:cxn>
                <a:cxn ang="0">
                  <a:pos x="connsiteX1" y="connsiteY1"/>
                </a:cxn>
                <a:cxn ang="0">
                  <a:pos x="connsiteX2" y="connsiteY2"/>
                </a:cxn>
                <a:cxn ang="0">
                  <a:pos x="connsiteX3" y="connsiteY3"/>
                </a:cxn>
              </a:cxnLst>
              <a:rect l="l" t="t" r="r" b="b"/>
              <a:pathLst>
                <a:path w="267271" h="242792">
                  <a:moveTo>
                    <a:pt x="0" y="0"/>
                  </a:moveTo>
                  <a:lnTo>
                    <a:pt x="267272" y="0"/>
                  </a:lnTo>
                  <a:lnTo>
                    <a:pt x="267272" y="242792"/>
                  </a:lnTo>
                  <a:lnTo>
                    <a:pt x="0" y="242792"/>
                  </a:lnTo>
                  <a:close/>
                </a:path>
              </a:pathLst>
            </a:custGeom>
            <a:noFill/>
            <a:ln w="9525"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251" name="Freeform: Shape 250">
              <a:extLst>
                <a:ext uri="{FF2B5EF4-FFF2-40B4-BE49-F238E27FC236}">
                  <a16:creationId xmlns:a16="http://schemas.microsoft.com/office/drawing/2014/main" xmlns="" id="{8F5E4B8F-5B5C-478A-90EA-C4F4B2C0140B}"/>
                </a:ext>
              </a:extLst>
            </p:cNvPr>
            <p:cNvSpPr/>
            <p:nvPr/>
          </p:nvSpPr>
          <p:spPr>
            <a:xfrm>
              <a:off x="6085172" y="3403249"/>
              <a:ext cx="266700" cy="9525"/>
            </a:xfrm>
            <a:custGeom>
              <a:avLst/>
              <a:gdLst>
                <a:gd name="connsiteX0" fmla="*/ 0 w 266700"/>
                <a:gd name="connsiteY0" fmla="*/ 0 h 9525"/>
                <a:gd name="connsiteX1" fmla="*/ 266700 w 266700"/>
                <a:gd name="connsiteY1" fmla="*/ 0 h 9525"/>
              </a:gdLst>
              <a:ahLst/>
              <a:cxnLst>
                <a:cxn ang="0">
                  <a:pos x="connsiteX0" y="connsiteY0"/>
                </a:cxn>
                <a:cxn ang="0">
                  <a:pos x="connsiteX1" y="connsiteY1"/>
                </a:cxn>
              </a:cxnLst>
              <a:rect l="l" t="t" r="r" b="b"/>
              <a:pathLst>
                <a:path w="266700" h="9525">
                  <a:moveTo>
                    <a:pt x="0" y="0"/>
                  </a:moveTo>
                  <a:lnTo>
                    <a:pt x="266700" y="0"/>
                  </a:lnTo>
                </a:path>
              </a:pathLst>
            </a:custGeom>
            <a:noFill/>
            <a:ln w="9525"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nvGrpSpPr>
          <p:cNvPr id="226" name="Group 225">
            <a:extLst>
              <a:ext uri="{FF2B5EF4-FFF2-40B4-BE49-F238E27FC236}">
                <a16:creationId xmlns:a16="http://schemas.microsoft.com/office/drawing/2014/main" xmlns="" id="{16D244B6-4EB8-4701-A76C-17181D7BFB27}"/>
              </a:ext>
            </a:extLst>
          </p:cNvPr>
          <p:cNvGrpSpPr/>
          <p:nvPr/>
        </p:nvGrpSpPr>
        <p:grpSpPr>
          <a:xfrm>
            <a:off x="1258693" y="3638937"/>
            <a:ext cx="334850" cy="334851"/>
            <a:chOff x="9938265" y="3196480"/>
            <a:chExt cx="523696" cy="523696"/>
          </a:xfrm>
        </p:grpSpPr>
        <p:sp>
          <p:nvSpPr>
            <p:cNvPr id="224" name="Oval 223">
              <a:extLst>
                <a:ext uri="{FF2B5EF4-FFF2-40B4-BE49-F238E27FC236}">
                  <a16:creationId xmlns:a16="http://schemas.microsoft.com/office/drawing/2014/main" xmlns="" id="{A380715D-3E9B-491D-9908-695891CDE77A}"/>
                </a:ext>
              </a:extLst>
            </p:cNvPr>
            <p:cNvSpPr/>
            <p:nvPr/>
          </p:nvSpPr>
          <p:spPr bwMode="auto">
            <a:xfrm>
              <a:off x="9938265" y="3196480"/>
              <a:ext cx="523696" cy="523696"/>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25" name="Cube 224">
              <a:extLst>
                <a:ext uri="{FF2B5EF4-FFF2-40B4-BE49-F238E27FC236}">
                  <a16:creationId xmlns:a16="http://schemas.microsoft.com/office/drawing/2014/main" xmlns="" id="{86B718BF-F35D-4C3C-B040-426A31F8E891}"/>
                </a:ext>
              </a:extLst>
            </p:cNvPr>
            <p:cNvSpPr/>
            <p:nvPr/>
          </p:nvSpPr>
          <p:spPr bwMode="auto">
            <a:xfrm>
              <a:off x="10077648" y="3335863"/>
              <a:ext cx="244930" cy="244930"/>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grpSp>
        <p:nvGrpSpPr>
          <p:cNvPr id="227" name="Group 226">
            <a:extLst>
              <a:ext uri="{FF2B5EF4-FFF2-40B4-BE49-F238E27FC236}">
                <a16:creationId xmlns:a16="http://schemas.microsoft.com/office/drawing/2014/main" xmlns="" id="{7205BEB4-B701-432D-875D-1340D9036C41}"/>
              </a:ext>
            </a:extLst>
          </p:cNvPr>
          <p:cNvGrpSpPr/>
          <p:nvPr/>
        </p:nvGrpSpPr>
        <p:grpSpPr>
          <a:xfrm>
            <a:off x="684794" y="4911711"/>
            <a:ext cx="448979" cy="448979"/>
            <a:chOff x="9938265" y="3196480"/>
            <a:chExt cx="523696" cy="523696"/>
          </a:xfrm>
        </p:grpSpPr>
        <p:sp>
          <p:nvSpPr>
            <p:cNvPr id="228" name="Oval 227">
              <a:extLst>
                <a:ext uri="{FF2B5EF4-FFF2-40B4-BE49-F238E27FC236}">
                  <a16:creationId xmlns:a16="http://schemas.microsoft.com/office/drawing/2014/main" xmlns="" id="{6E3395D3-2B9A-46B5-99A1-9C157BBEE712}"/>
                </a:ext>
              </a:extLst>
            </p:cNvPr>
            <p:cNvSpPr/>
            <p:nvPr/>
          </p:nvSpPr>
          <p:spPr bwMode="auto">
            <a:xfrm>
              <a:off x="9938265" y="3196480"/>
              <a:ext cx="523696" cy="523696"/>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29" name="Cube 228">
              <a:extLst>
                <a:ext uri="{FF2B5EF4-FFF2-40B4-BE49-F238E27FC236}">
                  <a16:creationId xmlns:a16="http://schemas.microsoft.com/office/drawing/2014/main" xmlns="" id="{51CE3BB5-3C84-4282-BC05-D5D7763B56D8}"/>
                </a:ext>
              </a:extLst>
            </p:cNvPr>
            <p:cNvSpPr/>
            <p:nvPr/>
          </p:nvSpPr>
          <p:spPr bwMode="auto">
            <a:xfrm>
              <a:off x="10077648" y="3335863"/>
              <a:ext cx="244930" cy="244930"/>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grpSp>
        <p:nvGrpSpPr>
          <p:cNvPr id="222" name="Group 221">
            <a:extLst>
              <a:ext uri="{FF2B5EF4-FFF2-40B4-BE49-F238E27FC236}">
                <a16:creationId xmlns:a16="http://schemas.microsoft.com/office/drawing/2014/main" xmlns="" id="{ECAE984D-A17B-4AFC-8C3C-8833A3D46131}"/>
              </a:ext>
            </a:extLst>
          </p:cNvPr>
          <p:cNvGrpSpPr/>
          <p:nvPr/>
        </p:nvGrpSpPr>
        <p:grpSpPr>
          <a:xfrm>
            <a:off x="1260968" y="4078157"/>
            <a:ext cx="334850" cy="334851"/>
            <a:chOff x="9730386" y="3701143"/>
            <a:chExt cx="523696" cy="523696"/>
          </a:xfrm>
        </p:grpSpPr>
        <p:sp>
          <p:nvSpPr>
            <p:cNvPr id="213" name="Oval 212">
              <a:extLst>
                <a:ext uri="{FF2B5EF4-FFF2-40B4-BE49-F238E27FC236}">
                  <a16:creationId xmlns:a16="http://schemas.microsoft.com/office/drawing/2014/main" xmlns="" id="{A6DCE567-9A68-4567-BEAA-56C1B525409F}"/>
                </a:ext>
              </a:extLst>
            </p:cNvPr>
            <p:cNvSpPr/>
            <p:nvPr/>
          </p:nvSpPr>
          <p:spPr bwMode="auto">
            <a:xfrm>
              <a:off x="9730386" y="3701143"/>
              <a:ext cx="523696" cy="52369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14" name="Cube 213">
              <a:extLst>
                <a:ext uri="{FF2B5EF4-FFF2-40B4-BE49-F238E27FC236}">
                  <a16:creationId xmlns:a16="http://schemas.microsoft.com/office/drawing/2014/main" xmlns="" id="{881A6973-78C4-458A-98F8-6DE46ACFCCEB}"/>
                </a:ext>
              </a:extLst>
            </p:cNvPr>
            <p:cNvSpPr/>
            <p:nvPr/>
          </p:nvSpPr>
          <p:spPr bwMode="auto">
            <a:xfrm>
              <a:off x="9869769" y="3840526"/>
              <a:ext cx="244930" cy="244930"/>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grpSp>
        <p:nvGrpSpPr>
          <p:cNvPr id="234" name="Group 233">
            <a:extLst>
              <a:ext uri="{FF2B5EF4-FFF2-40B4-BE49-F238E27FC236}">
                <a16:creationId xmlns:a16="http://schemas.microsoft.com/office/drawing/2014/main" xmlns="" id="{E488B71F-78A2-4D74-8C7C-9DA74245A7C9}"/>
              </a:ext>
            </a:extLst>
          </p:cNvPr>
          <p:cNvGrpSpPr/>
          <p:nvPr/>
        </p:nvGrpSpPr>
        <p:grpSpPr>
          <a:xfrm>
            <a:off x="1764825" y="3948213"/>
            <a:ext cx="416040" cy="416040"/>
            <a:chOff x="9868615" y="3951390"/>
            <a:chExt cx="544382" cy="544382"/>
          </a:xfrm>
        </p:grpSpPr>
        <p:sp>
          <p:nvSpPr>
            <p:cNvPr id="235" name="Oval 234">
              <a:extLst>
                <a:ext uri="{FF2B5EF4-FFF2-40B4-BE49-F238E27FC236}">
                  <a16:creationId xmlns:a16="http://schemas.microsoft.com/office/drawing/2014/main" xmlns="" id="{5C037607-6658-44C1-9DA7-DCDDBE7CD11C}"/>
                </a:ext>
              </a:extLst>
            </p:cNvPr>
            <p:cNvSpPr/>
            <p:nvPr/>
          </p:nvSpPr>
          <p:spPr bwMode="auto">
            <a:xfrm>
              <a:off x="9868615" y="3951390"/>
              <a:ext cx="544382" cy="54438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36" name="Cube 235">
              <a:extLst>
                <a:ext uri="{FF2B5EF4-FFF2-40B4-BE49-F238E27FC236}">
                  <a16:creationId xmlns:a16="http://schemas.microsoft.com/office/drawing/2014/main" xmlns="" id="{20E6187F-44F6-45B0-98D2-3DFD448FBC69}"/>
                </a:ext>
              </a:extLst>
            </p:cNvPr>
            <p:cNvSpPr/>
            <p:nvPr/>
          </p:nvSpPr>
          <p:spPr bwMode="auto">
            <a:xfrm>
              <a:off x="10013504" y="4096279"/>
              <a:ext cx="254605" cy="254605"/>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grpSp>
        <p:nvGrpSpPr>
          <p:cNvPr id="6" name="Group 5"/>
          <p:cNvGrpSpPr/>
          <p:nvPr/>
        </p:nvGrpSpPr>
        <p:grpSpPr>
          <a:xfrm flipH="1">
            <a:off x="1139435" y="4498876"/>
            <a:ext cx="2282355" cy="1517075"/>
            <a:chOff x="1139435" y="4498876"/>
            <a:chExt cx="2282355" cy="1517075"/>
          </a:xfrm>
        </p:grpSpPr>
        <p:sp>
          <p:nvSpPr>
            <p:cNvPr id="196" name="cloud" title="Icon of a cloud">
              <a:extLst>
                <a:ext uri="{FF2B5EF4-FFF2-40B4-BE49-F238E27FC236}">
                  <a16:creationId xmlns:a16="http://schemas.microsoft.com/office/drawing/2014/main" xmlns="" id="{4BEE1E1A-197A-4ECE-B272-E3AB44754B2A}"/>
                </a:ext>
              </a:extLst>
            </p:cNvPr>
            <p:cNvSpPr>
              <a:spLocks noChangeAspect="1"/>
            </p:cNvSpPr>
            <p:nvPr/>
          </p:nvSpPr>
          <p:spPr bwMode="auto">
            <a:xfrm flipH="1">
              <a:off x="1911717" y="4645621"/>
              <a:ext cx="1456981" cy="928243"/>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9525" cap="sq">
              <a:solidFill>
                <a:schemeClr val="accent1"/>
              </a:solidFill>
              <a:prstDash val="solid"/>
              <a:miter lim="800000"/>
              <a:headEnd/>
              <a:tailEnd/>
            </a:ln>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latin typeface="Arial" panose="020B0604020202020204" pitchFamily="34" charset="0"/>
                <a:cs typeface="Arial" panose="020B0604020202020204" pitchFamily="34" charset="0"/>
              </a:endParaRPr>
            </a:p>
          </p:txBody>
        </p:sp>
        <p:sp>
          <p:nvSpPr>
            <p:cNvPr id="202" name="TextBox 201">
              <a:extLst>
                <a:ext uri="{FF2B5EF4-FFF2-40B4-BE49-F238E27FC236}">
                  <a16:creationId xmlns:a16="http://schemas.microsoft.com/office/drawing/2014/main" xmlns="" id="{7A8E8D6B-BBFD-4280-BC3C-966F2BACB440}"/>
                </a:ext>
              </a:extLst>
            </p:cNvPr>
            <p:cNvSpPr txBox="1"/>
            <p:nvPr/>
          </p:nvSpPr>
          <p:spPr>
            <a:xfrm flipH="1">
              <a:off x="2346008" y="4864388"/>
              <a:ext cx="853606" cy="338554"/>
            </a:xfrm>
            <a:prstGeom prst="rect">
              <a:avLst/>
            </a:prstGeom>
            <a:noFill/>
          </p:spPr>
          <p:txBody>
            <a:bodyPr wrap="square" lIns="0" tIns="0" rIns="0" bIns="0" rtlCol="1">
              <a:spAutoFit/>
            </a:bodyPr>
            <a:lstStyle/>
            <a:p>
              <a:pPr algn="ctr" rtl="1"/>
              <a:r>
                <a:rPr lang="ar-SA" sz="1100" dirty="0">
                  <a:latin typeface="Arial" panose="020B0604020202020204" pitchFamily="34" charset="0"/>
                  <a:cs typeface="Arial" panose="020B0604020202020204" pitchFamily="34" charset="0"/>
                  <a:rtl val="0"/>
                </a:rPr>
                <a:t>Power</a:t>
              </a:r>
              <a:r>
                <a:rPr>
                  <a:latin typeface="Arial" panose="020B0604020202020204" pitchFamily="34" charset="0"/>
                  <a:cs typeface="Arial" panose="020B0604020202020204" pitchFamily="34" charset="0"/>
                </a:rPr>
                <a:t/>
              </a:r>
              <a:br>
                <a:rPr>
                  <a:latin typeface="Arial" panose="020B0604020202020204" pitchFamily="34" charset="0"/>
                  <a:cs typeface="Arial" panose="020B0604020202020204" pitchFamily="34" charset="0"/>
                </a:rPr>
              </a:br>
              <a:r>
                <a:rPr lang="ar-SA" sz="1100" dirty="0">
                  <a:latin typeface="Arial" panose="020B0604020202020204" pitchFamily="34" charset="0"/>
                  <a:cs typeface="Arial" panose="020B0604020202020204" pitchFamily="34" charset="0"/>
                  <a:rtl/>
                </a:rPr>
                <a:t>Platform</a:t>
              </a:r>
              <a:endParaRPr lang="en-IN" sz="1100" dirty="0">
                <a:latin typeface="Arial" panose="020B0604020202020204" pitchFamily="34" charset="0"/>
                <a:cs typeface="Arial" panose="020B0604020202020204" pitchFamily="34" charset="0"/>
              </a:endParaRPr>
            </a:p>
          </p:txBody>
        </p:sp>
        <p:sp>
          <p:nvSpPr>
            <p:cNvPr id="197" name="cloud" title="Icon of a cloud">
              <a:extLst>
                <a:ext uri="{FF2B5EF4-FFF2-40B4-BE49-F238E27FC236}">
                  <a16:creationId xmlns:a16="http://schemas.microsoft.com/office/drawing/2014/main" xmlns="" id="{55B1F5D0-3CEC-4069-9E7D-2DA3A63E9350}"/>
                </a:ext>
              </a:extLst>
            </p:cNvPr>
            <p:cNvSpPr>
              <a:spLocks noChangeAspect="1"/>
            </p:cNvSpPr>
            <p:nvPr/>
          </p:nvSpPr>
          <p:spPr bwMode="auto">
            <a:xfrm flipH="1">
              <a:off x="1240179" y="4498876"/>
              <a:ext cx="1158323" cy="73796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9525" cap="sq">
              <a:solidFill>
                <a:schemeClr val="accent1"/>
              </a:solidFill>
              <a:prstDash val="solid"/>
              <a:miter lim="800000"/>
              <a:headEnd/>
              <a:tailEnd/>
            </a:ln>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latin typeface="Arial" panose="020B0604020202020204" pitchFamily="34" charset="0"/>
                <a:cs typeface="Arial" panose="020B0604020202020204" pitchFamily="34" charset="0"/>
              </a:endParaRPr>
            </a:p>
          </p:txBody>
        </p:sp>
        <p:sp>
          <p:nvSpPr>
            <p:cNvPr id="203" name="TextBox 202">
              <a:extLst>
                <a:ext uri="{FF2B5EF4-FFF2-40B4-BE49-F238E27FC236}">
                  <a16:creationId xmlns:a16="http://schemas.microsoft.com/office/drawing/2014/main" xmlns="" id="{FAB5E5AD-63B5-458F-B341-7E779D4EE89D}"/>
                </a:ext>
              </a:extLst>
            </p:cNvPr>
            <p:cNvSpPr txBox="1"/>
            <p:nvPr/>
          </p:nvSpPr>
          <p:spPr>
            <a:xfrm flipH="1">
              <a:off x="1242817" y="4750704"/>
              <a:ext cx="1155472" cy="169277"/>
            </a:xfrm>
            <a:prstGeom prst="rect">
              <a:avLst/>
            </a:prstGeom>
            <a:noFill/>
          </p:spPr>
          <p:txBody>
            <a:bodyPr wrap="square" lIns="0" tIns="0" rIns="0" bIns="0" rtlCol="1">
              <a:spAutoFit/>
            </a:bodyPr>
            <a:lstStyle/>
            <a:p>
              <a:pPr algn="ctr" rtl="1"/>
              <a:r>
                <a:rPr lang="ar-SA" sz="1100" dirty="0">
                  <a:latin typeface="Arial" panose="020B0604020202020204" pitchFamily="34" charset="0"/>
                  <a:cs typeface="Arial" panose="020B0604020202020204" pitchFamily="34" charset="0"/>
                  <a:rtl val="0"/>
                </a:rPr>
                <a:t>SaaS</a:t>
              </a:r>
              <a:endParaRPr lang="en-IN" sz="1100" dirty="0">
                <a:latin typeface="Arial" panose="020B0604020202020204" pitchFamily="34" charset="0"/>
                <a:cs typeface="Arial" panose="020B0604020202020204" pitchFamily="34" charset="0"/>
              </a:endParaRPr>
            </a:p>
          </p:txBody>
        </p:sp>
        <p:sp>
          <p:nvSpPr>
            <p:cNvPr id="198" name="cloud" title="Icon of a cloud">
              <a:extLst>
                <a:ext uri="{FF2B5EF4-FFF2-40B4-BE49-F238E27FC236}">
                  <a16:creationId xmlns:a16="http://schemas.microsoft.com/office/drawing/2014/main" xmlns="" id="{B26043B7-7E17-4F84-8712-C317597EE15E}"/>
                </a:ext>
              </a:extLst>
            </p:cNvPr>
            <p:cNvSpPr>
              <a:spLocks noChangeAspect="1"/>
            </p:cNvSpPr>
            <p:nvPr/>
          </p:nvSpPr>
          <p:spPr bwMode="auto">
            <a:xfrm flipH="1">
              <a:off x="1139435" y="5009256"/>
              <a:ext cx="1580121" cy="1006695"/>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9525" cap="sq">
              <a:solidFill>
                <a:schemeClr val="accent1"/>
              </a:solidFill>
              <a:prstDash val="solid"/>
              <a:miter lim="800000"/>
              <a:headEnd/>
              <a:tailEnd/>
            </a:ln>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latin typeface="Arial" panose="020B0604020202020204" pitchFamily="34" charset="0"/>
                <a:cs typeface="Arial" panose="020B0604020202020204" pitchFamily="34" charset="0"/>
              </a:endParaRPr>
            </a:p>
          </p:txBody>
        </p:sp>
        <p:sp>
          <p:nvSpPr>
            <p:cNvPr id="200" name="TextBox 199">
              <a:extLst>
                <a:ext uri="{FF2B5EF4-FFF2-40B4-BE49-F238E27FC236}">
                  <a16:creationId xmlns:a16="http://schemas.microsoft.com/office/drawing/2014/main" xmlns="" id="{1F3786D5-54DB-47AB-ADC0-BD2442D51382}"/>
                </a:ext>
              </a:extLst>
            </p:cNvPr>
            <p:cNvSpPr txBox="1"/>
            <p:nvPr/>
          </p:nvSpPr>
          <p:spPr>
            <a:xfrm flipH="1">
              <a:off x="1269424" y="5540100"/>
              <a:ext cx="1155472" cy="169277"/>
            </a:xfrm>
            <a:prstGeom prst="rect">
              <a:avLst/>
            </a:prstGeom>
            <a:noFill/>
          </p:spPr>
          <p:txBody>
            <a:bodyPr wrap="square" lIns="0" tIns="0" rIns="0" bIns="0" rtlCol="1">
              <a:spAutoFit/>
            </a:bodyPr>
            <a:lstStyle/>
            <a:p>
              <a:pPr algn="ctr" rtl="1"/>
              <a:r>
                <a:rPr lang="" sz="1100">
                  <a:latin typeface="Arial" panose="020B0604020202020204" pitchFamily="34" charset="0"/>
                  <a:cs typeface="Arial" panose="020B0604020202020204" pitchFamily="34" charset="0"/>
                  <a:rtl val="0"/>
                </a:rPr>
                <a:t>Office 365</a:t>
              </a:r>
              <a:endParaRPr lang="en-IN" sz="1100" err="1">
                <a:latin typeface="Arial" panose="020B0604020202020204" pitchFamily="34" charset="0"/>
                <a:cs typeface="Arial" panose="020B0604020202020204" pitchFamily="34" charset="0"/>
              </a:endParaRPr>
            </a:p>
          </p:txBody>
        </p:sp>
        <p:sp>
          <p:nvSpPr>
            <p:cNvPr id="195" name="cloud" title="Icon of a cloud">
              <a:extLst>
                <a:ext uri="{FF2B5EF4-FFF2-40B4-BE49-F238E27FC236}">
                  <a16:creationId xmlns:a16="http://schemas.microsoft.com/office/drawing/2014/main" xmlns="" id="{F42DA3C8-52FC-42B5-9F75-C0C5E7526AB3}"/>
                </a:ext>
              </a:extLst>
            </p:cNvPr>
            <p:cNvSpPr>
              <a:spLocks noChangeAspect="1"/>
            </p:cNvSpPr>
            <p:nvPr/>
          </p:nvSpPr>
          <p:spPr bwMode="auto">
            <a:xfrm flipH="1">
              <a:off x="2263467" y="5213785"/>
              <a:ext cx="1158323" cy="73796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9525" cap="sq">
              <a:solidFill>
                <a:schemeClr val="accent1"/>
              </a:solidFill>
              <a:prstDash val="solid"/>
              <a:miter lim="800000"/>
              <a:headEnd/>
              <a:tailEnd/>
            </a:ln>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gradFill>
                <a:latin typeface="Arial" panose="020B0604020202020204" pitchFamily="34" charset="0"/>
                <a:cs typeface="Arial" panose="020B0604020202020204" pitchFamily="34" charset="0"/>
              </a:endParaRPr>
            </a:p>
          </p:txBody>
        </p:sp>
        <p:sp>
          <p:nvSpPr>
            <p:cNvPr id="201" name="TextBox 200">
              <a:extLst>
                <a:ext uri="{FF2B5EF4-FFF2-40B4-BE49-F238E27FC236}">
                  <a16:creationId xmlns:a16="http://schemas.microsoft.com/office/drawing/2014/main" xmlns="" id="{5C0B7F01-29B8-471B-BFA6-AF90D42C0075}"/>
                </a:ext>
              </a:extLst>
            </p:cNvPr>
            <p:cNvSpPr txBox="1"/>
            <p:nvPr/>
          </p:nvSpPr>
          <p:spPr>
            <a:xfrm flipH="1">
              <a:off x="2396808" y="5487168"/>
              <a:ext cx="909578" cy="338554"/>
            </a:xfrm>
            <a:prstGeom prst="rect">
              <a:avLst/>
            </a:prstGeom>
            <a:noFill/>
          </p:spPr>
          <p:txBody>
            <a:bodyPr wrap="square" lIns="0" tIns="0" rIns="0" bIns="0" rtlCol="1">
              <a:spAutoFit/>
            </a:bodyPr>
            <a:lstStyle/>
            <a:p>
              <a:pPr algn="ctr" rtl="1"/>
              <a:r>
                <a:rPr lang="ar-SA" sz="1100">
                  <a:latin typeface="Arial" panose="020B0604020202020204" pitchFamily="34" charset="0"/>
                  <a:cs typeface="Arial" panose="020B0604020202020204" pitchFamily="34" charset="0"/>
                  <a:rtl val="0"/>
                </a:rPr>
                <a:t>Dynamics</a:t>
              </a:r>
              <a:r>
                <a:rPr>
                  <a:latin typeface="Arial" panose="020B0604020202020204" pitchFamily="34" charset="0"/>
                  <a:cs typeface="Arial" panose="020B0604020202020204" pitchFamily="34" charset="0"/>
                </a:rPr>
                <a:t/>
              </a:r>
              <a:br>
                <a:rPr>
                  <a:latin typeface="Arial" panose="020B0604020202020204" pitchFamily="34" charset="0"/>
                  <a:cs typeface="Arial" panose="020B0604020202020204" pitchFamily="34" charset="0"/>
                </a:rPr>
              </a:br>
              <a:r>
                <a:rPr lang="" sz="1100">
                  <a:latin typeface="Arial" panose="020B0604020202020204" pitchFamily="34" charset="0"/>
                  <a:cs typeface="Arial" panose="020B0604020202020204" pitchFamily="34" charset="0"/>
                  <a:rtl/>
                </a:rPr>
                <a:t>365</a:t>
              </a:r>
              <a:endParaRPr lang="en-IN" sz="1100" err="1">
                <a:latin typeface="Arial" panose="020B0604020202020204" pitchFamily="34" charset="0"/>
                <a:cs typeface="Arial" panose="020B0604020202020204" pitchFamily="34" charset="0"/>
              </a:endParaRPr>
            </a:p>
          </p:txBody>
        </p:sp>
      </p:grpSp>
      <p:grpSp>
        <p:nvGrpSpPr>
          <p:cNvPr id="221" name="Group 220">
            <a:extLst>
              <a:ext uri="{FF2B5EF4-FFF2-40B4-BE49-F238E27FC236}">
                <a16:creationId xmlns:a16="http://schemas.microsoft.com/office/drawing/2014/main" xmlns="" id="{AF098BC4-B8D2-4AD4-8757-62ECCD6B9D52}"/>
              </a:ext>
            </a:extLst>
          </p:cNvPr>
          <p:cNvGrpSpPr/>
          <p:nvPr/>
        </p:nvGrpSpPr>
        <p:grpSpPr>
          <a:xfrm>
            <a:off x="1785530" y="3367452"/>
            <a:ext cx="503591" cy="503591"/>
            <a:chOff x="10482588" y="3280029"/>
            <a:chExt cx="551742" cy="551742"/>
          </a:xfrm>
        </p:grpSpPr>
        <p:sp>
          <p:nvSpPr>
            <p:cNvPr id="218" name="Oval 217">
              <a:extLst>
                <a:ext uri="{FF2B5EF4-FFF2-40B4-BE49-F238E27FC236}">
                  <a16:creationId xmlns:a16="http://schemas.microsoft.com/office/drawing/2014/main" xmlns="" id="{F06DA729-909E-4A1D-B1EA-6245B353CD2F}"/>
                </a:ext>
              </a:extLst>
            </p:cNvPr>
            <p:cNvSpPr/>
            <p:nvPr/>
          </p:nvSpPr>
          <p:spPr bwMode="auto">
            <a:xfrm>
              <a:off x="10482588" y="3280029"/>
              <a:ext cx="551742" cy="55174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20" name="Cube 219">
              <a:extLst>
                <a:ext uri="{FF2B5EF4-FFF2-40B4-BE49-F238E27FC236}">
                  <a16:creationId xmlns:a16="http://schemas.microsoft.com/office/drawing/2014/main" xmlns="" id="{F01E753A-BBD5-423E-9A2C-885767953EB2}"/>
                </a:ext>
              </a:extLst>
            </p:cNvPr>
            <p:cNvSpPr/>
            <p:nvPr/>
          </p:nvSpPr>
          <p:spPr bwMode="auto">
            <a:xfrm>
              <a:off x="10629436" y="3426877"/>
              <a:ext cx="258047" cy="258047"/>
            </a:xfrm>
            <a:prstGeom prst="cube">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IN" sz="2000" err="1">
                <a:solidFill>
                  <a:srgbClr val="FFFFFF"/>
                </a:solidFill>
                <a:latin typeface="Arial" panose="020B0604020202020204" pitchFamily="34" charset="0"/>
                <a:ea typeface="Segoe UI" pitchFamily="34" charset="0"/>
                <a:cs typeface="Arial" panose="020B0604020202020204" pitchFamily="34" charset="0"/>
              </a:endParaRPr>
            </a:p>
          </p:txBody>
        </p:sp>
      </p:grpSp>
      <p:cxnSp>
        <p:nvCxnSpPr>
          <p:cNvPr id="265" name="Straight Arrow Connector 264">
            <a:extLst>
              <a:ext uri="{FF2B5EF4-FFF2-40B4-BE49-F238E27FC236}">
                <a16:creationId xmlns:a16="http://schemas.microsoft.com/office/drawing/2014/main" xmlns="" id="{78424967-C21F-458D-9A2F-7F69361F8A86}"/>
              </a:ext>
            </a:extLst>
          </p:cNvPr>
          <p:cNvCxnSpPr>
            <a:cxnSpLocks/>
          </p:cNvCxnSpPr>
          <p:nvPr/>
        </p:nvCxnSpPr>
        <p:spPr>
          <a:xfrm flipH="1">
            <a:off x="7332339" y="5432866"/>
            <a:ext cx="1737133" cy="0"/>
          </a:xfrm>
          <a:prstGeom prst="straightConnector1">
            <a:avLst/>
          </a:prstGeom>
          <a:ln>
            <a:solidFill>
              <a:schemeClr val="bg1">
                <a:lumMod val="65000"/>
              </a:schemeClr>
            </a:solidFill>
            <a:prstDash val="sysDot"/>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xmlns="" id="{D09DC85A-A390-4EF2-989C-FC24C6A8A998}"/>
              </a:ext>
            </a:extLst>
          </p:cNvPr>
          <p:cNvCxnSpPr>
            <a:cxnSpLocks/>
          </p:cNvCxnSpPr>
          <p:nvPr/>
        </p:nvCxnSpPr>
        <p:spPr>
          <a:xfrm flipH="1">
            <a:off x="3402013" y="5432866"/>
            <a:ext cx="1880668" cy="0"/>
          </a:xfrm>
          <a:prstGeom prst="straightConnector1">
            <a:avLst/>
          </a:prstGeom>
          <a:ln>
            <a:solidFill>
              <a:schemeClr val="bg1">
                <a:lumMod val="65000"/>
              </a:schemeClr>
            </a:solidFill>
            <a:prstDash val="sysDot"/>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xmlns="" id="{8E878E35-BAA7-4037-80BC-0BC5E5A72C67}"/>
              </a:ext>
            </a:extLst>
          </p:cNvPr>
          <p:cNvCxnSpPr>
            <a:cxnSpLocks/>
          </p:cNvCxnSpPr>
          <p:nvPr/>
        </p:nvCxnSpPr>
        <p:spPr>
          <a:xfrm>
            <a:off x="3402013" y="5303286"/>
            <a:ext cx="1880668" cy="0"/>
          </a:xfrm>
          <a:prstGeom prst="straightConnector1">
            <a:avLst/>
          </a:prstGeom>
          <a:ln>
            <a:solidFill>
              <a:schemeClr val="bg1">
                <a:lumMod val="65000"/>
              </a:schemeClr>
            </a:solidFill>
            <a:prstDash val="sysDot"/>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277" name="CompanyDirectory_EF0D" title="Icon of a directory or logbook">
            <a:extLst>
              <a:ext uri="{FF2B5EF4-FFF2-40B4-BE49-F238E27FC236}">
                <a16:creationId xmlns:a16="http://schemas.microsoft.com/office/drawing/2014/main" xmlns="" id="{F0A54AF8-098E-4932-A13E-75011991606E}"/>
              </a:ext>
            </a:extLst>
          </p:cNvPr>
          <p:cNvSpPr>
            <a:spLocks noChangeAspect="1" noEditPoints="1"/>
          </p:cNvSpPr>
          <p:nvPr/>
        </p:nvSpPr>
        <p:spPr bwMode="auto">
          <a:xfrm>
            <a:off x="11018083" y="3575569"/>
            <a:ext cx="386090" cy="429034"/>
          </a:xfrm>
          <a:custGeom>
            <a:avLst/>
            <a:gdLst>
              <a:gd name="T0" fmla="*/ 374 w 3371"/>
              <a:gd name="T1" fmla="*/ 3746 h 3746"/>
              <a:gd name="T2" fmla="*/ 374 w 3371"/>
              <a:gd name="T3" fmla="*/ 0 h 3746"/>
              <a:gd name="T4" fmla="*/ 3371 w 3371"/>
              <a:gd name="T5" fmla="*/ 0 h 3746"/>
              <a:gd name="T6" fmla="*/ 3371 w 3371"/>
              <a:gd name="T7" fmla="*/ 3746 h 3746"/>
              <a:gd name="T8" fmla="*/ 374 w 3371"/>
              <a:gd name="T9" fmla="*/ 3746 h 3746"/>
              <a:gd name="T10" fmla="*/ 0 w 3371"/>
              <a:gd name="T11" fmla="*/ 501 h 3746"/>
              <a:gd name="T12" fmla="*/ 367 w 3371"/>
              <a:gd name="T13" fmla="*/ 501 h 3746"/>
              <a:gd name="T14" fmla="*/ 0 w 3371"/>
              <a:gd name="T15" fmla="*/ 1251 h 3746"/>
              <a:gd name="T16" fmla="*/ 367 w 3371"/>
              <a:gd name="T17" fmla="*/ 1251 h 3746"/>
              <a:gd name="T18" fmla="*/ 0 w 3371"/>
              <a:gd name="T19" fmla="*/ 2500 h 3746"/>
              <a:gd name="T20" fmla="*/ 367 w 3371"/>
              <a:gd name="T21" fmla="*/ 2500 h 3746"/>
              <a:gd name="T22" fmla="*/ 0 w 3371"/>
              <a:gd name="T23" fmla="*/ 3250 h 3746"/>
              <a:gd name="T24" fmla="*/ 367 w 3371"/>
              <a:gd name="T25" fmla="*/ 3250 h 3746"/>
              <a:gd name="T26" fmla="*/ 1748 w 3371"/>
              <a:gd name="T27" fmla="*/ 749 h 3746"/>
              <a:gd name="T28" fmla="*/ 2997 w 3371"/>
              <a:gd name="T29" fmla="*/ 749 h 3746"/>
              <a:gd name="T30" fmla="*/ 1748 w 3371"/>
              <a:gd name="T31" fmla="*/ 1249 h 3746"/>
              <a:gd name="T32" fmla="*/ 2997 w 3371"/>
              <a:gd name="T33" fmla="*/ 1249 h 3746"/>
              <a:gd name="T34" fmla="*/ 1748 w 3371"/>
              <a:gd name="T35" fmla="*/ 2497 h 3746"/>
              <a:gd name="T36" fmla="*/ 2997 w 3371"/>
              <a:gd name="T37" fmla="*/ 2497 h 3746"/>
              <a:gd name="T38" fmla="*/ 1748 w 3371"/>
              <a:gd name="T39" fmla="*/ 2997 h 3746"/>
              <a:gd name="T40" fmla="*/ 2997 w 3371"/>
              <a:gd name="T41" fmla="*/ 2997 h 3746"/>
              <a:gd name="T42" fmla="*/ 1122 w 3371"/>
              <a:gd name="T43" fmla="*/ 753 h 3746"/>
              <a:gd name="T44" fmla="*/ 874 w 3371"/>
              <a:gd name="T45" fmla="*/ 1001 h 3746"/>
              <a:gd name="T46" fmla="*/ 1122 w 3371"/>
              <a:gd name="T47" fmla="*/ 1249 h 3746"/>
              <a:gd name="T48" fmla="*/ 1369 w 3371"/>
              <a:gd name="T49" fmla="*/ 1001 h 3746"/>
              <a:gd name="T50" fmla="*/ 1122 w 3371"/>
              <a:gd name="T51" fmla="*/ 753 h 3746"/>
              <a:gd name="T52" fmla="*/ 1122 w 3371"/>
              <a:gd name="T53" fmla="*/ 2499 h 3746"/>
              <a:gd name="T54" fmla="*/ 874 w 3371"/>
              <a:gd name="T55" fmla="*/ 2747 h 3746"/>
              <a:gd name="T56" fmla="*/ 1122 w 3371"/>
              <a:gd name="T57" fmla="*/ 2995 h 3746"/>
              <a:gd name="T58" fmla="*/ 1369 w 3371"/>
              <a:gd name="T59" fmla="*/ 2747 h 3746"/>
              <a:gd name="T60" fmla="*/ 1122 w 3371"/>
              <a:gd name="T61" fmla="*/ 2499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71" h="3746">
                <a:moveTo>
                  <a:pt x="374" y="3746"/>
                </a:moveTo>
                <a:cubicBezTo>
                  <a:pt x="374" y="0"/>
                  <a:pt x="374" y="0"/>
                  <a:pt x="374" y="0"/>
                </a:cubicBezTo>
                <a:cubicBezTo>
                  <a:pt x="3371" y="0"/>
                  <a:pt x="3371" y="0"/>
                  <a:pt x="3371" y="0"/>
                </a:cubicBezTo>
                <a:cubicBezTo>
                  <a:pt x="3371" y="3746"/>
                  <a:pt x="3371" y="3746"/>
                  <a:pt x="3371" y="3746"/>
                </a:cubicBezTo>
                <a:lnTo>
                  <a:pt x="374" y="3746"/>
                </a:lnTo>
                <a:close/>
                <a:moveTo>
                  <a:pt x="0" y="501"/>
                </a:moveTo>
                <a:cubicBezTo>
                  <a:pt x="367" y="501"/>
                  <a:pt x="367" y="501"/>
                  <a:pt x="367" y="501"/>
                </a:cubicBezTo>
                <a:moveTo>
                  <a:pt x="0" y="1251"/>
                </a:moveTo>
                <a:cubicBezTo>
                  <a:pt x="367" y="1251"/>
                  <a:pt x="367" y="1251"/>
                  <a:pt x="367" y="1251"/>
                </a:cubicBezTo>
                <a:moveTo>
                  <a:pt x="0" y="2500"/>
                </a:moveTo>
                <a:cubicBezTo>
                  <a:pt x="367" y="2500"/>
                  <a:pt x="367" y="2500"/>
                  <a:pt x="367" y="2500"/>
                </a:cubicBezTo>
                <a:moveTo>
                  <a:pt x="0" y="3250"/>
                </a:moveTo>
                <a:cubicBezTo>
                  <a:pt x="367" y="3250"/>
                  <a:pt x="367" y="3250"/>
                  <a:pt x="367" y="3250"/>
                </a:cubicBezTo>
                <a:moveTo>
                  <a:pt x="1748" y="749"/>
                </a:moveTo>
                <a:cubicBezTo>
                  <a:pt x="2997" y="749"/>
                  <a:pt x="2997" y="749"/>
                  <a:pt x="2997" y="749"/>
                </a:cubicBezTo>
                <a:moveTo>
                  <a:pt x="1748" y="1249"/>
                </a:moveTo>
                <a:cubicBezTo>
                  <a:pt x="2997" y="1249"/>
                  <a:pt x="2997" y="1249"/>
                  <a:pt x="2997" y="1249"/>
                </a:cubicBezTo>
                <a:moveTo>
                  <a:pt x="1748" y="2497"/>
                </a:moveTo>
                <a:cubicBezTo>
                  <a:pt x="2997" y="2497"/>
                  <a:pt x="2997" y="2497"/>
                  <a:pt x="2997" y="2497"/>
                </a:cubicBezTo>
                <a:moveTo>
                  <a:pt x="1748" y="2997"/>
                </a:moveTo>
                <a:cubicBezTo>
                  <a:pt x="2997" y="2997"/>
                  <a:pt x="2997" y="2997"/>
                  <a:pt x="2997" y="2997"/>
                </a:cubicBezTo>
                <a:moveTo>
                  <a:pt x="1122" y="753"/>
                </a:moveTo>
                <a:cubicBezTo>
                  <a:pt x="985" y="753"/>
                  <a:pt x="874" y="864"/>
                  <a:pt x="874" y="1001"/>
                </a:cubicBezTo>
                <a:cubicBezTo>
                  <a:pt x="874" y="1138"/>
                  <a:pt x="985" y="1249"/>
                  <a:pt x="1122" y="1249"/>
                </a:cubicBezTo>
                <a:cubicBezTo>
                  <a:pt x="1258" y="1249"/>
                  <a:pt x="1369" y="1138"/>
                  <a:pt x="1369" y="1001"/>
                </a:cubicBezTo>
                <a:cubicBezTo>
                  <a:pt x="1369" y="864"/>
                  <a:pt x="1258" y="753"/>
                  <a:pt x="1122" y="753"/>
                </a:cubicBezTo>
                <a:close/>
                <a:moveTo>
                  <a:pt x="1122" y="2499"/>
                </a:moveTo>
                <a:cubicBezTo>
                  <a:pt x="985" y="2499"/>
                  <a:pt x="874" y="2610"/>
                  <a:pt x="874" y="2747"/>
                </a:cubicBezTo>
                <a:cubicBezTo>
                  <a:pt x="874" y="2884"/>
                  <a:pt x="985" y="2995"/>
                  <a:pt x="1122" y="2995"/>
                </a:cubicBezTo>
                <a:cubicBezTo>
                  <a:pt x="1258" y="2995"/>
                  <a:pt x="1369" y="2884"/>
                  <a:pt x="1369" y="2747"/>
                </a:cubicBezTo>
                <a:cubicBezTo>
                  <a:pt x="1369" y="2610"/>
                  <a:pt x="1258" y="2499"/>
                  <a:pt x="1122" y="2499"/>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sp>
        <p:nvSpPr>
          <p:cNvPr id="101" name="Freeform 31">
            <a:extLst>
              <a:ext uri="{FF2B5EF4-FFF2-40B4-BE49-F238E27FC236}">
                <a16:creationId xmlns:a16="http://schemas.microsoft.com/office/drawing/2014/main" xmlns="" id="{4DF947DC-49C5-4852-BD9E-940FFA5E215F}"/>
              </a:ext>
            </a:extLst>
          </p:cNvPr>
          <p:cNvSpPr>
            <a:spLocks noEditPoints="1"/>
          </p:cNvSpPr>
          <p:nvPr/>
        </p:nvSpPr>
        <p:spPr bwMode="auto">
          <a:xfrm rot="900000">
            <a:off x="7755833" y="3290601"/>
            <a:ext cx="772275" cy="64317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04" tIns="44802" rIns="89604" bIns="44802" numCol="1" rtlCol="1" anchor="t" anchorCtr="0" compatLnSpc="1">
            <a:prstTxWarp prst="textNoShape">
              <a:avLst/>
            </a:prstTxWarp>
          </a:bodyPr>
          <a:lstStyle/>
          <a:p>
            <a:pPr algn="r" defTabSz="913606" rtl="1">
              <a:defRPr/>
            </a:pPr>
            <a:endParaRPr lang="en-US" kern="0">
              <a:solidFill>
                <a:srgbClr val="FFFFFF"/>
              </a:solidFill>
              <a:latin typeface="Arial" panose="020B0604020202020204" pitchFamily="34" charset="0"/>
              <a:ea typeface="ＭＳ Ｐゴシック" charset="0"/>
              <a:cs typeface="Arial" panose="020B0604020202020204" pitchFamily="34" charset="0"/>
            </a:endParaRPr>
          </a:p>
        </p:txBody>
      </p:sp>
      <p:grpSp>
        <p:nvGrpSpPr>
          <p:cNvPr id="102" name="Group 101">
            <a:extLst>
              <a:ext uri="{FF2B5EF4-FFF2-40B4-BE49-F238E27FC236}">
                <a16:creationId xmlns:a16="http://schemas.microsoft.com/office/drawing/2014/main" xmlns="" id="{3BE41BC8-C340-4852-A274-B637797CE6C5}"/>
              </a:ext>
            </a:extLst>
          </p:cNvPr>
          <p:cNvGrpSpPr/>
          <p:nvPr/>
        </p:nvGrpSpPr>
        <p:grpSpPr>
          <a:xfrm flipH="1">
            <a:off x="7541531" y="2677520"/>
            <a:ext cx="1200878" cy="370672"/>
            <a:chOff x="8854342" y="3656746"/>
            <a:chExt cx="665520" cy="205424"/>
          </a:xfrm>
          <a:solidFill>
            <a:srgbClr val="7F7F7F"/>
          </a:solidFill>
        </p:grpSpPr>
        <p:sp>
          <p:nvSpPr>
            <p:cNvPr id="103" name="Freeform 131">
              <a:extLst>
                <a:ext uri="{FF2B5EF4-FFF2-40B4-BE49-F238E27FC236}">
                  <a16:creationId xmlns:a16="http://schemas.microsoft.com/office/drawing/2014/main" xmlns="" id="{B9477EB3-0F23-4716-ACF4-54DE66843B1D}"/>
                </a:ext>
              </a:extLst>
            </p:cNvPr>
            <p:cNvSpPr>
              <a:spLocks/>
            </p:cNvSpPr>
            <p:nvPr/>
          </p:nvSpPr>
          <p:spPr bwMode="black">
            <a:xfrm flipH="1">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53" tIns="40326" rIns="80653" bIns="40326" numCol="1" rtlCol="1" anchor="t" anchorCtr="0" compatLnSpc="1">
              <a:prstTxWarp prst="textNoShape">
                <a:avLst/>
              </a:prstTxWarp>
            </a:bodyPr>
            <a:lstStyle/>
            <a:p>
              <a:pPr algn="r" defTabSz="912894" rtl="1" fontAlgn="base">
                <a:spcBef>
                  <a:spcPct val="0"/>
                </a:spcBef>
                <a:spcAft>
                  <a:spcPct val="0"/>
                </a:spcAft>
                <a:defRPr/>
              </a:pPr>
              <a:endParaRPr lang="en-US" sz="1567" kern="0">
                <a:solidFill>
                  <a:srgbClr val="FFFFFF"/>
                </a:solidFill>
                <a:latin typeface="Arial" panose="020B0604020202020204" pitchFamily="34" charset="0"/>
                <a:ea typeface="ＭＳ Ｐゴシック" charset="0"/>
                <a:cs typeface="Arial" panose="020B0604020202020204" pitchFamily="34" charset="0"/>
              </a:endParaRPr>
            </a:p>
          </p:txBody>
        </p:sp>
        <p:sp>
          <p:nvSpPr>
            <p:cNvPr id="104" name="Freeform 132">
              <a:extLst>
                <a:ext uri="{FF2B5EF4-FFF2-40B4-BE49-F238E27FC236}">
                  <a16:creationId xmlns:a16="http://schemas.microsoft.com/office/drawing/2014/main" xmlns="" id="{72AC001E-DA21-4747-8683-6769D03F796C}"/>
                </a:ext>
              </a:extLst>
            </p:cNvPr>
            <p:cNvSpPr>
              <a:spLocks/>
            </p:cNvSpPr>
            <p:nvPr/>
          </p:nvSpPr>
          <p:spPr bwMode="black">
            <a:xfrm flipH="1">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53" tIns="40326" rIns="80653" bIns="40326" numCol="1" rtlCol="1" anchor="t" anchorCtr="0" compatLnSpc="1">
              <a:prstTxWarp prst="textNoShape">
                <a:avLst/>
              </a:prstTxWarp>
            </a:bodyPr>
            <a:lstStyle/>
            <a:p>
              <a:pPr algn="r" defTabSz="912894" rtl="1" fontAlgn="base">
                <a:spcBef>
                  <a:spcPct val="0"/>
                </a:spcBef>
                <a:spcAft>
                  <a:spcPct val="0"/>
                </a:spcAft>
                <a:defRPr/>
              </a:pPr>
              <a:endParaRPr lang="en-US" sz="1567" kern="0">
                <a:solidFill>
                  <a:srgbClr val="FFFFFF"/>
                </a:solidFill>
                <a:latin typeface="Arial" panose="020B0604020202020204" pitchFamily="34" charset="0"/>
                <a:ea typeface="ＭＳ Ｐゴシック" charset="0"/>
                <a:cs typeface="Arial" panose="020B0604020202020204" pitchFamily="34" charset="0"/>
              </a:endParaRPr>
            </a:p>
          </p:txBody>
        </p:sp>
      </p:grpSp>
      <p:grpSp>
        <p:nvGrpSpPr>
          <p:cNvPr id="172" name="Group 171">
            <a:extLst>
              <a:ext uri="{FF2B5EF4-FFF2-40B4-BE49-F238E27FC236}">
                <a16:creationId xmlns:a16="http://schemas.microsoft.com/office/drawing/2014/main" xmlns="" id="{DD33CBB7-76C6-4270-A4A8-9A4946717229}"/>
              </a:ext>
            </a:extLst>
          </p:cNvPr>
          <p:cNvGrpSpPr/>
          <p:nvPr/>
        </p:nvGrpSpPr>
        <p:grpSpPr>
          <a:xfrm flipH="1">
            <a:off x="5421272" y="2674407"/>
            <a:ext cx="1346708" cy="791221"/>
            <a:chOff x="5206400" y="-1116208"/>
            <a:chExt cx="1575475" cy="925627"/>
          </a:xfrm>
        </p:grpSpPr>
        <p:sp>
          <p:nvSpPr>
            <p:cNvPr id="173" name="Rectangle 172">
              <a:extLst>
                <a:ext uri="{FF2B5EF4-FFF2-40B4-BE49-F238E27FC236}">
                  <a16:creationId xmlns:a16="http://schemas.microsoft.com/office/drawing/2014/main" xmlns="" id="{FBCCCC19-F772-42D6-966E-33867951C224}"/>
                </a:ext>
              </a:extLst>
            </p:cNvPr>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1" fromWordArt="0" anchor="t" anchorCtr="0" forceAA="0" compatLnSpc="1">
              <a:prstTxWarp prst="textNoShape">
                <a:avLst/>
              </a:prstTxWarp>
              <a:noAutofit/>
            </a:bodyPr>
            <a:lstStyle/>
            <a:p>
              <a:pPr algn="ctr" defTabSz="895747" rtl="1" fontAlgn="base">
                <a:lnSpc>
                  <a:spcPct val="90000"/>
                </a:lnSpc>
                <a:spcBef>
                  <a:spcPct val="0"/>
                </a:spcBef>
                <a:spcAft>
                  <a:spcPct val="0"/>
                </a:spcAft>
                <a:defRPr/>
              </a:pPr>
              <a:endParaRPr lang="en-US" sz="1961" kern="0" spc="-49">
                <a:solidFill>
                  <a:srgbClr val="FFFFFF"/>
                </a:solidFill>
                <a:latin typeface="Arial" panose="020B0604020202020204" pitchFamily="34" charset="0"/>
                <a:cs typeface="Arial" panose="020B0604020202020204" pitchFamily="34" charset="0"/>
              </a:endParaRPr>
            </a:p>
          </p:txBody>
        </p:sp>
        <p:grpSp>
          <p:nvGrpSpPr>
            <p:cNvPr id="174" name="Group 173">
              <a:extLst>
                <a:ext uri="{FF2B5EF4-FFF2-40B4-BE49-F238E27FC236}">
                  <a16:creationId xmlns:a16="http://schemas.microsoft.com/office/drawing/2014/main" xmlns="" id="{DEC5F7E6-BB79-4C70-A3A5-58D06721BDE1}"/>
                </a:ext>
              </a:extLst>
            </p:cNvPr>
            <p:cNvGrpSpPr/>
            <p:nvPr/>
          </p:nvGrpSpPr>
          <p:grpSpPr>
            <a:xfrm>
              <a:off x="5206400" y="-1116208"/>
              <a:ext cx="1575475" cy="925627"/>
              <a:chOff x="5206396" y="-1645228"/>
              <a:chExt cx="2119013" cy="1244967"/>
            </a:xfrm>
          </p:grpSpPr>
          <p:sp>
            <p:nvSpPr>
              <p:cNvPr id="175" name="Freeform 5">
                <a:extLst>
                  <a:ext uri="{FF2B5EF4-FFF2-40B4-BE49-F238E27FC236}">
                    <a16:creationId xmlns:a16="http://schemas.microsoft.com/office/drawing/2014/main" xmlns="" id="{D2941CA4-A0F4-48F8-AD25-E8DDEB8E8D5E}"/>
                  </a:ext>
                </a:extLst>
              </p:cNvPr>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rtlCol="1"/>
              <a:lstStyle/>
              <a:p>
                <a:pPr algn="r" defTabSz="913788" rtl="1">
                  <a:defRPr/>
                </a:pPr>
                <a:endParaRPr lang="en-US" sz="1800" kern="0">
                  <a:solidFill>
                    <a:srgbClr val="FFFFFF"/>
                  </a:solidFill>
                  <a:latin typeface="Arial" panose="020B0604020202020204" pitchFamily="34" charset="0"/>
                  <a:ea typeface="ＭＳ Ｐゴシック" charset="0"/>
                  <a:cs typeface="Arial" panose="020B0604020202020204" pitchFamily="34" charset="0"/>
                </a:endParaRPr>
              </a:p>
            </p:txBody>
          </p:sp>
          <p:pic>
            <p:nvPicPr>
              <p:cNvPr id="176" name="Picture 175">
                <a:extLst>
                  <a:ext uri="{FF2B5EF4-FFF2-40B4-BE49-F238E27FC236}">
                    <a16:creationId xmlns:a16="http://schemas.microsoft.com/office/drawing/2014/main" xmlns="" id="{D8AED0B2-7DB3-477C-B821-B58C987C6D49}"/>
                  </a:ext>
                </a:extLst>
              </p:cNvPr>
              <p:cNvPicPr>
                <a:picLocks noChangeAspect="1"/>
              </p:cNvPicPr>
              <p:nvPr/>
            </p:nvPicPr>
            <p:blipFill>
              <a:blip r:embed="rId5"/>
              <a:stretch>
                <a:fillRect/>
              </a:stretch>
            </p:blipFill>
            <p:spPr>
              <a:xfrm>
                <a:off x="5206396" y="-1645228"/>
                <a:ext cx="1460260" cy="1244967"/>
              </a:xfrm>
              <a:prstGeom prst="rect">
                <a:avLst/>
              </a:prstGeom>
            </p:spPr>
          </p:pic>
          <p:pic>
            <p:nvPicPr>
              <p:cNvPr id="177" name="Picture 176">
                <a:extLst>
                  <a:ext uri="{FF2B5EF4-FFF2-40B4-BE49-F238E27FC236}">
                    <a16:creationId xmlns:a16="http://schemas.microsoft.com/office/drawing/2014/main" xmlns="" id="{D1BD9378-351E-4E95-8E10-EBAB96987D13}"/>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37930" t="24886" r="34042" b="21960"/>
              <a:stretch/>
            </p:blipFill>
            <p:spPr>
              <a:xfrm flipH="1">
                <a:off x="6842330" y="-1265817"/>
                <a:ext cx="338492" cy="394914"/>
              </a:xfrm>
              <a:prstGeom prst="rect">
                <a:avLst/>
              </a:prstGeom>
              <a:noFill/>
              <a:ln>
                <a:noFill/>
              </a:ln>
            </p:spPr>
          </p:pic>
          <p:pic>
            <p:nvPicPr>
              <p:cNvPr id="178" name="Picture 177">
                <a:extLst>
                  <a:ext uri="{FF2B5EF4-FFF2-40B4-BE49-F238E27FC236}">
                    <a16:creationId xmlns:a16="http://schemas.microsoft.com/office/drawing/2014/main" xmlns="" id="{97804125-2A22-4139-9EAC-01F200CCD019}"/>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37930" t="24886" r="34042" b="21960"/>
              <a:stretch/>
            </p:blipFill>
            <p:spPr>
              <a:xfrm flipH="1">
                <a:off x="6158969" y="-1265817"/>
                <a:ext cx="338492" cy="394914"/>
              </a:xfrm>
              <a:prstGeom prst="rect">
                <a:avLst/>
              </a:prstGeom>
              <a:noFill/>
              <a:ln>
                <a:noFill/>
              </a:ln>
            </p:spPr>
          </p:pic>
          <p:pic>
            <p:nvPicPr>
              <p:cNvPr id="179" name="Picture 178">
                <a:extLst>
                  <a:ext uri="{FF2B5EF4-FFF2-40B4-BE49-F238E27FC236}">
                    <a16:creationId xmlns:a16="http://schemas.microsoft.com/office/drawing/2014/main" xmlns="" id="{AB2EA03C-560D-438D-9643-65F15BC36234}"/>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37930" t="24886" r="34042" b="21960"/>
              <a:stretch/>
            </p:blipFill>
            <p:spPr>
              <a:xfrm flipH="1">
                <a:off x="5397276" y="-1265817"/>
                <a:ext cx="338492" cy="394914"/>
              </a:xfrm>
              <a:prstGeom prst="rect">
                <a:avLst/>
              </a:prstGeom>
              <a:noFill/>
              <a:ln>
                <a:noFill/>
              </a:ln>
            </p:spPr>
          </p:pic>
        </p:grpSp>
      </p:grpSp>
      <p:pic>
        <p:nvPicPr>
          <p:cNvPr id="169" name="Picture 168">
            <a:extLst>
              <a:ext uri="{FF2B5EF4-FFF2-40B4-BE49-F238E27FC236}">
                <a16:creationId xmlns:a16="http://schemas.microsoft.com/office/drawing/2014/main" xmlns="" id="{C045A905-E62A-4614-82E9-2ACFDD54FABF}"/>
              </a:ext>
            </a:extLst>
          </p:cNvPr>
          <p:cNvPicPr>
            <a:picLocks noChangeAspect="1"/>
          </p:cNvPicPr>
          <p:nvPr/>
        </p:nvPicPr>
        <p:blipFill>
          <a:blip r:embed="rId8"/>
          <a:stretch>
            <a:fillRect/>
          </a:stretch>
        </p:blipFill>
        <p:spPr>
          <a:xfrm flipH="1">
            <a:off x="5978092" y="3706608"/>
            <a:ext cx="916421" cy="475181"/>
          </a:xfrm>
          <a:prstGeom prst="rect">
            <a:avLst/>
          </a:prstGeom>
        </p:spPr>
      </p:pic>
      <p:pic>
        <p:nvPicPr>
          <p:cNvPr id="167" name="Picture 166">
            <a:extLst>
              <a:ext uri="{FF2B5EF4-FFF2-40B4-BE49-F238E27FC236}">
                <a16:creationId xmlns:a16="http://schemas.microsoft.com/office/drawing/2014/main" xmlns="" id="{3DEE8C5A-0BF0-46D7-8603-B09151725BF2}"/>
              </a:ext>
            </a:extLst>
          </p:cNvPr>
          <p:cNvPicPr>
            <a:picLocks noChangeAspect="1"/>
          </p:cNvPicPr>
          <p:nvPr/>
        </p:nvPicPr>
        <p:blipFill>
          <a:blip r:embed="rId9"/>
          <a:stretch>
            <a:fillRect/>
          </a:stretch>
        </p:blipFill>
        <p:spPr>
          <a:xfrm flipH="1">
            <a:off x="5372340" y="3532409"/>
            <a:ext cx="591118" cy="823580"/>
          </a:xfrm>
          <a:prstGeom prst="rect">
            <a:avLst/>
          </a:prstGeom>
        </p:spPr>
      </p:pic>
      <p:grpSp>
        <p:nvGrpSpPr>
          <p:cNvPr id="160" name="Group 159">
            <a:extLst>
              <a:ext uri="{FF2B5EF4-FFF2-40B4-BE49-F238E27FC236}">
                <a16:creationId xmlns:a16="http://schemas.microsoft.com/office/drawing/2014/main" xmlns="" id="{903D8897-398E-413B-8800-F334534F82BA}"/>
              </a:ext>
            </a:extLst>
          </p:cNvPr>
          <p:cNvGrpSpPr/>
          <p:nvPr/>
        </p:nvGrpSpPr>
        <p:grpSpPr>
          <a:xfrm flipH="1">
            <a:off x="3435307" y="2684791"/>
            <a:ext cx="1418949" cy="588370"/>
            <a:chOff x="2870280" y="3798066"/>
            <a:chExt cx="1318293" cy="499981"/>
          </a:xfrm>
        </p:grpSpPr>
        <p:sp>
          <p:nvSpPr>
            <p:cNvPr id="161" name="Rectangle 160">
              <a:extLst>
                <a:ext uri="{FF2B5EF4-FFF2-40B4-BE49-F238E27FC236}">
                  <a16:creationId xmlns:a16="http://schemas.microsoft.com/office/drawing/2014/main" xmlns="" id="{F785F999-6908-4198-B8BE-9C7C0303076A}"/>
                </a:ext>
              </a:extLst>
            </p:cNvPr>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rtlCol="1" anchor="ctr"/>
            <a:lstStyle/>
            <a:p>
              <a:pPr algn="r" defTabSz="913576" rtl="1" fontAlgn="base">
                <a:spcBef>
                  <a:spcPct val="0"/>
                </a:spcBef>
                <a:spcAft>
                  <a:spcPct val="0"/>
                </a:spcAft>
                <a:defRPr/>
              </a:pPr>
              <a:endParaRPr lang="en-US" kern="0">
                <a:solidFill>
                  <a:srgbClr val="FFFFFF"/>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xmlns="" id="{3B3CEEDC-810D-4F06-A780-C59B831CC380}"/>
                </a:ext>
              </a:extLst>
            </p:cNvPr>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rtlCol="1" anchor="ctr"/>
            <a:lstStyle/>
            <a:p>
              <a:pPr algn="r" defTabSz="913576" rtl="1" fontAlgn="base">
                <a:spcBef>
                  <a:spcPct val="0"/>
                </a:spcBef>
                <a:spcAft>
                  <a:spcPct val="0"/>
                </a:spcAft>
                <a:defRPr/>
              </a:pPr>
              <a:r>
                <a:rPr lang="ar-SA" sz="1369" kern="0" dirty="0">
                  <a:solidFill>
                    <a:srgbClr val="FFFFFF"/>
                  </a:solidFill>
                  <a:latin typeface="Arial" panose="020B0604020202020204" pitchFamily="34" charset="0"/>
                  <a:cs typeface="Arial" panose="020B0604020202020204" pitchFamily="34" charset="0"/>
                  <a:rtl/>
                </a:rPr>
                <a:t> •••••••••••</a:t>
              </a:r>
            </a:p>
          </p:txBody>
        </p:sp>
        <p:sp>
          <p:nvSpPr>
            <p:cNvPr id="163" name="Rectangle 162">
              <a:extLst>
                <a:ext uri="{FF2B5EF4-FFF2-40B4-BE49-F238E27FC236}">
                  <a16:creationId xmlns:a16="http://schemas.microsoft.com/office/drawing/2014/main" xmlns="" id="{1A6B6FE1-F029-46EA-B562-9872C02F6FBA}"/>
                </a:ext>
              </a:extLst>
            </p:cNvPr>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rtlCol="1" anchor="ctr"/>
            <a:lstStyle/>
            <a:p>
              <a:pPr marL="89587" algn="r" defTabSz="913576" rtl="1" fontAlgn="base">
                <a:spcBef>
                  <a:spcPct val="0"/>
                </a:spcBef>
                <a:spcAft>
                  <a:spcPct val="0"/>
                </a:spcAft>
                <a:defRPr/>
              </a:pPr>
              <a:r>
                <a:rPr lang="ar-SA" sz="980" kern="0">
                  <a:solidFill>
                    <a:srgbClr val="FFFFFF"/>
                  </a:solidFill>
                  <a:latin typeface="Arial" panose="020B0604020202020204" pitchFamily="34" charset="0"/>
                  <a:cs typeface="Arial" panose="020B0604020202020204" pitchFamily="34" charset="0"/>
                  <a:rtl/>
                </a:rPr>
                <a:t>اسم المستخدم</a:t>
              </a:r>
            </a:p>
          </p:txBody>
        </p:sp>
      </p:grpSp>
    </p:spTree>
    <p:extLst>
      <p:ext uri="{BB962C8B-B14F-4D97-AF65-F5344CB8AC3E}">
        <p14:creationId xmlns:p14="http://schemas.microsoft.com/office/powerpoint/2010/main" val="11570602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1505082-6BDB-4F1C-80F9-33EA729E2706}"/>
              </a:ext>
            </a:extLst>
          </p:cNvPr>
          <p:cNvSpPr/>
          <p:nvPr/>
        </p:nvSpPr>
        <p:spPr bwMode="auto">
          <a:xfrm flipH="1">
            <a:off x="582612" y="1693932"/>
            <a:ext cx="11025188" cy="45751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110" name="Oval 109">
            <a:extLst>
              <a:ext uri="{FF2B5EF4-FFF2-40B4-BE49-F238E27FC236}">
                <a16:creationId xmlns:a16="http://schemas.microsoft.com/office/drawing/2014/main" xmlns="" id="{F6EB6220-44DF-4D65-AB5F-908AA6863E8D}"/>
              </a:ext>
            </a:extLst>
          </p:cNvPr>
          <p:cNvSpPr/>
          <p:nvPr/>
        </p:nvSpPr>
        <p:spPr bwMode="auto">
          <a:xfrm rot="16200000" flipH="1" flipV="1">
            <a:off x="6579605" y="3265227"/>
            <a:ext cx="3143539" cy="1618785"/>
          </a:xfrm>
          <a:custGeom>
            <a:avLst/>
            <a:gdLst>
              <a:gd name="connsiteX0" fmla="*/ 0 w 4439378"/>
              <a:gd name="connsiteY0" fmla="*/ 2219689 h 4439378"/>
              <a:gd name="connsiteX1" fmla="*/ 2219689 w 4439378"/>
              <a:gd name="connsiteY1" fmla="*/ 0 h 4439378"/>
              <a:gd name="connsiteX2" fmla="*/ 4439378 w 4439378"/>
              <a:gd name="connsiteY2" fmla="*/ 2219689 h 4439378"/>
              <a:gd name="connsiteX3" fmla="*/ 2219689 w 4439378"/>
              <a:gd name="connsiteY3" fmla="*/ 4439378 h 4439378"/>
              <a:gd name="connsiteX4" fmla="*/ 0 w 4439378"/>
              <a:gd name="connsiteY4" fmla="*/ 2219689 h 4439378"/>
              <a:gd name="connsiteX0" fmla="*/ 2219689 w 4439378"/>
              <a:gd name="connsiteY0" fmla="*/ 4439378 h 4530818"/>
              <a:gd name="connsiteX1" fmla="*/ 0 w 4439378"/>
              <a:gd name="connsiteY1" fmla="*/ 2219689 h 4530818"/>
              <a:gd name="connsiteX2" fmla="*/ 2219689 w 4439378"/>
              <a:gd name="connsiteY2" fmla="*/ 0 h 4530818"/>
              <a:gd name="connsiteX3" fmla="*/ 4439378 w 4439378"/>
              <a:gd name="connsiteY3" fmla="*/ 2219689 h 4530818"/>
              <a:gd name="connsiteX4" fmla="*/ 2311129 w 4439378"/>
              <a:gd name="connsiteY4" fmla="*/ 4530818 h 4530818"/>
              <a:gd name="connsiteX0" fmla="*/ 2219689 w 4439378"/>
              <a:gd name="connsiteY0" fmla="*/ 4439378 h 4439378"/>
              <a:gd name="connsiteX1" fmla="*/ 0 w 4439378"/>
              <a:gd name="connsiteY1" fmla="*/ 2219689 h 4439378"/>
              <a:gd name="connsiteX2" fmla="*/ 2219689 w 4439378"/>
              <a:gd name="connsiteY2" fmla="*/ 0 h 4439378"/>
              <a:gd name="connsiteX3" fmla="*/ 4439378 w 4439378"/>
              <a:gd name="connsiteY3" fmla="*/ 2219689 h 4439378"/>
              <a:gd name="connsiteX0" fmla="*/ 0 w 4439378"/>
              <a:gd name="connsiteY0" fmla="*/ 2219689 h 2219689"/>
              <a:gd name="connsiteX1" fmla="*/ 2219689 w 4439378"/>
              <a:gd name="connsiteY1" fmla="*/ 0 h 2219689"/>
              <a:gd name="connsiteX2" fmla="*/ 4439378 w 4439378"/>
              <a:gd name="connsiteY2" fmla="*/ 2219689 h 2219689"/>
            </a:gdLst>
            <a:ahLst/>
            <a:cxnLst>
              <a:cxn ang="0">
                <a:pos x="connsiteX0" y="connsiteY0"/>
              </a:cxn>
              <a:cxn ang="0">
                <a:pos x="connsiteX1" y="connsiteY1"/>
              </a:cxn>
              <a:cxn ang="0">
                <a:pos x="connsiteX2" y="connsiteY2"/>
              </a:cxn>
            </a:cxnLst>
            <a:rect l="l" t="t" r="r" b="b"/>
            <a:pathLst>
              <a:path w="4439378" h="2219689">
                <a:moveTo>
                  <a:pt x="0" y="2219689"/>
                </a:moveTo>
                <a:cubicBezTo>
                  <a:pt x="0" y="993789"/>
                  <a:pt x="993789" y="0"/>
                  <a:pt x="2219689" y="0"/>
                </a:cubicBezTo>
                <a:cubicBezTo>
                  <a:pt x="3445589" y="0"/>
                  <a:pt x="4439378" y="993789"/>
                  <a:pt x="4439378" y="2219689"/>
                </a:cubicBezTo>
              </a:path>
            </a:pathLst>
          </a:custGeom>
          <a:ln w="6350">
            <a:solidFill>
              <a:schemeClr val="bg1">
                <a:lumMod val="75000"/>
              </a:schemeClr>
            </a:solidFill>
            <a:prstDash val="dash"/>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p>
            <a:pPr algn="r" defTabSz="932293" rtl="1" fontAlgn="base">
              <a:spcBef>
                <a:spcPct val="0"/>
              </a:spcBef>
              <a:spcAft>
                <a:spcPct val="0"/>
              </a:spcAft>
              <a:defRPr/>
            </a:pPr>
            <a:endParaRPr lang="en-US" sz="20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1" name="Oval 109">
            <a:extLst>
              <a:ext uri="{FF2B5EF4-FFF2-40B4-BE49-F238E27FC236}">
                <a16:creationId xmlns:a16="http://schemas.microsoft.com/office/drawing/2014/main" xmlns="" id="{DC1A1C90-E859-4885-8039-1585F08A6029}"/>
              </a:ext>
            </a:extLst>
          </p:cNvPr>
          <p:cNvSpPr/>
          <p:nvPr/>
        </p:nvSpPr>
        <p:spPr bwMode="auto">
          <a:xfrm rot="16200000">
            <a:off x="2194278" y="3380174"/>
            <a:ext cx="3021613" cy="1510805"/>
          </a:xfrm>
          <a:custGeom>
            <a:avLst/>
            <a:gdLst>
              <a:gd name="connsiteX0" fmla="*/ 0 w 4439378"/>
              <a:gd name="connsiteY0" fmla="*/ 2219689 h 4439378"/>
              <a:gd name="connsiteX1" fmla="*/ 2219689 w 4439378"/>
              <a:gd name="connsiteY1" fmla="*/ 0 h 4439378"/>
              <a:gd name="connsiteX2" fmla="*/ 4439378 w 4439378"/>
              <a:gd name="connsiteY2" fmla="*/ 2219689 h 4439378"/>
              <a:gd name="connsiteX3" fmla="*/ 2219689 w 4439378"/>
              <a:gd name="connsiteY3" fmla="*/ 4439378 h 4439378"/>
              <a:gd name="connsiteX4" fmla="*/ 0 w 4439378"/>
              <a:gd name="connsiteY4" fmla="*/ 2219689 h 4439378"/>
              <a:gd name="connsiteX0" fmla="*/ 2219689 w 4439378"/>
              <a:gd name="connsiteY0" fmla="*/ 4439378 h 4530818"/>
              <a:gd name="connsiteX1" fmla="*/ 0 w 4439378"/>
              <a:gd name="connsiteY1" fmla="*/ 2219689 h 4530818"/>
              <a:gd name="connsiteX2" fmla="*/ 2219689 w 4439378"/>
              <a:gd name="connsiteY2" fmla="*/ 0 h 4530818"/>
              <a:gd name="connsiteX3" fmla="*/ 4439378 w 4439378"/>
              <a:gd name="connsiteY3" fmla="*/ 2219689 h 4530818"/>
              <a:gd name="connsiteX4" fmla="*/ 2311129 w 4439378"/>
              <a:gd name="connsiteY4" fmla="*/ 4530818 h 4530818"/>
              <a:gd name="connsiteX0" fmla="*/ 2219689 w 4439378"/>
              <a:gd name="connsiteY0" fmla="*/ 4439378 h 4439378"/>
              <a:gd name="connsiteX1" fmla="*/ 0 w 4439378"/>
              <a:gd name="connsiteY1" fmla="*/ 2219689 h 4439378"/>
              <a:gd name="connsiteX2" fmla="*/ 2219689 w 4439378"/>
              <a:gd name="connsiteY2" fmla="*/ 0 h 4439378"/>
              <a:gd name="connsiteX3" fmla="*/ 4439378 w 4439378"/>
              <a:gd name="connsiteY3" fmla="*/ 2219689 h 4439378"/>
              <a:gd name="connsiteX0" fmla="*/ 0 w 4439378"/>
              <a:gd name="connsiteY0" fmla="*/ 2219689 h 2219689"/>
              <a:gd name="connsiteX1" fmla="*/ 2219689 w 4439378"/>
              <a:gd name="connsiteY1" fmla="*/ 0 h 2219689"/>
              <a:gd name="connsiteX2" fmla="*/ 4439378 w 4439378"/>
              <a:gd name="connsiteY2" fmla="*/ 2219689 h 2219689"/>
            </a:gdLst>
            <a:ahLst/>
            <a:cxnLst>
              <a:cxn ang="0">
                <a:pos x="connsiteX0" y="connsiteY0"/>
              </a:cxn>
              <a:cxn ang="0">
                <a:pos x="connsiteX1" y="connsiteY1"/>
              </a:cxn>
              <a:cxn ang="0">
                <a:pos x="connsiteX2" y="connsiteY2"/>
              </a:cxn>
            </a:cxnLst>
            <a:rect l="l" t="t" r="r" b="b"/>
            <a:pathLst>
              <a:path w="4439378" h="2219689">
                <a:moveTo>
                  <a:pt x="0" y="2219689"/>
                </a:moveTo>
                <a:cubicBezTo>
                  <a:pt x="0" y="993789"/>
                  <a:pt x="993789" y="0"/>
                  <a:pt x="2219689" y="0"/>
                </a:cubicBezTo>
                <a:cubicBezTo>
                  <a:pt x="3445589" y="0"/>
                  <a:pt x="4439378" y="993789"/>
                  <a:pt x="4439378" y="2219689"/>
                </a:cubicBezTo>
              </a:path>
            </a:pathLst>
          </a:custGeom>
          <a:ln w="6350">
            <a:solidFill>
              <a:schemeClr val="bg1">
                <a:lumMod val="75000"/>
              </a:schemeClr>
            </a:solidFill>
            <a:prstDash val="dash"/>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p>
            <a:pPr algn="r" defTabSz="932293" rtl="1" fontAlgn="base">
              <a:spcBef>
                <a:spcPct val="0"/>
              </a:spcBef>
              <a:spcAft>
                <a:spcPct val="0"/>
              </a:spcAft>
              <a:defRPr/>
            </a:pPr>
            <a:endParaRPr lang="en-US" sz="20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xmlns="" id="{005CF0F6-CDCB-4F92-B963-735DF1CB13D1}"/>
              </a:ext>
            </a:extLst>
          </p:cNvPr>
          <p:cNvCxnSpPr/>
          <p:nvPr/>
        </p:nvCxnSpPr>
        <p:spPr>
          <a:xfrm flipH="1">
            <a:off x="2584827" y="3224750"/>
            <a:ext cx="7495111" cy="0"/>
          </a:xfrm>
          <a:prstGeom prst="line">
            <a:avLst/>
          </a:prstGeom>
          <a:ln w="63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F4C7EDB8-A88C-4A89-9016-AD39709358B1}"/>
              </a:ext>
            </a:extLst>
          </p:cNvPr>
          <p:cNvCxnSpPr/>
          <p:nvPr/>
        </p:nvCxnSpPr>
        <p:spPr>
          <a:xfrm flipH="1">
            <a:off x="2584827" y="4594568"/>
            <a:ext cx="7495111" cy="0"/>
          </a:xfrm>
          <a:prstGeom prst="line">
            <a:avLst/>
          </a:prstGeom>
          <a:ln w="63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6BE7E73A-55A1-4FDE-B198-CFDAA88314C6}"/>
              </a:ext>
            </a:extLst>
          </p:cNvPr>
          <p:cNvSpPr/>
          <p:nvPr/>
        </p:nvSpPr>
        <p:spPr bwMode="auto">
          <a:xfrm flipH="1">
            <a:off x="9416512" y="2349679"/>
            <a:ext cx="803105" cy="4924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1" fromWordArt="0" anchor="ctr" anchorCtr="0" forceAA="0" compatLnSpc="1">
            <a:prstTxWarp prst="textNoShape">
              <a:avLst/>
            </a:prstTxWarp>
            <a:spAutoFit/>
          </a:bodyPr>
          <a:lstStyle/>
          <a:p>
            <a:pPr algn="r" defTabSz="932293" rtl="1" fontAlgn="base">
              <a:spcBef>
                <a:spcPct val="0"/>
              </a:spcBef>
              <a:spcAft>
                <a:spcPct val="0"/>
              </a:spcAft>
              <a:defRPr/>
            </a:pPr>
            <a:r>
              <a:rPr lang="ar-SA" sz="1600" dirty="0">
                <a:solidFill>
                  <a:schemeClr val="tx1"/>
                </a:solidFill>
                <a:latin typeface="Arial" panose="020B0604020202020204" pitchFamily="34" charset="0"/>
                <a:ea typeface="Segoe UI" pitchFamily="34" charset="0"/>
                <a:cs typeface="Arial" panose="020B0604020202020204" pitchFamily="34" charset="0"/>
                <a:rtl val="0"/>
              </a:rPr>
              <a:t>Power Platform</a:t>
            </a:r>
          </a:p>
        </p:txBody>
      </p:sp>
      <p:sp>
        <p:nvSpPr>
          <p:cNvPr id="75" name="Rectangle 74">
            <a:extLst>
              <a:ext uri="{FF2B5EF4-FFF2-40B4-BE49-F238E27FC236}">
                <a16:creationId xmlns:a16="http://schemas.microsoft.com/office/drawing/2014/main" xmlns="" id="{C60A7F67-D8D0-4BFA-81D1-31A425BFFCB6}"/>
              </a:ext>
            </a:extLst>
          </p:cNvPr>
          <p:cNvSpPr/>
          <p:nvPr/>
        </p:nvSpPr>
        <p:spPr bwMode="auto">
          <a:xfrm flipH="1">
            <a:off x="9104723" y="3786550"/>
            <a:ext cx="1043554"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ctr" anchorCtr="0" forceAA="0" compatLnSpc="1">
            <a:prstTxWarp prst="textNoShape">
              <a:avLst/>
            </a:prstTxWarp>
            <a:spAutoFit/>
          </a:bodyPr>
          <a:lstStyle/>
          <a:p>
            <a:pPr algn="r" defTabSz="932293" rtl="1" fontAlgn="base">
              <a:spcBef>
                <a:spcPct val="0"/>
              </a:spcBef>
              <a:spcAft>
                <a:spcPct val="0"/>
              </a:spcAft>
              <a:defRPr/>
            </a:pPr>
            <a:r>
              <a:rPr lang="ar-SA" sz="1600" dirty="0">
                <a:solidFill>
                  <a:schemeClr val="tx1"/>
                </a:solidFill>
                <a:latin typeface="Arial" panose="020B0604020202020204" pitchFamily="34" charset="0"/>
                <a:ea typeface="Segoe UI" pitchFamily="34" charset="0"/>
                <a:cs typeface="Arial" panose="020B0604020202020204" pitchFamily="34" charset="0"/>
                <a:rtl/>
              </a:rPr>
              <a:t>خدمات </a:t>
            </a:r>
            <a:r>
              <a:rPr lang="ar-SA" sz="1600" dirty="0">
                <a:solidFill>
                  <a:schemeClr val="tx1"/>
                </a:solidFill>
                <a:latin typeface="Arial" panose="020B0604020202020204" pitchFamily="34" charset="0"/>
                <a:ea typeface="Segoe UI" pitchFamily="34" charset="0"/>
                <a:cs typeface="Arial" panose="020B0604020202020204" pitchFamily="34" charset="0"/>
                <a:rtl val="0"/>
              </a:rPr>
              <a:t>Azure</a:t>
            </a:r>
          </a:p>
        </p:txBody>
      </p:sp>
      <p:sp>
        <p:nvSpPr>
          <p:cNvPr id="76" name="Rectangle 75">
            <a:extLst>
              <a:ext uri="{FF2B5EF4-FFF2-40B4-BE49-F238E27FC236}">
                <a16:creationId xmlns:a16="http://schemas.microsoft.com/office/drawing/2014/main" xmlns="" id="{3EE8E3A7-D28B-49F6-9862-3ADC8B4BD965}"/>
              </a:ext>
            </a:extLst>
          </p:cNvPr>
          <p:cNvSpPr/>
          <p:nvPr/>
        </p:nvSpPr>
        <p:spPr bwMode="auto">
          <a:xfrm flipH="1">
            <a:off x="8677479" y="5025311"/>
            <a:ext cx="1534888" cy="4924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1" fromWordArt="0" anchor="ctr" anchorCtr="0" forceAA="0" compatLnSpc="1">
            <a:prstTxWarp prst="textNoShape">
              <a:avLst/>
            </a:prstTxWarp>
            <a:spAutoFit/>
          </a:bodyPr>
          <a:lstStyle/>
          <a:p>
            <a:pPr algn="r" defTabSz="932293" rtl="1" fontAlgn="base">
              <a:spcBef>
                <a:spcPct val="0"/>
              </a:spcBef>
              <a:spcAft>
                <a:spcPct val="0"/>
              </a:spcAft>
              <a:defRPr/>
            </a:pPr>
            <a:r>
              <a:rPr lang="ar-SA" sz="1600" dirty="0">
                <a:solidFill>
                  <a:schemeClr val="tx1"/>
                </a:solidFill>
                <a:latin typeface="Arial" panose="020B0604020202020204" pitchFamily="34" charset="0"/>
                <a:ea typeface="Segoe UI" pitchFamily="34" charset="0"/>
                <a:cs typeface="Arial" panose="020B0604020202020204" pitchFamily="34" charset="0"/>
                <a:rtl/>
              </a:rPr>
              <a:t>خدمات البيانات من </a:t>
            </a:r>
            <a:r>
              <a:rPr lang="ar-SA" sz="1600" dirty="0">
                <a:solidFill>
                  <a:schemeClr val="tx1"/>
                </a:solidFill>
                <a:latin typeface="Arial" panose="020B0604020202020204" pitchFamily="34" charset="0"/>
                <a:ea typeface="Segoe UI" pitchFamily="34" charset="0"/>
                <a:cs typeface="Arial" panose="020B0604020202020204" pitchFamily="34" charset="0"/>
                <a:rtl val="0"/>
              </a:rPr>
              <a:t>Azure</a:t>
            </a:r>
          </a:p>
        </p:txBody>
      </p:sp>
      <p:sp>
        <p:nvSpPr>
          <p:cNvPr id="45" name="Rectangle 44">
            <a:extLst>
              <a:ext uri="{FF2B5EF4-FFF2-40B4-BE49-F238E27FC236}">
                <a16:creationId xmlns:a16="http://schemas.microsoft.com/office/drawing/2014/main" xmlns="" id="{31C4964B-B374-4838-A2ED-1D3345C20BE7}"/>
              </a:ext>
            </a:extLst>
          </p:cNvPr>
          <p:cNvSpPr/>
          <p:nvPr/>
        </p:nvSpPr>
        <p:spPr bwMode="auto">
          <a:xfrm flipH="1">
            <a:off x="2286295" y="2204132"/>
            <a:ext cx="158851" cy="866655"/>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63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p>
            <a:pPr algn="r" defTabSz="932293" rtl="1" fontAlgn="base">
              <a:spcBef>
                <a:spcPct val="0"/>
              </a:spcBef>
              <a:spcAft>
                <a:spcPct val="0"/>
              </a:spcAft>
              <a:defRPr/>
            </a:pPr>
            <a:endParaRPr lang="en-US" sz="20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78" name="Rectangle 44">
            <a:extLst>
              <a:ext uri="{FF2B5EF4-FFF2-40B4-BE49-F238E27FC236}">
                <a16:creationId xmlns:a16="http://schemas.microsoft.com/office/drawing/2014/main" xmlns="" id="{6FA2B741-F970-4DF6-BC21-94D91AD0394F}"/>
              </a:ext>
            </a:extLst>
          </p:cNvPr>
          <p:cNvSpPr/>
          <p:nvPr/>
        </p:nvSpPr>
        <p:spPr bwMode="auto">
          <a:xfrm flipH="1">
            <a:off x="2286295" y="3325701"/>
            <a:ext cx="158851" cy="2535514"/>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63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p>
            <a:pPr algn="r" defTabSz="932293" rtl="1" fontAlgn="base">
              <a:spcBef>
                <a:spcPct val="0"/>
              </a:spcBef>
              <a:spcAft>
                <a:spcPct val="0"/>
              </a:spcAft>
              <a:defRPr/>
            </a:pPr>
            <a:endParaRPr lang="en-US" sz="20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82" name="Rectangle 81">
            <a:extLst>
              <a:ext uri="{FF2B5EF4-FFF2-40B4-BE49-F238E27FC236}">
                <a16:creationId xmlns:a16="http://schemas.microsoft.com/office/drawing/2014/main" xmlns="" id="{DCC83065-A3AF-4C73-8263-A2E81B535327}"/>
              </a:ext>
            </a:extLst>
          </p:cNvPr>
          <p:cNvSpPr/>
          <p:nvPr/>
        </p:nvSpPr>
        <p:spPr bwMode="auto">
          <a:xfrm flipH="1">
            <a:off x="815721" y="2514349"/>
            <a:ext cx="629981"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ctr" anchorCtr="0" forceAA="0" compatLnSpc="1">
            <a:prstTxWarp prst="textNoShape">
              <a:avLst/>
            </a:prstTxWarp>
            <a:spAutoFit/>
          </a:bodyPr>
          <a:lstStyle/>
          <a:p>
            <a:pPr algn="r" defTabSz="932293" rtl="1" fontAlgn="base">
              <a:spcBef>
                <a:spcPct val="0"/>
              </a:spcBef>
              <a:spcAft>
                <a:spcPct val="0"/>
              </a:spcAft>
              <a:defRPr/>
            </a:pPr>
            <a:r>
              <a:rPr lang="ar-SA" sz="1600" dirty="0">
                <a:solidFill>
                  <a:schemeClr val="tx2"/>
                </a:solidFill>
                <a:latin typeface="Arial" panose="020B0604020202020204" pitchFamily="34" charset="0"/>
                <a:ea typeface="Segoe UI" pitchFamily="34" charset="0"/>
                <a:cs typeface="Arial" panose="020B0604020202020204" pitchFamily="34" charset="0"/>
                <a:rtl/>
              </a:rPr>
              <a:t>كل مطور</a:t>
            </a:r>
          </a:p>
        </p:txBody>
      </p:sp>
      <p:sp>
        <p:nvSpPr>
          <p:cNvPr id="83" name="Rectangle 82">
            <a:extLst>
              <a:ext uri="{FF2B5EF4-FFF2-40B4-BE49-F238E27FC236}">
                <a16:creationId xmlns:a16="http://schemas.microsoft.com/office/drawing/2014/main" xmlns="" id="{E955EC1A-2701-4C34-975B-420FCF650B2C}"/>
              </a:ext>
            </a:extLst>
          </p:cNvPr>
          <p:cNvSpPr/>
          <p:nvPr/>
        </p:nvSpPr>
        <p:spPr bwMode="auto">
          <a:xfrm flipH="1">
            <a:off x="986217" y="4470347"/>
            <a:ext cx="764632"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ctr" anchorCtr="0" forceAA="0" compatLnSpc="1">
            <a:prstTxWarp prst="textNoShape">
              <a:avLst/>
            </a:prstTxWarp>
            <a:spAutoFit/>
          </a:bodyPr>
          <a:lstStyle/>
          <a:p>
            <a:pPr algn="r" defTabSz="932293" rtl="1" fontAlgn="base">
              <a:spcBef>
                <a:spcPct val="0"/>
              </a:spcBef>
              <a:spcAft>
                <a:spcPct val="0"/>
              </a:spcAft>
              <a:defRPr/>
            </a:pPr>
            <a:r>
              <a:rPr lang="ar-SA" sz="1600" dirty="0">
                <a:solidFill>
                  <a:schemeClr val="tx2"/>
                </a:solidFill>
                <a:latin typeface="Arial" panose="020B0604020202020204" pitchFamily="34" charset="0"/>
                <a:ea typeface="Segoe UI" pitchFamily="34" charset="0"/>
                <a:cs typeface="Arial" panose="020B0604020202020204" pitchFamily="34" charset="0"/>
                <a:rtl/>
              </a:rPr>
              <a:t>مطور </a:t>
            </a:r>
            <a:r>
              <a:rPr lang="ar-SA" sz="1600" dirty="0">
                <a:solidFill>
                  <a:schemeClr val="tx2"/>
                </a:solidFill>
                <a:latin typeface="Arial" panose="020B0604020202020204" pitchFamily="34" charset="0"/>
                <a:ea typeface="Segoe UI" pitchFamily="34" charset="0"/>
                <a:cs typeface="Arial" panose="020B0604020202020204" pitchFamily="34" charset="0"/>
                <a:rtl val="0"/>
              </a:rPr>
              <a:t>Pro</a:t>
            </a:r>
          </a:p>
        </p:txBody>
      </p:sp>
      <p:sp>
        <p:nvSpPr>
          <p:cNvPr id="46" name="Rectangle 44">
            <a:extLst>
              <a:ext uri="{FF2B5EF4-FFF2-40B4-BE49-F238E27FC236}">
                <a16:creationId xmlns:a16="http://schemas.microsoft.com/office/drawing/2014/main" xmlns="" id="{86FF114B-FA1F-42A5-9844-A5FA7F51A716}"/>
              </a:ext>
            </a:extLst>
          </p:cNvPr>
          <p:cNvSpPr/>
          <p:nvPr/>
        </p:nvSpPr>
        <p:spPr bwMode="auto">
          <a:xfrm rot="10800000" flipH="1">
            <a:off x="10324405" y="2204130"/>
            <a:ext cx="123250" cy="3657080"/>
          </a:xfrm>
          <a:custGeom>
            <a:avLst/>
            <a:gdLst>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0 w 844403"/>
              <a:gd name="connsiteY4" fmla="*/ 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 name="connsiteX4" fmla="*/ 91440 w 844403"/>
              <a:gd name="connsiteY4" fmla="*/ 91440 h 1219200"/>
              <a:gd name="connsiteX0" fmla="*/ 0 w 844403"/>
              <a:gd name="connsiteY0" fmla="*/ 0 h 1219200"/>
              <a:gd name="connsiteX1" fmla="*/ 844403 w 844403"/>
              <a:gd name="connsiteY1" fmla="*/ 0 h 1219200"/>
              <a:gd name="connsiteX2" fmla="*/ 844403 w 844403"/>
              <a:gd name="connsiteY2" fmla="*/ 1219200 h 1219200"/>
              <a:gd name="connsiteX3" fmla="*/ 0 w 844403"/>
              <a:gd name="connsiteY3" fmla="*/ 1219200 h 1219200"/>
            </a:gdLst>
            <a:ahLst/>
            <a:cxnLst>
              <a:cxn ang="0">
                <a:pos x="connsiteX0" y="connsiteY0"/>
              </a:cxn>
              <a:cxn ang="0">
                <a:pos x="connsiteX1" y="connsiteY1"/>
              </a:cxn>
              <a:cxn ang="0">
                <a:pos x="connsiteX2" y="connsiteY2"/>
              </a:cxn>
              <a:cxn ang="0">
                <a:pos x="connsiteX3" y="connsiteY3"/>
              </a:cxn>
            </a:cxnLst>
            <a:rect l="l" t="t" r="r" b="b"/>
            <a:pathLst>
              <a:path w="844403" h="1219200">
                <a:moveTo>
                  <a:pt x="0" y="0"/>
                </a:moveTo>
                <a:lnTo>
                  <a:pt x="844403" y="0"/>
                </a:lnTo>
                <a:lnTo>
                  <a:pt x="844403" y="1219200"/>
                </a:lnTo>
                <a:lnTo>
                  <a:pt x="0" y="1219200"/>
                </a:lnTo>
              </a:path>
            </a:pathLst>
          </a:custGeom>
          <a:ln w="635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4" tIns="146284" rIns="182854" bIns="146284" numCol="1" spcCol="0" rtlCol="1" fromWordArt="0" anchor="t" anchorCtr="0" forceAA="0" compatLnSpc="1">
            <a:prstTxWarp prst="textNoShape">
              <a:avLst/>
            </a:prstTxWarp>
            <a:noAutofit/>
          </a:bodyPr>
          <a:lstStyle/>
          <a:p>
            <a:pPr algn="r" defTabSz="932293" rtl="1" fontAlgn="base">
              <a:spcBef>
                <a:spcPct val="0"/>
              </a:spcBef>
              <a:spcAft>
                <a:spcPct val="0"/>
              </a:spcAft>
              <a:defRPr/>
            </a:pPr>
            <a:endParaRPr lang="en-US" sz="200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8" name="Rectangle 47">
            <a:extLst>
              <a:ext uri="{FF2B5EF4-FFF2-40B4-BE49-F238E27FC236}">
                <a16:creationId xmlns:a16="http://schemas.microsoft.com/office/drawing/2014/main" xmlns="" id="{46042EAB-83B1-481A-8F09-823C81864ED9}"/>
              </a:ext>
            </a:extLst>
          </p:cNvPr>
          <p:cNvSpPr/>
          <p:nvPr/>
        </p:nvSpPr>
        <p:spPr bwMode="auto">
          <a:xfrm flipH="1">
            <a:off x="10538556" y="2961135"/>
            <a:ext cx="833563"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ctr" anchorCtr="0" forceAA="0" compatLnSpc="1">
            <a:prstTxWarp prst="textNoShape">
              <a:avLst/>
            </a:prstTxWarp>
            <a:spAutoFit/>
          </a:bodyPr>
          <a:lstStyle/>
          <a:p>
            <a:pPr algn="ctr" defTabSz="932293" rtl="1" fontAlgn="base">
              <a:spcBef>
                <a:spcPct val="0"/>
              </a:spcBef>
              <a:spcAft>
                <a:spcPct val="0"/>
              </a:spcAft>
              <a:defRPr/>
            </a:pPr>
            <a:r>
              <a:rPr lang="ar-SA" sz="1800" dirty="0">
                <a:solidFill>
                  <a:schemeClr val="tx2"/>
                </a:solidFill>
                <a:latin typeface="Arial" panose="020B0604020202020204" pitchFamily="34" charset="0"/>
                <a:ea typeface="Segoe UI" pitchFamily="34" charset="0"/>
                <a:cs typeface="Arial" panose="020B0604020202020204" pitchFamily="34" charset="0"/>
                <a:rtl val="0"/>
              </a:rPr>
              <a:t>Azure </a:t>
            </a:r>
          </a:p>
          <a:p>
            <a:pPr algn="ctr" defTabSz="932293" rtl="1" fontAlgn="base">
              <a:spcBef>
                <a:spcPct val="0"/>
              </a:spcBef>
              <a:spcAft>
                <a:spcPct val="0"/>
              </a:spcAft>
              <a:defRPr/>
            </a:pPr>
            <a:r>
              <a:rPr lang="ar-SA" sz="1800" dirty="0">
                <a:solidFill>
                  <a:schemeClr val="tx2"/>
                </a:solidFill>
                <a:latin typeface="Arial" panose="020B0604020202020204" pitchFamily="34" charset="0"/>
                <a:ea typeface="Segoe UI" pitchFamily="34" charset="0"/>
                <a:cs typeface="Arial" panose="020B0604020202020204" pitchFamily="34" charset="0"/>
                <a:rtl val="0"/>
              </a:rPr>
              <a:t>DevOps</a:t>
            </a:r>
          </a:p>
        </p:txBody>
      </p:sp>
      <p:sp>
        <p:nvSpPr>
          <p:cNvPr id="106" name="Rectangle 105">
            <a:extLst>
              <a:ext uri="{FF2B5EF4-FFF2-40B4-BE49-F238E27FC236}">
                <a16:creationId xmlns:a16="http://schemas.microsoft.com/office/drawing/2014/main" xmlns="" id="{ECEDB18B-E7B3-40EF-8E13-EA774934A73E}"/>
              </a:ext>
            </a:extLst>
          </p:cNvPr>
          <p:cNvSpPr/>
          <p:nvPr/>
        </p:nvSpPr>
        <p:spPr bwMode="auto">
          <a:xfrm flipH="1">
            <a:off x="6579446" y="5308083"/>
            <a:ext cx="926537"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400">
                <a:solidFill>
                  <a:schemeClr val="tx1"/>
                </a:solidFill>
                <a:latin typeface="Arial" panose="020B0604020202020204" pitchFamily="34" charset="0"/>
                <a:cs typeface="Arial" panose="020B0604020202020204" pitchFamily="34" charset="0"/>
                <a:rtl val="0"/>
              </a:rPr>
              <a:t>SQL Azure </a:t>
            </a:r>
          </a:p>
        </p:txBody>
      </p:sp>
      <p:sp>
        <p:nvSpPr>
          <p:cNvPr id="49" name="Rectangle 48">
            <a:extLst>
              <a:ext uri="{FF2B5EF4-FFF2-40B4-BE49-F238E27FC236}">
                <a16:creationId xmlns:a16="http://schemas.microsoft.com/office/drawing/2014/main" xmlns="" id="{F5A090BC-7098-4C88-86E7-918B09634BE4}"/>
              </a:ext>
            </a:extLst>
          </p:cNvPr>
          <p:cNvSpPr/>
          <p:nvPr/>
        </p:nvSpPr>
        <p:spPr bwMode="auto">
          <a:xfrm flipH="1">
            <a:off x="4064049" y="5261569"/>
            <a:ext cx="956993"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400">
                <a:solidFill>
                  <a:schemeClr val="tx1"/>
                </a:solidFill>
                <a:latin typeface="Arial" panose="020B0604020202020204" pitchFamily="34" charset="0"/>
                <a:cs typeface="Arial" panose="020B0604020202020204" pitchFamily="34" charset="0"/>
                <a:rtl val="0"/>
              </a:rPr>
              <a:t>Cosmos DB</a:t>
            </a:r>
          </a:p>
        </p:txBody>
      </p:sp>
      <p:sp>
        <p:nvSpPr>
          <p:cNvPr id="58" name="Rectangle 57">
            <a:extLst>
              <a:ext uri="{FF2B5EF4-FFF2-40B4-BE49-F238E27FC236}">
                <a16:creationId xmlns:a16="http://schemas.microsoft.com/office/drawing/2014/main" xmlns="" id="{9F0E9332-68D4-455A-899E-DB89CED6F4E3}"/>
              </a:ext>
            </a:extLst>
          </p:cNvPr>
          <p:cNvSpPr/>
          <p:nvPr/>
        </p:nvSpPr>
        <p:spPr bwMode="auto">
          <a:xfrm flipH="1">
            <a:off x="7632445" y="4009406"/>
            <a:ext cx="613951"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400" dirty="0">
                <a:solidFill>
                  <a:schemeClr val="tx1"/>
                </a:solidFill>
                <a:latin typeface="Arial" panose="020B0604020202020204" pitchFamily="34" charset="0"/>
                <a:cs typeface="Arial" panose="020B0604020202020204" pitchFamily="34" charset="0"/>
                <a:rtl/>
              </a:rPr>
              <a:t>إدارة </a:t>
            </a:r>
            <a:r>
              <a:rPr lang="ar-SA" sz="1400" dirty="0">
                <a:solidFill>
                  <a:schemeClr val="tx1"/>
                </a:solidFill>
                <a:latin typeface="Arial" panose="020B0604020202020204" pitchFamily="34" charset="0"/>
                <a:cs typeface="Arial" panose="020B0604020202020204" pitchFamily="34" charset="0"/>
                <a:rtl val="0"/>
              </a:rPr>
              <a:t>API</a:t>
            </a:r>
          </a:p>
        </p:txBody>
      </p:sp>
      <p:sp>
        <p:nvSpPr>
          <p:cNvPr id="59" name="Rectangle 58">
            <a:extLst>
              <a:ext uri="{FF2B5EF4-FFF2-40B4-BE49-F238E27FC236}">
                <a16:creationId xmlns:a16="http://schemas.microsoft.com/office/drawing/2014/main" xmlns="" id="{3C43DF3F-8048-4DA2-83C1-BC350364A983}"/>
              </a:ext>
            </a:extLst>
          </p:cNvPr>
          <p:cNvSpPr/>
          <p:nvPr/>
        </p:nvSpPr>
        <p:spPr bwMode="auto">
          <a:xfrm flipH="1">
            <a:off x="6075158" y="4009406"/>
            <a:ext cx="924932"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400" dirty="0">
                <a:solidFill>
                  <a:schemeClr val="tx1"/>
                </a:solidFill>
                <a:latin typeface="Arial" panose="020B0604020202020204" pitchFamily="34" charset="0"/>
                <a:cs typeface="Arial" panose="020B0604020202020204" pitchFamily="34" charset="0"/>
                <a:rtl/>
              </a:rPr>
              <a:t>وظائف </a:t>
            </a:r>
            <a:r>
              <a:rPr lang="ar-SA" sz="1400" dirty="0">
                <a:solidFill>
                  <a:schemeClr val="tx1"/>
                </a:solidFill>
                <a:latin typeface="Arial" panose="020B0604020202020204" pitchFamily="34" charset="0"/>
                <a:cs typeface="Arial" panose="020B0604020202020204" pitchFamily="34" charset="0"/>
                <a:rtl val="0"/>
              </a:rPr>
              <a:t>Azure</a:t>
            </a:r>
          </a:p>
        </p:txBody>
      </p:sp>
      <p:sp>
        <p:nvSpPr>
          <p:cNvPr id="60" name="Rectangle 59">
            <a:extLst>
              <a:ext uri="{FF2B5EF4-FFF2-40B4-BE49-F238E27FC236}">
                <a16:creationId xmlns:a16="http://schemas.microsoft.com/office/drawing/2014/main" xmlns="" id="{D7E75506-FA06-40E6-A39B-CC17A1CE3B79}"/>
              </a:ext>
            </a:extLst>
          </p:cNvPr>
          <p:cNvSpPr/>
          <p:nvPr/>
        </p:nvSpPr>
        <p:spPr bwMode="auto">
          <a:xfrm flipH="1">
            <a:off x="4955487" y="4009405"/>
            <a:ext cx="360676"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400">
                <a:solidFill>
                  <a:schemeClr val="tx1"/>
                </a:solidFill>
                <a:latin typeface="Arial" panose="020B0604020202020204" pitchFamily="34" charset="0"/>
                <a:cs typeface="Arial" panose="020B0604020202020204" pitchFamily="34" charset="0"/>
                <a:rtl val="0"/>
              </a:rPr>
              <a:t>AKS</a:t>
            </a:r>
          </a:p>
        </p:txBody>
      </p:sp>
      <p:sp>
        <p:nvSpPr>
          <p:cNvPr id="64" name="Rectangle 63">
            <a:extLst>
              <a:ext uri="{FF2B5EF4-FFF2-40B4-BE49-F238E27FC236}">
                <a16:creationId xmlns:a16="http://schemas.microsoft.com/office/drawing/2014/main" xmlns="" id="{C030A8E6-0CDE-4F9F-B6C4-69F164040065}"/>
              </a:ext>
            </a:extLst>
          </p:cNvPr>
          <p:cNvSpPr/>
          <p:nvPr/>
        </p:nvSpPr>
        <p:spPr bwMode="auto">
          <a:xfrm flipH="1">
            <a:off x="3243507" y="4009405"/>
            <a:ext cx="981038"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400" dirty="0">
                <a:solidFill>
                  <a:schemeClr val="tx1"/>
                </a:solidFill>
                <a:latin typeface="Arial" panose="020B0604020202020204" pitchFamily="34" charset="0"/>
                <a:cs typeface="Arial" panose="020B0604020202020204" pitchFamily="34" charset="0"/>
                <a:rtl/>
              </a:rPr>
              <a:t>الخدمات المعرفية</a:t>
            </a:r>
          </a:p>
        </p:txBody>
      </p:sp>
      <p:pic>
        <p:nvPicPr>
          <p:cNvPr id="66" name="Picture 65" descr="App Service API">
            <a:extLst>
              <a:ext uri="{FF2B5EF4-FFF2-40B4-BE49-F238E27FC236}">
                <a16:creationId xmlns:a16="http://schemas.microsoft.com/office/drawing/2014/main" xmlns="" id="{A8C7BA46-42AC-4900-B541-A21F0F32135B}"/>
              </a:ext>
            </a:extLst>
          </p:cNvPr>
          <p:cNvPicPr>
            <a:picLocks noChangeAspect="1"/>
          </p:cNvPicPr>
          <p:nvPr/>
        </p:nvPicPr>
        <p:blipFill>
          <a:blip r:embed="rId3"/>
          <a:stretch>
            <a:fillRect/>
          </a:stretch>
        </p:blipFill>
        <p:spPr>
          <a:xfrm>
            <a:off x="7761477" y="3558466"/>
            <a:ext cx="355890" cy="301123"/>
          </a:xfrm>
          <a:prstGeom prst="rect">
            <a:avLst/>
          </a:prstGeom>
        </p:spPr>
      </p:pic>
      <p:pic>
        <p:nvPicPr>
          <p:cNvPr id="68" name="Picture 67" descr="Cognitive Services">
            <a:extLst>
              <a:ext uri="{FF2B5EF4-FFF2-40B4-BE49-F238E27FC236}">
                <a16:creationId xmlns:a16="http://schemas.microsoft.com/office/drawing/2014/main" xmlns="" id="{453E90A1-2FD4-4E8D-925F-5A4BE2752EFD}"/>
              </a:ext>
            </a:extLst>
          </p:cNvPr>
          <p:cNvPicPr>
            <a:picLocks noChangeAspect="1"/>
          </p:cNvPicPr>
          <p:nvPr/>
        </p:nvPicPr>
        <p:blipFill>
          <a:blip r:embed="rId4"/>
          <a:stretch>
            <a:fillRect/>
          </a:stretch>
        </p:blipFill>
        <p:spPr>
          <a:xfrm>
            <a:off x="3496042" y="3565366"/>
            <a:ext cx="475968" cy="287323"/>
          </a:xfrm>
          <a:prstGeom prst="rect">
            <a:avLst/>
          </a:prstGeom>
        </p:spPr>
      </p:pic>
      <p:grpSp>
        <p:nvGrpSpPr>
          <p:cNvPr id="10" name="Group 4">
            <a:extLst>
              <a:ext uri="{FF2B5EF4-FFF2-40B4-BE49-F238E27FC236}">
                <a16:creationId xmlns:a16="http://schemas.microsoft.com/office/drawing/2014/main" xmlns="" id="{D9FBC71E-E190-4EB1-94D4-8343C9017655}"/>
              </a:ext>
            </a:extLst>
          </p:cNvPr>
          <p:cNvGrpSpPr>
            <a:grpSpLocks noChangeAspect="1"/>
          </p:cNvGrpSpPr>
          <p:nvPr/>
        </p:nvGrpSpPr>
        <p:grpSpPr bwMode="auto">
          <a:xfrm>
            <a:off x="6340100" y="3529868"/>
            <a:ext cx="391870" cy="358319"/>
            <a:chOff x="3455" y="2166"/>
            <a:chExt cx="292" cy="267"/>
          </a:xfrm>
        </p:grpSpPr>
        <p:sp>
          <p:nvSpPr>
            <p:cNvPr id="11" name="AutoShape 3">
              <a:extLst>
                <a:ext uri="{FF2B5EF4-FFF2-40B4-BE49-F238E27FC236}">
                  <a16:creationId xmlns:a16="http://schemas.microsoft.com/office/drawing/2014/main" xmlns="" id="{56D959A0-3624-48C9-B256-D6567D058905}"/>
                </a:ext>
              </a:extLst>
            </p:cNvPr>
            <p:cNvSpPr>
              <a:spLocks noChangeAspect="1" noChangeArrowheads="1" noTextEdit="1"/>
            </p:cNvSpPr>
            <p:nvPr/>
          </p:nvSpPr>
          <p:spPr bwMode="auto">
            <a:xfrm>
              <a:off x="3455" y="2168"/>
              <a:ext cx="29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2" name="Freeform 5">
              <a:extLst>
                <a:ext uri="{FF2B5EF4-FFF2-40B4-BE49-F238E27FC236}">
                  <a16:creationId xmlns:a16="http://schemas.microsoft.com/office/drawing/2014/main" xmlns="" id="{71D65926-4165-4E01-AA59-3BD56FD8C060}"/>
                </a:ext>
              </a:extLst>
            </p:cNvPr>
            <p:cNvSpPr>
              <a:spLocks/>
            </p:cNvSpPr>
            <p:nvPr/>
          </p:nvSpPr>
          <p:spPr bwMode="auto">
            <a:xfrm>
              <a:off x="3654" y="2214"/>
              <a:ext cx="93" cy="166"/>
            </a:xfrm>
            <a:custGeom>
              <a:avLst/>
              <a:gdLst>
                <a:gd name="T0" fmla="*/ 8 w 53"/>
                <a:gd name="T1" fmla="*/ 2 h 95"/>
                <a:gd name="T2" fmla="*/ 2 w 53"/>
                <a:gd name="T3" fmla="*/ 2 h 95"/>
                <a:gd name="T4" fmla="*/ 1 w 53"/>
                <a:gd name="T5" fmla="*/ 5 h 95"/>
                <a:gd name="T6" fmla="*/ 2 w 53"/>
                <a:gd name="T7" fmla="*/ 8 h 95"/>
                <a:gd name="T8" fmla="*/ 39 w 53"/>
                <a:gd name="T9" fmla="*/ 44 h 95"/>
                <a:gd name="T10" fmla="*/ 39 w 53"/>
                <a:gd name="T11" fmla="*/ 50 h 95"/>
                <a:gd name="T12" fmla="*/ 2 w 53"/>
                <a:gd name="T13" fmla="*/ 88 h 95"/>
                <a:gd name="T14" fmla="*/ 2 w 53"/>
                <a:gd name="T15" fmla="*/ 94 h 95"/>
                <a:gd name="T16" fmla="*/ 7 w 53"/>
                <a:gd name="T17" fmla="*/ 94 h 95"/>
                <a:gd name="T18" fmla="*/ 51 w 53"/>
                <a:gd name="T19" fmla="*/ 50 h 95"/>
                <a:gd name="T20" fmla="*/ 51 w 53"/>
                <a:gd name="T21" fmla="*/ 44 h 95"/>
                <a:gd name="T22" fmla="*/ 8 w 53"/>
                <a:gd name="T23"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95">
                  <a:moveTo>
                    <a:pt x="8" y="2"/>
                  </a:moveTo>
                  <a:cubicBezTo>
                    <a:pt x="6" y="0"/>
                    <a:pt x="4" y="0"/>
                    <a:pt x="2" y="2"/>
                  </a:cubicBezTo>
                  <a:cubicBezTo>
                    <a:pt x="1" y="2"/>
                    <a:pt x="1" y="3"/>
                    <a:pt x="1" y="5"/>
                  </a:cubicBezTo>
                  <a:cubicBezTo>
                    <a:pt x="1" y="6"/>
                    <a:pt x="1" y="7"/>
                    <a:pt x="2" y="8"/>
                  </a:cubicBezTo>
                  <a:cubicBezTo>
                    <a:pt x="39" y="44"/>
                    <a:pt x="39" y="44"/>
                    <a:pt x="39" y="44"/>
                  </a:cubicBezTo>
                  <a:cubicBezTo>
                    <a:pt x="41" y="46"/>
                    <a:pt x="41" y="48"/>
                    <a:pt x="39" y="50"/>
                  </a:cubicBezTo>
                  <a:cubicBezTo>
                    <a:pt x="2" y="88"/>
                    <a:pt x="2" y="88"/>
                    <a:pt x="2" y="88"/>
                  </a:cubicBezTo>
                  <a:cubicBezTo>
                    <a:pt x="0" y="90"/>
                    <a:pt x="0" y="92"/>
                    <a:pt x="2" y="94"/>
                  </a:cubicBezTo>
                  <a:cubicBezTo>
                    <a:pt x="3" y="95"/>
                    <a:pt x="6" y="95"/>
                    <a:pt x="7" y="94"/>
                  </a:cubicBezTo>
                  <a:cubicBezTo>
                    <a:pt x="51" y="50"/>
                    <a:pt x="51" y="50"/>
                    <a:pt x="51" y="50"/>
                  </a:cubicBezTo>
                  <a:cubicBezTo>
                    <a:pt x="53" y="48"/>
                    <a:pt x="53" y="46"/>
                    <a:pt x="51" y="44"/>
                  </a:cubicBezTo>
                  <a:lnTo>
                    <a:pt x="8" y="2"/>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3" name="Freeform 6">
              <a:extLst>
                <a:ext uri="{FF2B5EF4-FFF2-40B4-BE49-F238E27FC236}">
                  <a16:creationId xmlns:a16="http://schemas.microsoft.com/office/drawing/2014/main" xmlns="" id="{E3BC1A8C-401B-4144-8485-97B2DF878DC2}"/>
                </a:ext>
              </a:extLst>
            </p:cNvPr>
            <p:cNvSpPr>
              <a:spLocks/>
            </p:cNvSpPr>
            <p:nvPr/>
          </p:nvSpPr>
          <p:spPr bwMode="auto">
            <a:xfrm>
              <a:off x="3457" y="2214"/>
              <a:ext cx="93" cy="166"/>
            </a:xfrm>
            <a:custGeom>
              <a:avLst/>
              <a:gdLst>
                <a:gd name="T0" fmla="*/ 14 w 53"/>
                <a:gd name="T1" fmla="*/ 50 h 95"/>
                <a:gd name="T2" fmla="*/ 14 w 53"/>
                <a:gd name="T3" fmla="*/ 44 h 95"/>
                <a:gd name="T4" fmla="*/ 50 w 53"/>
                <a:gd name="T5" fmla="*/ 8 h 95"/>
                <a:gd name="T6" fmla="*/ 52 w 53"/>
                <a:gd name="T7" fmla="*/ 5 h 95"/>
                <a:gd name="T8" fmla="*/ 50 w 53"/>
                <a:gd name="T9" fmla="*/ 2 h 95"/>
                <a:gd name="T10" fmla="*/ 45 w 53"/>
                <a:gd name="T11" fmla="*/ 2 h 95"/>
                <a:gd name="T12" fmla="*/ 1 w 53"/>
                <a:gd name="T13" fmla="*/ 44 h 95"/>
                <a:gd name="T14" fmla="*/ 1 w 53"/>
                <a:gd name="T15" fmla="*/ 50 h 95"/>
                <a:gd name="T16" fmla="*/ 45 w 53"/>
                <a:gd name="T17" fmla="*/ 94 h 95"/>
                <a:gd name="T18" fmla="*/ 51 w 53"/>
                <a:gd name="T19" fmla="*/ 94 h 95"/>
                <a:gd name="T20" fmla="*/ 51 w 53"/>
                <a:gd name="T21" fmla="*/ 88 h 95"/>
                <a:gd name="T22" fmla="*/ 14 w 53"/>
                <a:gd name="T23" fmla="*/ 5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95">
                  <a:moveTo>
                    <a:pt x="14" y="50"/>
                  </a:moveTo>
                  <a:cubicBezTo>
                    <a:pt x="12" y="48"/>
                    <a:pt x="12" y="46"/>
                    <a:pt x="14" y="44"/>
                  </a:cubicBezTo>
                  <a:cubicBezTo>
                    <a:pt x="50" y="8"/>
                    <a:pt x="50" y="8"/>
                    <a:pt x="50" y="8"/>
                  </a:cubicBezTo>
                  <a:cubicBezTo>
                    <a:pt x="51" y="7"/>
                    <a:pt x="52" y="6"/>
                    <a:pt x="52" y="5"/>
                  </a:cubicBezTo>
                  <a:cubicBezTo>
                    <a:pt x="52" y="3"/>
                    <a:pt x="51" y="2"/>
                    <a:pt x="50" y="2"/>
                  </a:cubicBezTo>
                  <a:cubicBezTo>
                    <a:pt x="49" y="0"/>
                    <a:pt x="46" y="0"/>
                    <a:pt x="45" y="2"/>
                  </a:cubicBezTo>
                  <a:cubicBezTo>
                    <a:pt x="1" y="44"/>
                    <a:pt x="1" y="44"/>
                    <a:pt x="1" y="44"/>
                  </a:cubicBezTo>
                  <a:cubicBezTo>
                    <a:pt x="0" y="46"/>
                    <a:pt x="0" y="48"/>
                    <a:pt x="1" y="50"/>
                  </a:cubicBezTo>
                  <a:cubicBezTo>
                    <a:pt x="45" y="94"/>
                    <a:pt x="45" y="94"/>
                    <a:pt x="45" y="94"/>
                  </a:cubicBezTo>
                  <a:cubicBezTo>
                    <a:pt x="47" y="95"/>
                    <a:pt x="49" y="95"/>
                    <a:pt x="51" y="94"/>
                  </a:cubicBezTo>
                  <a:cubicBezTo>
                    <a:pt x="53" y="92"/>
                    <a:pt x="53" y="90"/>
                    <a:pt x="51" y="88"/>
                  </a:cubicBezTo>
                  <a:lnTo>
                    <a:pt x="14" y="5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4" name="Rectangle 7">
              <a:extLst>
                <a:ext uri="{FF2B5EF4-FFF2-40B4-BE49-F238E27FC236}">
                  <a16:creationId xmlns:a16="http://schemas.microsoft.com/office/drawing/2014/main" xmlns="" id="{0309A89D-3BE2-465B-8284-586CF7078A9F}"/>
                </a:ext>
              </a:extLst>
            </p:cNvPr>
            <p:cNvSpPr>
              <a:spLocks noChangeArrowheads="1"/>
            </p:cNvSpPr>
            <p:nvPr/>
          </p:nvSpPr>
          <p:spPr bwMode="auto">
            <a:xfrm>
              <a:off x="3613" y="2256"/>
              <a:ext cx="60" cy="1"/>
            </a:xfrm>
            <a:prstGeom prst="rect">
              <a:avLst/>
            </a:prstGeom>
            <a:solidFill>
              <a:srgbClr val="FBD0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5" name="Freeform 8">
              <a:extLst>
                <a:ext uri="{FF2B5EF4-FFF2-40B4-BE49-F238E27FC236}">
                  <a16:creationId xmlns:a16="http://schemas.microsoft.com/office/drawing/2014/main" xmlns="" id="{010424EC-D73F-4A27-95D3-AB013C4D3012}"/>
                </a:ext>
              </a:extLst>
            </p:cNvPr>
            <p:cNvSpPr>
              <a:spLocks/>
            </p:cNvSpPr>
            <p:nvPr/>
          </p:nvSpPr>
          <p:spPr bwMode="auto">
            <a:xfrm>
              <a:off x="3536" y="2166"/>
              <a:ext cx="98" cy="267"/>
            </a:xfrm>
            <a:custGeom>
              <a:avLst/>
              <a:gdLst>
                <a:gd name="T0" fmla="*/ 14 w 98"/>
                <a:gd name="T1" fmla="*/ 267 h 267"/>
                <a:gd name="T2" fmla="*/ 98 w 98"/>
                <a:gd name="T3" fmla="*/ 113 h 267"/>
                <a:gd name="T4" fmla="*/ 40 w 98"/>
                <a:gd name="T5" fmla="*/ 111 h 267"/>
                <a:gd name="T6" fmla="*/ 90 w 98"/>
                <a:gd name="T7" fmla="*/ 0 h 267"/>
                <a:gd name="T8" fmla="*/ 47 w 98"/>
                <a:gd name="T9" fmla="*/ 0 h 267"/>
                <a:gd name="T10" fmla="*/ 0 w 98"/>
                <a:gd name="T11" fmla="*/ 134 h 267"/>
                <a:gd name="T12" fmla="*/ 58 w 98"/>
                <a:gd name="T13" fmla="*/ 135 h 267"/>
                <a:gd name="T14" fmla="*/ 14 w 98"/>
                <a:gd name="T15" fmla="*/ 267 h 267"/>
                <a:gd name="T16" fmla="*/ 14 w 98"/>
                <a:gd name="T17"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267">
                  <a:moveTo>
                    <a:pt x="14" y="267"/>
                  </a:moveTo>
                  <a:lnTo>
                    <a:pt x="98" y="113"/>
                  </a:lnTo>
                  <a:lnTo>
                    <a:pt x="40" y="111"/>
                  </a:lnTo>
                  <a:lnTo>
                    <a:pt x="90" y="0"/>
                  </a:lnTo>
                  <a:lnTo>
                    <a:pt x="47" y="0"/>
                  </a:lnTo>
                  <a:lnTo>
                    <a:pt x="0" y="134"/>
                  </a:lnTo>
                  <a:lnTo>
                    <a:pt x="58" y="135"/>
                  </a:lnTo>
                  <a:lnTo>
                    <a:pt x="14" y="267"/>
                  </a:lnTo>
                  <a:lnTo>
                    <a:pt x="14" y="267"/>
                  </a:lnTo>
                  <a:close/>
                </a:path>
              </a:pathLst>
            </a:custGeom>
            <a:solidFill>
              <a:srgbClr val="FAD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6" name="Freeform 9">
              <a:extLst>
                <a:ext uri="{FF2B5EF4-FFF2-40B4-BE49-F238E27FC236}">
                  <a16:creationId xmlns:a16="http://schemas.microsoft.com/office/drawing/2014/main" xmlns="" id="{C2853B26-EC5C-45E4-9D1D-C924989A0AFF}"/>
                </a:ext>
              </a:extLst>
            </p:cNvPr>
            <p:cNvSpPr>
              <a:spLocks/>
            </p:cNvSpPr>
            <p:nvPr/>
          </p:nvSpPr>
          <p:spPr bwMode="auto">
            <a:xfrm>
              <a:off x="3613" y="2166"/>
              <a:ext cx="58" cy="90"/>
            </a:xfrm>
            <a:custGeom>
              <a:avLst/>
              <a:gdLst>
                <a:gd name="T0" fmla="*/ 0 w 58"/>
                <a:gd name="T1" fmla="*/ 90 h 90"/>
                <a:gd name="T2" fmla="*/ 58 w 58"/>
                <a:gd name="T3" fmla="*/ 0 h 90"/>
                <a:gd name="T4" fmla="*/ 58 w 58"/>
                <a:gd name="T5" fmla="*/ 0 h 90"/>
                <a:gd name="T6" fmla="*/ 0 w 58"/>
                <a:gd name="T7" fmla="*/ 90 h 90"/>
              </a:gdLst>
              <a:ahLst/>
              <a:cxnLst>
                <a:cxn ang="0">
                  <a:pos x="T0" y="T1"/>
                </a:cxn>
                <a:cxn ang="0">
                  <a:pos x="T2" y="T3"/>
                </a:cxn>
                <a:cxn ang="0">
                  <a:pos x="T4" y="T5"/>
                </a:cxn>
                <a:cxn ang="0">
                  <a:pos x="T6" y="T7"/>
                </a:cxn>
              </a:cxnLst>
              <a:rect l="0" t="0" r="r" b="b"/>
              <a:pathLst>
                <a:path w="58" h="90">
                  <a:moveTo>
                    <a:pt x="0" y="90"/>
                  </a:moveTo>
                  <a:lnTo>
                    <a:pt x="58" y="0"/>
                  </a:lnTo>
                  <a:lnTo>
                    <a:pt x="58" y="0"/>
                  </a:lnTo>
                  <a:lnTo>
                    <a:pt x="0" y="9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7" name="Freeform 10">
              <a:extLst>
                <a:ext uri="{FF2B5EF4-FFF2-40B4-BE49-F238E27FC236}">
                  <a16:creationId xmlns:a16="http://schemas.microsoft.com/office/drawing/2014/main" xmlns="" id="{061A0690-FB5D-4A54-9542-538EBB2C1196}"/>
                </a:ext>
              </a:extLst>
            </p:cNvPr>
            <p:cNvSpPr>
              <a:spLocks/>
            </p:cNvSpPr>
            <p:nvPr/>
          </p:nvSpPr>
          <p:spPr bwMode="auto">
            <a:xfrm>
              <a:off x="3550" y="2256"/>
              <a:ext cx="123" cy="177"/>
            </a:xfrm>
            <a:custGeom>
              <a:avLst/>
              <a:gdLst>
                <a:gd name="T0" fmla="*/ 123 w 123"/>
                <a:gd name="T1" fmla="*/ 0 h 177"/>
                <a:gd name="T2" fmla="*/ 0 w 123"/>
                <a:gd name="T3" fmla="*/ 177 h 177"/>
                <a:gd name="T4" fmla="*/ 0 w 123"/>
                <a:gd name="T5" fmla="*/ 177 h 177"/>
                <a:gd name="T6" fmla="*/ 123 w 123"/>
                <a:gd name="T7" fmla="*/ 0 h 177"/>
              </a:gdLst>
              <a:ahLst/>
              <a:cxnLst>
                <a:cxn ang="0">
                  <a:pos x="T0" y="T1"/>
                </a:cxn>
                <a:cxn ang="0">
                  <a:pos x="T2" y="T3"/>
                </a:cxn>
                <a:cxn ang="0">
                  <a:pos x="T4" y="T5"/>
                </a:cxn>
                <a:cxn ang="0">
                  <a:pos x="T6" y="T7"/>
                </a:cxn>
              </a:cxnLst>
              <a:rect l="0" t="0" r="r" b="b"/>
              <a:pathLst>
                <a:path w="123" h="177">
                  <a:moveTo>
                    <a:pt x="123" y="0"/>
                  </a:moveTo>
                  <a:lnTo>
                    <a:pt x="0" y="177"/>
                  </a:lnTo>
                  <a:lnTo>
                    <a:pt x="0" y="177"/>
                  </a:lnTo>
                  <a:lnTo>
                    <a:pt x="123" y="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8" name="Freeform 11">
              <a:extLst>
                <a:ext uri="{FF2B5EF4-FFF2-40B4-BE49-F238E27FC236}">
                  <a16:creationId xmlns:a16="http://schemas.microsoft.com/office/drawing/2014/main" xmlns="" id="{A2FF4B99-53A7-4889-B22C-74D5BABFF444}"/>
                </a:ext>
              </a:extLst>
            </p:cNvPr>
            <p:cNvSpPr>
              <a:spLocks/>
            </p:cNvSpPr>
            <p:nvPr/>
          </p:nvSpPr>
          <p:spPr bwMode="auto">
            <a:xfrm>
              <a:off x="3550" y="2166"/>
              <a:ext cx="123" cy="267"/>
            </a:xfrm>
            <a:custGeom>
              <a:avLst/>
              <a:gdLst>
                <a:gd name="T0" fmla="*/ 84 w 123"/>
                <a:gd name="T1" fmla="*/ 113 h 267"/>
                <a:gd name="T2" fmla="*/ 0 w 123"/>
                <a:gd name="T3" fmla="*/ 267 h 267"/>
                <a:gd name="T4" fmla="*/ 123 w 123"/>
                <a:gd name="T5" fmla="*/ 90 h 267"/>
                <a:gd name="T6" fmla="*/ 63 w 123"/>
                <a:gd name="T7" fmla="*/ 90 h 267"/>
                <a:gd name="T8" fmla="*/ 63 w 123"/>
                <a:gd name="T9" fmla="*/ 90 h 267"/>
                <a:gd name="T10" fmla="*/ 63 w 123"/>
                <a:gd name="T11" fmla="*/ 90 h 267"/>
                <a:gd name="T12" fmla="*/ 121 w 123"/>
                <a:gd name="T13" fmla="*/ 0 h 267"/>
                <a:gd name="T14" fmla="*/ 76 w 123"/>
                <a:gd name="T15" fmla="*/ 0 h 267"/>
                <a:gd name="T16" fmla="*/ 26 w 123"/>
                <a:gd name="T17" fmla="*/ 111 h 267"/>
                <a:gd name="T18" fmla="*/ 84 w 123"/>
                <a:gd name="T19" fmla="*/ 1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67">
                  <a:moveTo>
                    <a:pt x="84" y="113"/>
                  </a:moveTo>
                  <a:lnTo>
                    <a:pt x="0" y="267"/>
                  </a:lnTo>
                  <a:lnTo>
                    <a:pt x="123" y="90"/>
                  </a:lnTo>
                  <a:lnTo>
                    <a:pt x="63" y="90"/>
                  </a:lnTo>
                  <a:lnTo>
                    <a:pt x="63" y="90"/>
                  </a:lnTo>
                  <a:lnTo>
                    <a:pt x="63" y="90"/>
                  </a:lnTo>
                  <a:lnTo>
                    <a:pt x="121" y="0"/>
                  </a:lnTo>
                  <a:lnTo>
                    <a:pt x="76" y="0"/>
                  </a:lnTo>
                  <a:lnTo>
                    <a:pt x="26" y="111"/>
                  </a:lnTo>
                  <a:lnTo>
                    <a:pt x="84" y="113"/>
                  </a:lnTo>
                  <a:close/>
                </a:path>
              </a:pathLst>
            </a:custGeom>
            <a:solidFill>
              <a:srgbClr val="F9C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grpSp>
      <p:grpSp>
        <p:nvGrpSpPr>
          <p:cNvPr id="79" name="Group 78">
            <a:extLst>
              <a:ext uri="{FF2B5EF4-FFF2-40B4-BE49-F238E27FC236}">
                <a16:creationId xmlns:a16="http://schemas.microsoft.com/office/drawing/2014/main" xmlns="" id="{46F7461B-EDBD-4075-BB9F-6959F506667A}"/>
              </a:ext>
              <a:ext uri="{C183D7F6-B498-43B3-948B-1728B52AA6E4}">
                <adec:decorative xmlns:adec="http://schemas.microsoft.com/office/drawing/2017/decorative" xmlns="" val="1"/>
              </a:ext>
            </a:extLst>
          </p:cNvPr>
          <p:cNvGrpSpPr/>
          <p:nvPr/>
        </p:nvGrpSpPr>
        <p:grpSpPr>
          <a:xfrm>
            <a:off x="4884121" y="3522744"/>
            <a:ext cx="503408" cy="372570"/>
            <a:chOff x="6831056" y="2631009"/>
            <a:chExt cx="986340" cy="729992"/>
          </a:xfrm>
        </p:grpSpPr>
        <p:sp>
          <p:nvSpPr>
            <p:cNvPr id="80" name="Freeform: Shape 79">
              <a:extLst>
                <a:ext uri="{FF2B5EF4-FFF2-40B4-BE49-F238E27FC236}">
                  <a16:creationId xmlns:a16="http://schemas.microsoft.com/office/drawing/2014/main" xmlns="" id="{BD4C8D32-061B-4ED9-9B3D-FB38B2107AE9}"/>
                </a:ext>
              </a:extLst>
            </p:cNvPr>
            <p:cNvSpPr/>
            <p:nvPr/>
          </p:nvSpPr>
          <p:spPr>
            <a:xfrm>
              <a:off x="7123053" y="2631009"/>
              <a:ext cx="169766" cy="254648"/>
            </a:xfrm>
            <a:custGeom>
              <a:avLst/>
              <a:gdLst>
                <a:gd name="connsiteX0" fmla="*/ 463205 w 485031"/>
                <a:gd name="connsiteY0" fmla="*/ 555361 h 727546"/>
                <a:gd name="connsiteX1" fmla="*/ 36377 w 485031"/>
                <a:gd name="connsiteY1" fmla="*/ 720271 h 727546"/>
                <a:gd name="connsiteX2" fmla="*/ 36377 w 485031"/>
                <a:gd name="connsiteY2" fmla="*/ 36377 h 727546"/>
                <a:gd name="connsiteX3" fmla="*/ 463205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5361"/>
                  </a:moveTo>
                  <a:lnTo>
                    <a:pt x="36377" y="720271"/>
                  </a:lnTo>
                  <a:lnTo>
                    <a:pt x="36377" y="36377"/>
                  </a:lnTo>
                  <a:lnTo>
                    <a:pt x="463205" y="186737"/>
                  </a:lnTo>
                  <a:close/>
                </a:path>
              </a:pathLst>
            </a:custGeom>
            <a:solidFill>
              <a:schemeClr val="accent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81" name="Freeform: Shape 80">
              <a:extLst>
                <a:ext uri="{FF2B5EF4-FFF2-40B4-BE49-F238E27FC236}">
                  <a16:creationId xmlns:a16="http://schemas.microsoft.com/office/drawing/2014/main" xmlns="" id="{C6EF328A-619A-4DA2-8289-0AA47F64ADD2}"/>
                </a:ext>
              </a:extLst>
            </p:cNvPr>
            <p:cNvSpPr/>
            <p:nvPr/>
          </p:nvSpPr>
          <p:spPr>
            <a:xfrm>
              <a:off x="6990636" y="2632707"/>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5 h 727546"/>
                <a:gd name="connsiteX20" fmla="*/ 201288 w 388024"/>
                <a:gd name="connsiteY20" fmla="*/ 599014 h 727546"/>
                <a:gd name="connsiteX21" fmla="*/ 17703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79612"/>
                  </a:moveTo>
                  <a:lnTo>
                    <a:pt x="128533" y="574762"/>
                  </a:lnTo>
                  <a:lnTo>
                    <a:pt x="128533" y="162485"/>
                  </a:lnTo>
                  <a:lnTo>
                    <a:pt x="152785" y="157635"/>
                  </a:lnTo>
                  <a:lnTo>
                    <a:pt x="177036" y="152785"/>
                  </a:lnTo>
                  <a:lnTo>
                    <a:pt x="201288" y="147935"/>
                  </a:lnTo>
                  <a:lnTo>
                    <a:pt x="201288" y="599014"/>
                  </a:lnTo>
                  <a:lnTo>
                    <a:pt x="17703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solidFill>
              <a:srgbClr val="00BCF2"/>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xmlns="" id="{AEFE997B-FEF7-4947-A1D7-3E94B62F870D}"/>
                </a:ext>
              </a:extLst>
            </p:cNvPr>
            <p:cNvSpPr/>
            <p:nvPr/>
          </p:nvSpPr>
          <p:spPr>
            <a:xfrm>
              <a:off x="7467678" y="2631009"/>
              <a:ext cx="169766" cy="254648"/>
            </a:xfrm>
            <a:custGeom>
              <a:avLst/>
              <a:gdLst>
                <a:gd name="connsiteX0" fmla="*/ 458354 w 485031"/>
                <a:gd name="connsiteY0" fmla="*/ 555361 h 727546"/>
                <a:gd name="connsiteX1" fmla="*/ 36377 w 485031"/>
                <a:gd name="connsiteY1" fmla="*/ 720271 h 727546"/>
                <a:gd name="connsiteX2" fmla="*/ 36377 w 485031"/>
                <a:gd name="connsiteY2" fmla="*/ 36377 h 727546"/>
                <a:gd name="connsiteX3" fmla="*/ 45835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5361"/>
                  </a:moveTo>
                  <a:lnTo>
                    <a:pt x="36377" y="720271"/>
                  </a:lnTo>
                  <a:lnTo>
                    <a:pt x="36377" y="36377"/>
                  </a:lnTo>
                  <a:lnTo>
                    <a:pt x="458354" y="186737"/>
                  </a:lnTo>
                  <a:close/>
                </a:path>
              </a:pathLst>
            </a:custGeom>
            <a:solidFill>
              <a:schemeClr val="accent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07" name="Freeform: Shape 106">
              <a:extLst>
                <a:ext uri="{FF2B5EF4-FFF2-40B4-BE49-F238E27FC236}">
                  <a16:creationId xmlns:a16="http://schemas.microsoft.com/office/drawing/2014/main" xmlns="" id="{22393AC2-92E2-41B4-82C6-0E23F1C00628}"/>
                </a:ext>
              </a:extLst>
            </p:cNvPr>
            <p:cNvSpPr/>
            <p:nvPr/>
          </p:nvSpPr>
          <p:spPr>
            <a:xfrm>
              <a:off x="7335261" y="2632707"/>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0928 w 388024"/>
                <a:gd name="connsiteY6" fmla="*/ 555361 h 727546"/>
                <a:gd name="connsiteX7" fmla="*/ 50928 w 388024"/>
                <a:gd name="connsiteY7" fmla="*/ 186737 h 727546"/>
                <a:gd name="connsiteX8" fmla="*/ 65479 w 388024"/>
                <a:gd name="connsiteY8" fmla="*/ 181887 h 727546"/>
                <a:gd name="connsiteX9" fmla="*/ 80030 w 388024"/>
                <a:gd name="connsiteY9" fmla="*/ 177036 h 727546"/>
                <a:gd name="connsiteX10" fmla="*/ 94581 w 388024"/>
                <a:gd name="connsiteY10" fmla="*/ 172186 h 727546"/>
                <a:gd name="connsiteX11" fmla="*/ 94581 w 388024"/>
                <a:gd name="connsiteY11" fmla="*/ 574762 h 727546"/>
                <a:gd name="connsiteX12" fmla="*/ 8488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196438 w 388024"/>
                <a:gd name="connsiteY19" fmla="*/ 147935 h 727546"/>
                <a:gd name="connsiteX20" fmla="*/ 196438 w 388024"/>
                <a:gd name="connsiteY20" fmla="*/ 599014 h 727546"/>
                <a:gd name="connsiteX21" fmla="*/ 172186 w 388024"/>
                <a:gd name="connsiteY21" fmla="*/ 594163 h 727546"/>
                <a:gd name="connsiteX22" fmla="*/ 152785 w 388024"/>
                <a:gd name="connsiteY22" fmla="*/ 579612 h 727546"/>
                <a:gd name="connsiteX23" fmla="*/ 249791 w 388024"/>
                <a:gd name="connsiteY23" fmla="*/ 613564 h 727546"/>
                <a:gd name="connsiteX24" fmla="*/ 220689 w 388024"/>
                <a:gd name="connsiteY24" fmla="*/ 603864 h 727546"/>
                <a:gd name="connsiteX25" fmla="*/ 220689 w 388024"/>
                <a:gd name="connsiteY25" fmla="*/ 13823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23265 h 727546"/>
                <a:gd name="connsiteX31" fmla="*/ 249791 w 388024"/>
                <a:gd name="connsiteY31" fmla="*/ 613564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0928" y="555361"/>
                  </a:lnTo>
                  <a:lnTo>
                    <a:pt x="50928" y="186737"/>
                  </a:lnTo>
                  <a:lnTo>
                    <a:pt x="65479" y="181887"/>
                  </a:lnTo>
                  <a:lnTo>
                    <a:pt x="80030" y="177036"/>
                  </a:lnTo>
                  <a:lnTo>
                    <a:pt x="94581" y="172186"/>
                  </a:lnTo>
                  <a:lnTo>
                    <a:pt x="94581" y="574762"/>
                  </a:lnTo>
                  <a:lnTo>
                    <a:pt x="84880" y="565061"/>
                  </a:lnTo>
                  <a:lnTo>
                    <a:pt x="70329" y="560211"/>
                  </a:lnTo>
                  <a:close/>
                  <a:moveTo>
                    <a:pt x="152785" y="579612"/>
                  </a:moveTo>
                  <a:lnTo>
                    <a:pt x="128533" y="574762"/>
                  </a:lnTo>
                  <a:lnTo>
                    <a:pt x="128533" y="162485"/>
                  </a:lnTo>
                  <a:lnTo>
                    <a:pt x="152785" y="157635"/>
                  </a:lnTo>
                  <a:lnTo>
                    <a:pt x="177036" y="152785"/>
                  </a:lnTo>
                  <a:lnTo>
                    <a:pt x="196438" y="147935"/>
                  </a:lnTo>
                  <a:lnTo>
                    <a:pt x="196438" y="599014"/>
                  </a:lnTo>
                  <a:lnTo>
                    <a:pt x="172186" y="594163"/>
                  </a:lnTo>
                  <a:lnTo>
                    <a:pt x="152785" y="579612"/>
                  </a:lnTo>
                  <a:close/>
                  <a:moveTo>
                    <a:pt x="249791" y="613564"/>
                  </a:moveTo>
                  <a:lnTo>
                    <a:pt x="220689" y="603864"/>
                  </a:lnTo>
                  <a:lnTo>
                    <a:pt x="220689" y="138234"/>
                  </a:lnTo>
                  <a:lnTo>
                    <a:pt x="249791" y="128533"/>
                  </a:lnTo>
                  <a:lnTo>
                    <a:pt x="278893" y="118833"/>
                  </a:lnTo>
                  <a:lnTo>
                    <a:pt x="312845" y="109132"/>
                  </a:lnTo>
                  <a:lnTo>
                    <a:pt x="312845" y="632966"/>
                  </a:lnTo>
                  <a:lnTo>
                    <a:pt x="278893" y="623265"/>
                  </a:lnTo>
                  <a:lnTo>
                    <a:pt x="249791" y="613564"/>
                  </a:lnTo>
                  <a:close/>
                </a:path>
              </a:pathLst>
            </a:custGeom>
            <a:solidFill>
              <a:srgbClr val="00BCF2"/>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08" name="Freeform: Shape 107">
              <a:extLst>
                <a:ext uri="{FF2B5EF4-FFF2-40B4-BE49-F238E27FC236}">
                  <a16:creationId xmlns:a16="http://schemas.microsoft.com/office/drawing/2014/main" xmlns="" id="{50A64DC3-C00E-4C0D-B954-4BBB0A594905}"/>
                </a:ext>
              </a:extLst>
            </p:cNvPr>
            <p:cNvSpPr/>
            <p:nvPr/>
          </p:nvSpPr>
          <p:spPr>
            <a:xfrm>
              <a:off x="7123053" y="3104655"/>
              <a:ext cx="169766" cy="254648"/>
            </a:xfrm>
            <a:custGeom>
              <a:avLst/>
              <a:gdLst>
                <a:gd name="connsiteX0" fmla="*/ 463205 w 485031"/>
                <a:gd name="connsiteY0" fmla="*/ 550510 h 727546"/>
                <a:gd name="connsiteX1" fmla="*/ 36377 w 485031"/>
                <a:gd name="connsiteY1" fmla="*/ 715421 h 727546"/>
                <a:gd name="connsiteX2" fmla="*/ 36377 w 485031"/>
                <a:gd name="connsiteY2" fmla="*/ 36377 h 727546"/>
                <a:gd name="connsiteX3" fmla="*/ 463205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63205" y="550510"/>
                  </a:moveTo>
                  <a:lnTo>
                    <a:pt x="36377" y="715421"/>
                  </a:lnTo>
                  <a:lnTo>
                    <a:pt x="36377" y="36377"/>
                  </a:lnTo>
                  <a:lnTo>
                    <a:pt x="463205" y="181887"/>
                  </a:lnTo>
                  <a:close/>
                </a:path>
              </a:pathLst>
            </a:custGeom>
            <a:solidFill>
              <a:schemeClr val="accent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09" name="Freeform: Shape 108">
              <a:extLst>
                <a:ext uri="{FF2B5EF4-FFF2-40B4-BE49-F238E27FC236}">
                  <a16:creationId xmlns:a16="http://schemas.microsoft.com/office/drawing/2014/main" xmlns="" id="{3FB16B8A-A377-4A12-9DFC-FD475E313BA2}"/>
                </a:ext>
              </a:extLst>
            </p:cNvPr>
            <p:cNvSpPr/>
            <p:nvPr/>
          </p:nvSpPr>
          <p:spPr>
            <a:xfrm>
              <a:off x="6990636" y="3106353"/>
              <a:ext cx="135813" cy="254648"/>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69912 h 727546"/>
                <a:gd name="connsiteX12" fmla="*/ 84880 w 388024"/>
                <a:gd name="connsiteY12" fmla="*/ 565061 h 727546"/>
                <a:gd name="connsiteX13" fmla="*/ 70330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30" y="560211"/>
                  </a:moveTo>
                  <a:lnTo>
                    <a:pt x="55779" y="555361"/>
                  </a:lnTo>
                  <a:lnTo>
                    <a:pt x="55779" y="186737"/>
                  </a:lnTo>
                  <a:lnTo>
                    <a:pt x="70330" y="181887"/>
                  </a:lnTo>
                  <a:lnTo>
                    <a:pt x="84880" y="177036"/>
                  </a:lnTo>
                  <a:lnTo>
                    <a:pt x="99431" y="172186"/>
                  </a:lnTo>
                  <a:lnTo>
                    <a:pt x="99431" y="569912"/>
                  </a:lnTo>
                  <a:lnTo>
                    <a:pt x="84880" y="565061"/>
                  </a:lnTo>
                  <a:lnTo>
                    <a:pt x="70330"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solidFill>
              <a:srgbClr val="00BCF2"/>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12" name="Freeform: Shape 111">
              <a:extLst>
                <a:ext uri="{FF2B5EF4-FFF2-40B4-BE49-F238E27FC236}">
                  <a16:creationId xmlns:a16="http://schemas.microsoft.com/office/drawing/2014/main" xmlns="" id="{E3C7046A-2604-4D84-9701-30C80C5C5058}"/>
                </a:ext>
              </a:extLst>
            </p:cNvPr>
            <p:cNvSpPr/>
            <p:nvPr/>
          </p:nvSpPr>
          <p:spPr>
            <a:xfrm>
              <a:off x="7467678" y="3104655"/>
              <a:ext cx="169766" cy="254648"/>
            </a:xfrm>
            <a:custGeom>
              <a:avLst/>
              <a:gdLst>
                <a:gd name="connsiteX0" fmla="*/ 458354 w 485031"/>
                <a:gd name="connsiteY0" fmla="*/ 550510 h 727546"/>
                <a:gd name="connsiteX1" fmla="*/ 36377 w 485031"/>
                <a:gd name="connsiteY1" fmla="*/ 715421 h 727546"/>
                <a:gd name="connsiteX2" fmla="*/ 36377 w 485031"/>
                <a:gd name="connsiteY2" fmla="*/ 36377 h 727546"/>
                <a:gd name="connsiteX3" fmla="*/ 458354 w 485031"/>
                <a:gd name="connsiteY3" fmla="*/ 18188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8354" y="550510"/>
                  </a:moveTo>
                  <a:lnTo>
                    <a:pt x="36377" y="715421"/>
                  </a:lnTo>
                  <a:lnTo>
                    <a:pt x="36377" y="36377"/>
                  </a:lnTo>
                  <a:lnTo>
                    <a:pt x="458354" y="181887"/>
                  </a:lnTo>
                  <a:close/>
                </a:path>
              </a:pathLst>
            </a:custGeom>
            <a:solidFill>
              <a:schemeClr val="accent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18" name="Freeform: Shape 117">
              <a:extLst>
                <a:ext uri="{FF2B5EF4-FFF2-40B4-BE49-F238E27FC236}">
                  <a16:creationId xmlns:a16="http://schemas.microsoft.com/office/drawing/2014/main" xmlns="" id="{88404095-B658-4801-A743-C877FAEB3BED}"/>
                </a:ext>
              </a:extLst>
            </p:cNvPr>
            <p:cNvSpPr/>
            <p:nvPr/>
          </p:nvSpPr>
          <p:spPr>
            <a:xfrm>
              <a:off x="7335261" y="3106353"/>
              <a:ext cx="135813" cy="254648"/>
            </a:xfrm>
            <a:custGeom>
              <a:avLst/>
              <a:gdLst>
                <a:gd name="connsiteX0" fmla="*/ 36377 w 388024"/>
                <a:gd name="connsiteY0" fmla="*/ 147934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4 h 727546"/>
                <a:gd name="connsiteX5" fmla="*/ 70329 w 388024"/>
                <a:gd name="connsiteY5" fmla="*/ 560211 h 727546"/>
                <a:gd name="connsiteX6" fmla="*/ 50928 w 388024"/>
                <a:gd name="connsiteY6" fmla="*/ 550510 h 727546"/>
                <a:gd name="connsiteX7" fmla="*/ 50928 w 388024"/>
                <a:gd name="connsiteY7" fmla="*/ 181887 h 727546"/>
                <a:gd name="connsiteX8" fmla="*/ 65479 w 388024"/>
                <a:gd name="connsiteY8" fmla="*/ 177036 h 727546"/>
                <a:gd name="connsiteX9" fmla="*/ 80030 w 388024"/>
                <a:gd name="connsiteY9" fmla="*/ 172186 h 727546"/>
                <a:gd name="connsiteX10" fmla="*/ 94581 w 388024"/>
                <a:gd name="connsiteY10" fmla="*/ 167336 h 727546"/>
                <a:gd name="connsiteX11" fmla="*/ 94581 w 388024"/>
                <a:gd name="connsiteY11" fmla="*/ 569912 h 727546"/>
                <a:gd name="connsiteX12" fmla="*/ 80030 w 388024"/>
                <a:gd name="connsiteY12" fmla="*/ 565061 h 727546"/>
                <a:gd name="connsiteX13" fmla="*/ 70329 w 388024"/>
                <a:gd name="connsiteY13" fmla="*/ 560211 h 727546"/>
                <a:gd name="connsiteX14" fmla="*/ 152785 w 388024"/>
                <a:gd name="connsiteY14" fmla="*/ 579612 h 727546"/>
                <a:gd name="connsiteX15" fmla="*/ 128533 w 388024"/>
                <a:gd name="connsiteY15" fmla="*/ 574762 h 727546"/>
                <a:gd name="connsiteX16" fmla="*/ 128533 w 388024"/>
                <a:gd name="connsiteY16" fmla="*/ 162485 h 727546"/>
                <a:gd name="connsiteX17" fmla="*/ 152785 w 388024"/>
                <a:gd name="connsiteY17" fmla="*/ 157635 h 727546"/>
                <a:gd name="connsiteX18" fmla="*/ 177036 w 388024"/>
                <a:gd name="connsiteY18" fmla="*/ 152785 h 727546"/>
                <a:gd name="connsiteX19" fmla="*/ 201288 w 388024"/>
                <a:gd name="connsiteY19" fmla="*/ 147934 h 727546"/>
                <a:gd name="connsiteX20" fmla="*/ 201288 w 388024"/>
                <a:gd name="connsiteY20" fmla="*/ 599013 h 727546"/>
                <a:gd name="connsiteX21" fmla="*/ 177036 w 388024"/>
                <a:gd name="connsiteY21" fmla="*/ 594163 h 727546"/>
                <a:gd name="connsiteX22" fmla="*/ 152785 w 388024"/>
                <a:gd name="connsiteY22" fmla="*/ 579612 h 727546"/>
                <a:gd name="connsiteX23" fmla="*/ 249791 w 388024"/>
                <a:gd name="connsiteY23" fmla="*/ 613565 h 727546"/>
                <a:gd name="connsiteX24" fmla="*/ 220689 w 388024"/>
                <a:gd name="connsiteY24" fmla="*/ 603864 h 727546"/>
                <a:gd name="connsiteX25" fmla="*/ 220689 w 388024"/>
                <a:gd name="connsiteY25" fmla="*/ 133384 h 727546"/>
                <a:gd name="connsiteX26" fmla="*/ 249791 w 388024"/>
                <a:gd name="connsiteY26" fmla="*/ 128533 h 727546"/>
                <a:gd name="connsiteX27" fmla="*/ 278893 w 388024"/>
                <a:gd name="connsiteY27" fmla="*/ 118833 h 727546"/>
                <a:gd name="connsiteX28" fmla="*/ 312845 w 388024"/>
                <a:gd name="connsiteY28" fmla="*/ 109132 h 727546"/>
                <a:gd name="connsiteX29" fmla="*/ 312845 w 388024"/>
                <a:gd name="connsiteY29" fmla="*/ 632966 h 727546"/>
                <a:gd name="connsiteX30" fmla="*/ 278893 w 388024"/>
                <a:gd name="connsiteY30" fmla="*/ 618415 h 727546"/>
                <a:gd name="connsiteX31" fmla="*/ 249791 w 388024"/>
                <a:gd name="connsiteY31" fmla="*/ 6135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4"/>
                  </a:moveTo>
                  <a:lnTo>
                    <a:pt x="36377" y="594163"/>
                  </a:lnTo>
                  <a:lnTo>
                    <a:pt x="351648" y="715421"/>
                  </a:lnTo>
                  <a:lnTo>
                    <a:pt x="351648" y="36377"/>
                  </a:lnTo>
                  <a:lnTo>
                    <a:pt x="36377" y="147934"/>
                  </a:lnTo>
                  <a:close/>
                  <a:moveTo>
                    <a:pt x="70329" y="560211"/>
                  </a:moveTo>
                  <a:lnTo>
                    <a:pt x="50928" y="550510"/>
                  </a:lnTo>
                  <a:lnTo>
                    <a:pt x="50928" y="181887"/>
                  </a:lnTo>
                  <a:lnTo>
                    <a:pt x="65479" y="177036"/>
                  </a:lnTo>
                  <a:lnTo>
                    <a:pt x="80030" y="172186"/>
                  </a:lnTo>
                  <a:lnTo>
                    <a:pt x="94581" y="167336"/>
                  </a:lnTo>
                  <a:lnTo>
                    <a:pt x="94581" y="569912"/>
                  </a:lnTo>
                  <a:lnTo>
                    <a:pt x="80030" y="565061"/>
                  </a:lnTo>
                  <a:lnTo>
                    <a:pt x="70329" y="560211"/>
                  </a:lnTo>
                  <a:close/>
                  <a:moveTo>
                    <a:pt x="152785" y="579612"/>
                  </a:moveTo>
                  <a:lnTo>
                    <a:pt x="128533" y="574762"/>
                  </a:lnTo>
                  <a:lnTo>
                    <a:pt x="128533" y="162485"/>
                  </a:lnTo>
                  <a:lnTo>
                    <a:pt x="152785" y="157635"/>
                  </a:lnTo>
                  <a:lnTo>
                    <a:pt x="177036" y="152785"/>
                  </a:lnTo>
                  <a:lnTo>
                    <a:pt x="201288" y="147934"/>
                  </a:lnTo>
                  <a:lnTo>
                    <a:pt x="201288" y="599013"/>
                  </a:lnTo>
                  <a:lnTo>
                    <a:pt x="177036" y="594163"/>
                  </a:lnTo>
                  <a:lnTo>
                    <a:pt x="152785" y="579612"/>
                  </a:lnTo>
                  <a:close/>
                  <a:moveTo>
                    <a:pt x="249791" y="613565"/>
                  </a:moveTo>
                  <a:lnTo>
                    <a:pt x="220689" y="603864"/>
                  </a:lnTo>
                  <a:lnTo>
                    <a:pt x="220689" y="133384"/>
                  </a:lnTo>
                  <a:lnTo>
                    <a:pt x="249791" y="128533"/>
                  </a:lnTo>
                  <a:lnTo>
                    <a:pt x="278893" y="118833"/>
                  </a:lnTo>
                  <a:lnTo>
                    <a:pt x="312845" y="109132"/>
                  </a:lnTo>
                  <a:lnTo>
                    <a:pt x="312845" y="632966"/>
                  </a:lnTo>
                  <a:lnTo>
                    <a:pt x="278893" y="618415"/>
                  </a:lnTo>
                  <a:lnTo>
                    <a:pt x="249791" y="613565"/>
                  </a:lnTo>
                  <a:close/>
                </a:path>
              </a:pathLst>
            </a:custGeom>
            <a:solidFill>
              <a:srgbClr val="00BCF2"/>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19" name="Freeform: Shape 118">
              <a:extLst>
                <a:ext uri="{FF2B5EF4-FFF2-40B4-BE49-F238E27FC236}">
                  <a16:creationId xmlns:a16="http://schemas.microsoft.com/office/drawing/2014/main" xmlns="" id="{98544BC8-0187-49E9-8EFB-1B16F482A2C3}"/>
                </a:ext>
              </a:extLst>
            </p:cNvPr>
            <p:cNvSpPr/>
            <p:nvPr/>
          </p:nvSpPr>
          <p:spPr>
            <a:xfrm>
              <a:off x="7308098"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20" name="Freeform: Shape 119">
              <a:extLst>
                <a:ext uri="{FF2B5EF4-FFF2-40B4-BE49-F238E27FC236}">
                  <a16:creationId xmlns:a16="http://schemas.microsoft.com/office/drawing/2014/main" xmlns="" id="{8FF74F23-467D-40D9-A757-990A3F85E682}"/>
                </a:ext>
              </a:extLst>
            </p:cNvPr>
            <p:cNvSpPr/>
            <p:nvPr/>
          </p:nvSpPr>
          <p:spPr>
            <a:xfrm>
              <a:off x="7173983"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29 w 388024"/>
                <a:gd name="connsiteY5" fmla="*/ 560211 h 727546"/>
                <a:gd name="connsiteX6" fmla="*/ 55779 w 388024"/>
                <a:gd name="connsiteY6" fmla="*/ 555361 h 727546"/>
                <a:gd name="connsiteX7" fmla="*/ 55779 w 388024"/>
                <a:gd name="connsiteY7" fmla="*/ 186737 h 727546"/>
                <a:gd name="connsiteX8" fmla="*/ 70329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9912 h 727546"/>
                <a:gd name="connsiteX13" fmla="*/ 70329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2186 w 388024"/>
                <a:gd name="connsiteY21" fmla="*/ 599014 h 727546"/>
                <a:gd name="connsiteX22" fmla="*/ 152785 w 388024"/>
                <a:gd name="connsiteY22" fmla="*/ 589313 h 727546"/>
                <a:gd name="connsiteX23" fmla="*/ 249791 w 388024"/>
                <a:gd name="connsiteY23" fmla="*/ 623265 h 727546"/>
                <a:gd name="connsiteX24" fmla="*/ 220689 w 388024"/>
                <a:gd name="connsiteY24" fmla="*/ 608714 h 727546"/>
                <a:gd name="connsiteX25" fmla="*/ 220689 w 388024"/>
                <a:gd name="connsiteY25" fmla="*/ 143084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29" y="560211"/>
                  </a:moveTo>
                  <a:lnTo>
                    <a:pt x="55779" y="555361"/>
                  </a:lnTo>
                  <a:lnTo>
                    <a:pt x="55779" y="186737"/>
                  </a:lnTo>
                  <a:lnTo>
                    <a:pt x="70329" y="181887"/>
                  </a:lnTo>
                  <a:lnTo>
                    <a:pt x="84880" y="177036"/>
                  </a:lnTo>
                  <a:lnTo>
                    <a:pt x="99431" y="172186"/>
                  </a:lnTo>
                  <a:lnTo>
                    <a:pt x="99431" y="574762"/>
                  </a:lnTo>
                  <a:lnTo>
                    <a:pt x="84880" y="569912"/>
                  </a:lnTo>
                  <a:lnTo>
                    <a:pt x="70329" y="560211"/>
                  </a:lnTo>
                  <a:close/>
                  <a:moveTo>
                    <a:pt x="152785" y="589313"/>
                  </a:moveTo>
                  <a:lnTo>
                    <a:pt x="128533" y="584463"/>
                  </a:lnTo>
                  <a:lnTo>
                    <a:pt x="128533" y="172186"/>
                  </a:lnTo>
                  <a:lnTo>
                    <a:pt x="152785" y="167336"/>
                  </a:lnTo>
                  <a:lnTo>
                    <a:pt x="177036" y="162485"/>
                  </a:lnTo>
                  <a:lnTo>
                    <a:pt x="201288" y="157635"/>
                  </a:lnTo>
                  <a:lnTo>
                    <a:pt x="201288" y="608714"/>
                  </a:lnTo>
                  <a:lnTo>
                    <a:pt x="172186" y="599014"/>
                  </a:lnTo>
                  <a:lnTo>
                    <a:pt x="152785" y="589313"/>
                  </a:lnTo>
                  <a:close/>
                  <a:moveTo>
                    <a:pt x="249791" y="623265"/>
                  </a:moveTo>
                  <a:lnTo>
                    <a:pt x="220689" y="608714"/>
                  </a:lnTo>
                  <a:lnTo>
                    <a:pt x="220689" y="143084"/>
                  </a:lnTo>
                  <a:lnTo>
                    <a:pt x="249791" y="138234"/>
                  </a:lnTo>
                  <a:lnTo>
                    <a:pt x="278893" y="128533"/>
                  </a:lnTo>
                  <a:lnTo>
                    <a:pt x="312845" y="118833"/>
                  </a:lnTo>
                  <a:lnTo>
                    <a:pt x="312845" y="642666"/>
                  </a:lnTo>
                  <a:lnTo>
                    <a:pt x="278893" y="632966"/>
                  </a:lnTo>
                  <a:lnTo>
                    <a:pt x="249791" y="623265"/>
                  </a:lnTo>
                  <a:close/>
                </a:path>
              </a:pathLst>
            </a:custGeom>
            <a:solidFill>
              <a:srgbClr val="00BCF2"/>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21" name="Freeform: Shape 120">
              <a:extLst>
                <a:ext uri="{FF2B5EF4-FFF2-40B4-BE49-F238E27FC236}">
                  <a16:creationId xmlns:a16="http://schemas.microsoft.com/office/drawing/2014/main" xmlns="" id="{294BD3D2-BE1D-4DF5-BAC2-C58A878EF268}"/>
                </a:ext>
              </a:extLst>
            </p:cNvPr>
            <p:cNvSpPr/>
            <p:nvPr/>
          </p:nvSpPr>
          <p:spPr>
            <a:xfrm>
              <a:off x="6965171"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22" name="Freeform: Shape 121">
              <a:extLst>
                <a:ext uri="{FF2B5EF4-FFF2-40B4-BE49-F238E27FC236}">
                  <a16:creationId xmlns:a16="http://schemas.microsoft.com/office/drawing/2014/main" xmlns="" id="{12BF19A8-6418-48EB-B5A8-6F0EF5350601}"/>
                </a:ext>
              </a:extLst>
            </p:cNvPr>
            <p:cNvSpPr/>
            <p:nvPr/>
          </p:nvSpPr>
          <p:spPr>
            <a:xfrm>
              <a:off x="6831056"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1 w 388024"/>
                <a:gd name="connsiteY10" fmla="*/ 172186 h 727546"/>
                <a:gd name="connsiteX11" fmla="*/ 99431 w 388024"/>
                <a:gd name="connsiteY11" fmla="*/ 574762 h 727546"/>
                <a:gd name="connsiteX12" fmla="*/ 84880 w 388024"/>
                <a:gd name="connsiteY12" fmla="*/ 565061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603864 h 727546"/>
                <a:gd name="connsiteX22" fmla="*/ 152785 w 388024"/>
                <a:gd name="connsiteY22" fmla="*/ 589313 h 727546"/>
                <a:gd name="connsiteX23" fmla="*/ 249791 w 388024"/>
                <a:gd name="connsiteY23" fmla="*/ 623265 h 727546"/>
                <a:gd name="connsiteX24" fmla="*/ 220689 w 388024"/>
                <a:gd name="connsiteY24" fmla="*/ 613564 h 727546"/>
                <a:gd name="connsiteX25" fmla="*/ 220689 w 388024"/>
                <a:gd name="connsiteY25" fmla="*/ 147935 h 727546"/>
                <a:gd name="connsiteX26" fmla="*/ 249791 w 388024"/>
                <a:gd name="connsiteY26" fmla="*/ 138234 h 727546"/>
                <a:gd name="connsiteX27" fmla="*/ 278893 w 388024"/>
                <a:gd name="connsiteY27" fmla="*/ 128533 h 727546"/>
                <a:gd name="connsiteX28" fmla="*/ 312845 w 388024"/>
                <a:gd name="connsiteY28" fmla="*/ 118833 h 727546"/>
                <a:gd name="connsiteX29" fmla="*/ 312845 w 388024"/>
                <a:gd name="connsiteY29" fmla="*/ 642666 h 727546"/>
                <a:gd name="connsiteX30" fmla="*/ 278893 w 388024"/>
                <a:gd name="connsiteY30" fmla="*/ 628115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1" y="172186"/>
                  </a:lnTo>
                  <a:lnTo>
                    <a:pt x="99431" y="574762"/>
                  </a:lnTo>
                  <a:lnTo>
                    <a:pt x="84880" y="565061"/>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603864"/>
                  </a:lnTo>
                  <a:lnTo>
                    <a:pt x="152785" y="589313"/>
                  </a:lnTo>
                  <a:close/>
                  <a:moveTo>
                    <a:pt x="249791" y="623265"/>
                  </a:moveTo>
                  <a:lnTo>
                    <a:pt x="220689" y="613564"/>
                  </a:lnTo>
                  <a:lnTo>
                    <a:pt x="220689" y="147935"/>
                  </a:lnTo>
                  <a:lnTo>
                    <a:pt x="249791" y="138234"/>
                  </a:lnTo>
                  <a:lnTo>
                    <a:pt x="278893" y="128533"/>
                  </a:lnTo>
                  <a:lnTo>
                    <a:pt x="312845" y="118833"/>
                  </a:lnTo>
                  <a:lnTo>
                    <a:pt x="312845" y="642666"/>
                  </a:lnTo>
                  <a:lnTo>
                    <a:pt x="278893" y="628115"/>
                  </a:lnTo>
                  <a:lnTo>
                    <a:pt x="249791" y="623265"/>
                  </a:lnTo>
                  <a:close/>
                </a:path>
              </a:pathLst>
            </a:custGeom>
            <a:solidFill>
              <a:srgbClr val="00BCF2"/>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23" name="Freeform: Shape 122">
              <a:extLst>
                <a:ext uri="{FF2B5EF4-FFF2-40B4-BE49-F238E27FC236}">
                  <a16:creationId xmlns:a16="http://schemas.microsoft.com/office/drawing/2014/main" xmlns="" id="{4F69E9A0-59EA-4F07-9CD4-DFCB20371859}"/>
                </a:ext>
              </a:extLst>
            </p:cNvPr>
            <p:cNvSpPr/>
            <p:nvPr/>
          </p:nvSpPr>
          <p:spPr>
            <a:xfrm>
              <a:off x="7647630" y="2866983"/>
              <a:ext cx="169766" cy="254648"/>
            </a:xfrm>
            <a:custGeom>
              <a:avLst/>
              <a:gdLst>
                <a:gd name="connsiteX0" fmla="*/ 453504 w 485031"/>
                <a:gd name="connsiteY0" fmla="*/ 555361 h 727546"/>
                <a:gd name="connsiteX1" fmla="*/ 36377 w 485031"/>
                <a:gd name="connsiteY1" fmla="*/ 715421 h 727546"/>
                <a:gd name="connsiteX2" fmla="*/ 36377 w 485031"/>
                <a:gd name="connsiteY2" fmla="*/ 36377 h 727546"/>
                <a:gd name="connsiteX3" fmla="*/ 453504 w 485031"/>
                <a:gd name="connsiteY3" fmla="*/ 186737 h 727546"/>
              </a:gdLst>
              <a:ahLst/>
              <a:cxnLst>
                <a:cxn ang="0">
                  <a:pos x="connsiteX0" y="connsiteY0"/>
                </a:cxn>
                <a:cxn ang="0">
                  <a:pos x="connsiteX1" y="connsiteY1"/>
                </a:cxn>
                <a:cxn ang="0">
                  <a:pos x="connsiteX2" y="connsiteY2"/>
                </a:cxn>
                <a:cxn ang="0">
                  <a:pos x="connsiteX3" y="connsiteY3"/>
                </a:cxn>
              </a:cxnLst>
              <a:rect l="l" t="t" r="r" b="b"/>
              <a:pathLst>
                <a:path w="485031" h="727546">
                  <a:moveTo>
                    <a:pt x="453504" y="555361"/>
                  </a:moveTo>
                  <a:lnTo>
                    <a:pt x="36377" y="715421"/>
                  </a:lnTo>
                  <a:lnTo>
                    <a:pt x="36377" y="36377"/>
                  </a:lnTo>
                  <a:lnTo>
                    <a:pt x="453504" y="186737"/>
                  </a:lnTo>
                  <a:close/>
                </a:path>
              </a:pathLst>
            </a:custGeom>
            <a:solidFill>
              <a:schemeClr val="accent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24" name="Freeform: Shape 123">
              <a:extLst>
                <a:ext uri="{FF2B5EF4-FFF2-40B4-BE49-F238E27FC236}">
                  <a16:creationId xmlns:a16="http://schemas.microsoft.com/office/drawing/2014/main" xmlns="" id="{9E0E820D-8DEB-4791-8372-64BEDDCBB2EB}"/>
                </a:ext>
              </a:extLst>
            </p:cNvPr>
            <p:cNvSpPr/>
            <p:nvPr/>
          </p:nvSpPr>
          <p:spPr>
            <a:xfrm>
              <a:off x="7511817" y="2866983"/>
              <a:ext cx="135813" cy="254648"/>
            </a:xfrm>
            <a:custGeom>
              <a:avLst/>
              <a:gdLst>
                <a:gd name="connsiteX0" fmla="*/ 36377 w 388024"/>
                <a:gd name="connsiteY0" fmla="*/ 147935 h 727546"/>
                <a:gd name="connsiteX1" fmla="*/ 36377 w 388024"/>
                <a:gd name="connsiteY1" fmla="*/ 594163 h 727546"/>
                <a:gd name="connsiteX2" fmla="*/ 351648 w 388024"/>
                <a:gd name="connsiteY2" fmla="*/ 715421 h 727546"/>
                <a:gd name="connsiteX3" fmla="*/ 351648 w 388024"/>
                <a:gd name="connsiteY3" fmla="*/ 36377 h 727546"/>
                <a:gd name="connsiteX4" fmla="*/ 36377 w 388024"/>
                <a:gd name="connsiteY4" fmla="*/ 147935 h 727546"/>
                <a:gd name="connsiteX5" fmla="*/ 70330 w 388024"/>
                <a:gd name="connsiteY5" fmla="*/ 560211 h 727546"/>
                <a:gd name="connsiteX6" fmla="*/ 55779 w 388024"/>
                <a:gd name="connsiteY6" fmla="*/ 555361 h 727546"/>
                <a:gd name="connsiteX7" fmla="*/ 55779 w 388024"/>
                <a:gd name="connsiteY7" fmla="*/ 186737 h 727546"/>
                <a:gd name="connsiteX8" fmla="*/ 70330 w 388024"/>
                <a:gd name="connsiteY8" fmla="*/ 181887 h 727546"/>
                <a:gd name="connsiteX9" fmla="*/ 84880 w 388024"/>
                <a:gd name="connsiteY9" fmla="*/ 177036 h 727546"/>
                <a:gd name="connsiteX10" fmla="*/ 99432 w 388024"/>
                <a:gd name="connsiteY10" fmla="*/ 172186 h 727546"/>
                <a:gd name="connsiteX11" fmla="*/ 99432 w 388024"/>
                <a:gd name="connsiteY11" fmla="*/ 574762 h 727546"/>
                <a:gd name="connsiteX12" fmla="*/ 84880 w 388024"/>
                <a:gd name="connsiteY12" fmla="*/ 569912 h 727546"/>
                <a:gd name="connsiteX13" fmla="*/ 70330 w 388024"/>
                <a:gd name="connsiteY13" fmla="*/ 560211 h 727546"/>
                <a:gd name="connsiteX14" fmla="*/ 152785 w 388024"/>
                <a:gd name="connsiteY14" fmla="*/ 589313 h 727546"/>
                <a:gd name="connsiteX15" fmla="*/ 128533 w 388024"/>
                <a:gd name="connsiteY15" fmla="*/ 584463 h 727546"/>
                <a:gd name="connsiteX16" fmla="*/ 128533 w 388024"/>
                <a:gd name="connsiteY16" fmla="*/ 172186 h 727546"/>
                <a:gd name="connsiteX17" fmla="*/ 152785 w 388024"/>
                <a:gd name="connsiteY17" fmla="*/ 167336 h 727546"/>
                <a:gd name="connsiteX18" fmla="*/ 177036 w 388024"/>
                <a:gd name="connsiteY18" fmla="*/ 162485 h 727546"/>
                <a:gd name="connsiteX19" fmla="*/ 201288 w 388024"/>
                <a:gd name="connsiteY19" fmla="*/ 157635 h 727546"/>
                <a:gd name="connsiteX20" fmla="*/ 201288 w 388024"/>
                <a:gd name="connsiteY20" fmla="*/ 608714 h 727546"/>
                <a:gd name="connsiteX21" fmla="*/ 177036 w 388024"/>
                <a:gd name="connsiteY21" fmla="*/ 599014 h 727546"/>
                <a:gd name="connsiteX22" fmla="*/ 152785 w 388024"/>
                <a:gd name="connsiteY22" fmla="*/ 589313 h 727546"/>
                <a:gd name="connsiteX23" fmla="*/ 249791 w 388024"/>
                <a:gd name="connsiteY23" fmla="*/ 623265 h 727546"/>
                <a:gd name="connsiteX24" fmla="*/ 225540 w 388024"/>
                <a:gd name="connsiteY24" fmla="*/ 608714 h 727546"/>
                <a:gd name="connsiteX25" fmla="*/ 225540 w 388024"/>
                <a:gd name="connsiteY25" fmla="*/ 143084 h 727546"/>
                <a:gd name="connsiteX26" fmla="*/ 254641 w 388024"/>
                <a:gd name="connsiteY26" fmla="*/ 138234 h 727546"/>
                <a:gd name="connsiteX27" fmla="*/ 283743 w 388024"/>
                <a:gd name="connsiteY27" fmla="*/ 128533 h 727546"/>
                <a:gd name="connsiteX28" fmla="*/ 317696 w 388024"/>
                <a:gd name="connsiteY28" fmla="*/ 118833 h 727546"/>
                <a:gd name="connsiteX29" fmla="*/ 317696 w 388024"/>
                <a:gd name="connsiteY29" fmla="*/ 642666 h 727546"/>
                <a:gd name="connsiteX30" fmla="*/ 283743 w 388024"/>
                <a:gd name="connsiteY30" fmla="*/ 632966 h 727546"/>
                <a:gd name="connsiteX31" fmla="*/ 249791 w 388024"/>
                <a:gd name="connsiteY31" fmla="*/ 623265 h 7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8024" h="727546">
                  <a:moveTo>
                    <a:pt x="36377" y="147935"/>
                  </a:moveTo>
                  <a:lnTo>
                    <a:pt x="36377" y="594163"/>
                  </a:lnTo>
                  <a:lnTo>
                    <a:pt x="351648" y="715421"/>
                  </a:lnTo>
                  <a:lnTo>
                    <a:pt x="351648" y="36377"/>
                  </a:lnTo>
                  <a:lnTo>
                    <a:pt x="36377" y="147935"/>
                  </a:lnTo>
                  <a:close/>
                  <a:moveTo>
                    <a:pt x="70330" y="560211"/>
                  </a:moveTo>
                  <a:lnTo>
                    <a:pt x="55779" y="555361"/>
                  </a:lnTo>
                  <a:lnTo>
                    <a:pt x="55779" y="186737"/>
                  </a:lnTo>
                  <a:lnTo>
                    <a:pt x="70330" y="181887"/>
                  </a:lnTo>
                  <a:lnTo>
                    <a:pt x="84880" y="177036"/>
                  </a:lnTo>
                  <a:lnTo>
                    <a:pt x="99432" y="172186"/>
                  </a:lnTo>
                  <a:lnTo>
                    <a:pt x="99432" y="574762"/>
                  </a:lnTo>
                  <a:lnTo>
                    <a:pt x="84880" y="569912"/>
                  </a:lnTo>
                  <a:lnTo>
                    <a:pt x="70330" y="560211"/>
                  </a:lnTo>
                  <a:close/>
                  <a:moveTo>
                    <a:pt x="152785" y="589313"/>
                  </a:moveTo>
                  <a:lnTo>
                    <a:pt x="128533" y="584463"/>
                  </a:lnTo>
                  <a:lnTo>
                    <a:pt x="128533" y="172186"/>
                  </a:lnTo>
                  <a:lnTo>
                    <a:pt x="152785" y="167336"/>
                  </a:lnTo>
                  <a:lnTo>
                    <a:pt x="177036" y="162485"/>
                  </a:lnTo>
                  <a:lnTo>
                    <a:pt x="201288" y="157635"/>
                  </a:lnTo>
                  <a:lnTo>
                    <a:pt x="201288" y="608714"/>
                  </a:lnTo>
                  <a:lnTo>
                    <a:pt x="177036" y="599014"/>
                  </a:lnTo>
                  <a:lnTo>
                    <a:pt x="152785" y="589313"/>
                  </a:lnTo>
                  <a:close/>
                  <a:moveTo>
                    <a:pt x="249791" y="623265"/>
                  </a:moveTo>
                  <a:lnTo>
                    <a:pt x="225540" y="608714"/>
                  </a:lnTo>
                  <a:lnTo>
                    <a:pt x="225540" y="143084"/>
                  </a:lnTo>
                  <a:lnTo>
                    <a:pt x="254641" y="138234"/>
                  </a:lnTo>
                  <a:lnTo>
                    <a:pt x="283743" y="128533"/>
                  </a:lnTo>
                  <a:lnTo>
                    <a:pt x="317696" y="118833"/>
                  </a:lnTo>
                  <a:lnTo>
                    <a:pt x="317696" y="642666"/>
                  </a:lnTo>
                  <a:lnTo>
                    <a:pt x="283743" y="632966"/>
                  </a:lnTo>
                  <a:lnTo>
                    <a:pt x="249791" y="623265"/>
                  </a:lnTo>
                  <a:close/>
                </a:path>
              </a:pathLst>
            </a:custGeom>
            <a:solidFill>
              <a:srgbClr val="00BCF2"/>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grpSp>
      <p:pic>
        <p:nvPicPr>
          <p:cNvPr id="125" name="Graphic 124" descr="Cosmos DB&#10;(dark theme)">
            <a:extLst>
              <a:ext uri="{FF2B5EF4-FFF2-40B4-BE49-F238E27FC236}">
                <a16:creationId xmlns:a16="http://schemas.microsoft.com/office/drawing/2014/main" xmlns="" id="{3EE5980E-74FF-4091-95B1-35B8EDB222E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345023" y="4744385"/>
            <a:ext cx="395046" cy="359131"/>
          </a:xfrm>
          <a:prstGeom prst="rect">
            <a:avLst/>
          </a:prstGeom>
        </p:spPr>
      </p:pic>
      <p:pic>
        <p:nvPicPr>
          <p:cNvPr id="128" name="Graphic 127" descr="SQL Database">
            <a:extLst>
              <a:ext uri="{FF2B5EF4-FFF2-40B4-BE49-F238E27FC236}">
                <a16:creationId xmlns:a16="http://schemas.microsoft.com/office/drawing/2014/main" xmlns="" id="{0B5FDDF5-D5B0-4EB9-A671-D4C8147AB39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910036" y="4776861"/>
            <a:ext cx="387207" cy="387207"/>
          </a:xfrm>
          <a:prstGeom prst="rect">
            <a:avLst/>
          </a:prstGeom>
        </p:spPr>
      </p:pic>
      <p:grpSp>
        <p:nvGrpSpPr>
          <p:cNvPr id="4" name="Group 3">
            <a:extLst>
              <a:ext uri="{FF2B5EF4-FFF2-40B4-BE49-F238E27FC236}">
                <a16:creationId xmlns:a16="http://schemas.microsoft.com/office/drawing/2014/main" xmlns="" id="{A9D03D8D-6147-46C7-A66F-5ADBE6FE655B}"/>
              </a:ext>
            </a:extLst>
          </p:cNvPr>
          <p:cNvGrpSpPr/>
          <p:nvPr/>
        </p:nvGrpSpPr>
        <p:grpSpPr>
          <a:xfrm flipH="1">
            <a:off x="10660116" y="3636357"/>
            <a:ext cx="743794" cy="729618"/>
            <a:chOff x="386190" y="3636357"/>
            <a:chExt cx="1115011" cy="1093760"/>
          </a:xfrm>
        </p:grpSpPr>
        <p:pic>
          <p:nvPicPr>
            <p:cNvPr id="129" name="Picture 128" descr="DevOps Azure Artifacts">
              <a:extLst>
                <a:ext uri="{FF2B5EF4-FFF2-40B4-BE49-F238E27FC236}">
                  <a16:creationId xmlns:a16="http://schemas.microsoft.com/office/drawing/2014/main" xmlns="" id="{16CB57D5-0397-4994-887D-74D9452058BB}"/>
                </a:ext>
              </a:extLst>
            </p:cNvPr>
            <p:cNvPicPr>
              <a:picLocks noChangeAspect="1"/>
            </p:cNvPicPr>
            <p:nvPr/>
          </p:nvPicPr>
          <p:blipFill>
            <a:blip r:embed="rId9"/>
            <a:stretch>
              <a:fillRect/>
            </a:stretch>
          </p:blipFill>
          <p:spPr>
            <a:xfrm flipH="1">
              <a:off x="723292" y="3636357"/>
              <a:ext cx="462269" cy="462428"/>
            </a:xfrm>
            <a:prstGeom prst="rect">
              <a:avLst/>
            </a:prstGeom>
          </p:spPr>
        </p:pic>
        <p:pic>
          <p:nvPicPr>
            <p:cNvPr id="131" name="Picture 130" descr="DevOps Azure Repos">
              <a:extLst>
                <a:ext uri="{FF2B5EF4-FFF2-40B4-BE49-F238E27FC236}">
                  <a16:creationId xmlns:a16="http://schemas.microsoft.com/office/drawing/2014/main" xmlns="" id="{5D0F8517-AB54-47C6-82DB-603B9369167C}"/>
                </a:ext>
              </a:extLst>
            </p:cNvPr>
            <p:cNvPicPr>
              <a:picLocks noChangeAspect="1"/>
            </p:cNvPicPr>
            <p:nvPr/>
          </p:nvPicPr>
          <p:blipFill>
            <a:blip r:embed="rId10"/>
            <a:stretch>
              <a:fillRect/>
            </a:stretch>
          </p:blipFill>
          <p:spPr>
            <a:xfrm flipH="1">
              <a:off x="1091391" y="4214204"/>
              <a:ext cx="409810" cy="459429"/>
            </a:xfrm>
            <a:prstGeom prst="rect">
              <a:avLst/>
            </a:prstGeom>
          </p:spPr>
        </p:pic>
        <p:pic>
          <p:nvPicPr>
            <p:cNvPr id="132" name="Picture 131" descr="DevOps Azure Boards">
              <a:extLst>
                <a:ext uri="{FF2B5EF4-FFF2-40B4-BE49-F238E27FC236}">
                  <a16:creationId xmlns:a16="http://schemas.microsoft.com/office/drawing/2014/main" xmlns="" id="{6348AD49-AD67-490A-A814-B91268061040}"/>
                </a:ext>
              </a:extLst>
            </p:cNvPr>
            <p:cNvPicPr>
              <a:picLocks noChangeAspect="1"/>
            </p:cNvPicPr>
            <p:nvPr/>
          </p:nvPicPr>
          <p:blipFill>
            <a:blip r:embed="rId11"/>
            <a:stretch>
              <a:fillRect/>
            </a:stretch>
          </p:blipFill>
          <p:spPr>
            <a:xfrm flipH="1">
              <a:off x="386190" y="4240190"/>
              <a:ext cx="489757" cy="489927"/>
            </a:xfrm>
            <a:prstGeom prst="rect">
              <a:avLst/>
            </a:prstGeom>
          </p:spPr>
        </p:pic>
      </p:grpSp>
      <p:grpSp>
        <p:nvGrpSpPr>
          <p:cNvPr id="3" name="Group 2">
            <a:extLst>
              <a:ext uri="{FF2B5EF4-FFF2-40B4-BE49-F238E27FC236}">
                <a16:creationId xmlns:a16="http://schemas.microsoft.com/office/drawing/2014/main" xmlns="" id="{DF558E53-E3C2-4976-9FCD-479E672860C4}"/>
              </a:ext>
            </a:extLst>
          </p:cNvPr>
          <p:cNvGrpSpPr/>
          <p:nvPr/>
        </p:nvGrpSpPr>
        <p:grpSpPr>
          <a:xfrm flipH="1">
            <a:off x="632595" y="5070135"/>
            <a:ext cx="1583408" cy="700989"/>
            <a:chOff x="9975997" y="5070135"/>
            <a:chExt cx="1583408" cy="700989"/>
          </a:xfrm>
        </p:grpSpPr>
        <p:sp>
          <p:nvSpPr>
            <p:cNvPr id="130" name="Oval 57">
              <a:extLst>
                <a:ext uri="{FF2B5EF4-FFF2-40B4-BE49-F238E27FC236}">
                  <a16:creationId xmlns:a16="http://schemas.microsoft.com/office/drawing/2014/main" xmlns="" id="{CE027DFE-AF01-4AB8-8B76-315826587A92}"/>
                </a:ext>
              </a:extLst>
            </p:cNvPr>
            <p:cNvSpPr/>
            <p:nvPr/>
          </p:nvSpPr>
          <p:spPr bwMode="auto">
            <a:xfrm>
              <a:off x="10260862" y="5079203"/>
              <a:ext cx="422169" cy="422169"/>
            </a:xfrm>
            <a:prstGeom prst="ellipse">
              <a:avLst/>
            </a:prstGeom>
            <a:solidFill>
              <a:srgbClr val="5C2D9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4526" tIns="131622" rIns="164526" bIns="131622" numCol="1" spcCol="0" rtlCol="1" fromWordArt="0" anchor="ctr" anchorCtr="0" forceAA="0" compatLnSpc="1">
              <a:prstTxWarp prst="textNoShape">
                <a:avLst/>
              </a:prstTxWarp>
              <a:noAutofit/>
            </a:bodyPr>
            <a:lstStyle/>
            <a:p>
              <a:pPr algn="r" defTabSz="838812" rtl="1" fontAlgn="base">
                <a:spcBef>
                  <a:spcPct val="0"/>
                </a:spcBef>
                <a:spcAft>
                  <a:spcPct val="0"/>
                </a:spcAft>
                <a:defRPr/>
              </a:pPr>
              <a:endParaRPr lang="en-US" sz="1799">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33" name="Graphic 93">
              <a:extLst>
                <a:ext uri="{FF2B5EF4-FFF2-40B4-BE49-F238E27FC236}">
                  <a16:creationId xmlns:a16="http://schemas.microsoft.com/office/drawing/2014/main" xmlns="" id="{32C54939-427F-44A2-9110-7B8F99A5F088}"/>
                </a:ext>
              </a:extLst>
            </p:cNvPr>
            <p:cNvSpPr/>
            <p:nvPr/>
          </p:nvSpPr>
          <p:spPr>
            <a:xfrm flipH="1">
              <a:off x="10374725" y="5193879"/>
              <a:ext cx="194444" cy="192817"/>
            </a:xfrm>
            <a:custGeom>
              <a:avLst/>
              <a:gdLst>
                <a:gd name="connsiteX0" fmla="*/ 737711 w 1533525"/>
                <a:gd name="connsiteY0" fmla="*/ 216694 h 1504950"/>
                <a:gd name="connsiteX1" fmla="*/ 401479 w 1533525"/>
                <a:gd name="connsiteY1" fmla="*/ 552926 h 1504950"/>
                <a:gd name="connsiteX2" fmla="*/ 187166 w 1533525"/>
                <a:gd name="connsiteY2" fmla="*/ 386239 h 1504950"/>
                <a:gd name="connsiteX3" fmla="*/ 102394 w 1533525"/>
                <a:gd name="connsiteY3" fmla="*/ 428149 h 1504950"/>
                <a:gd name="connsiteX4" fmla="*/ 102394 w 1533525"/>
                <a:gd name="connsiteY4" fmla="*/ 852011 h 1504950"/>
                <a:gd name="connsiteX5" fmla="*/ 187166 w 1533525"/>
                <a:gd name="connsiteY5" fmla="*/ 893921 h 1504950"/>
                <a:gd name="connsiteX6" fmla="*/ 401479 w 1533525"/>
                <a:gd name="connsiteY6" fmla="*/ 727234 h 1504950"/>
                <a:gd name="connsiteX7" fmla="*/ 737711 w 1533525"/>
                <a:gd name="connsiteY7" fmla="*/ 1064419 h 1504950"/>
                <a:gd name="connsiteX8" fmla="*/ 949166 w 1533525"/>
                <a:gd name="connsiteY8" fmla="*/ 979646 h 1504950"/>
                <a:gd name="connsiteX9" fmla="*/ 949166 w 1533525"/>
                <a:gd name="connsiteY9" fmla="*/ 301466 h 1504950"/>
                <a:gd name="connsiteX10" fmla="*/ 737711 w 1533525"/>
                <a:gd name="connsiteY10" fmla="*/ 216694 h 1504950"/>
                <a:gd name="connsiteX11" fmla="*/ 187166 w 1533525"/>
                <a:gd name="connsiteY11" fmla="*/ 767239 h 1504950"/>
                <a:gd name="connsiteX12" fmla="*/ 187166 w 1533525"/>
                <a:gd name="connsiteY12" fmla="*/ 512921 h 1504950"/>
                <a:gd name="connsiteX13" fmla="*/ 313849 w 1533525"/>
                <a:gd name="connsiteY13" fmla="*/ 639604 h 1504950"/>
                <a:gd name="connsiteX14" fmla="*/ 187166 w 1533525"/>
                <a:gd name="connsiteY14" fmla="*/ 767239 h 1504950"/>
                <a:gd name="connsiteX15" fmla="*/ 513874 w 1533525"/>
                <a:gd name="connsiteY15" fmla="*/ 640556 h 1504950"/>
                <a:gd name="connsiteX16" fmla="*/ 737711 w 1533525"/>
                <a:gd name="connsiteY16" fmla="*/ 466249 h 1504950"/>
                <a:gd name="connsiteX17" fmla="*/ 737711 w 1533525"/>
                <a:gd name="connsiteY17" fmla="*/ 814864 h 1504950"/>
                <a:gd name="connsiteX18" fmla="*/ 513874 w 1533525"/>
                <a:gd name="connsiteY18" fmla="*/ 640556 h 1504950"/>
                <a:gd name="connsiteX19" fmla="*/ 1140619 w 1533525"/>
                <a:gd name="connsiteY19" fmla="*/ 7144 h 1504950"/>
                <a:gd name="connsiteX20" fmla="*/ 1531144 w 1533525"/>
                <a:gd name="connsiteY20" fmla="*/ 159544 h 1504950"/>
                <a:gd name="connsiteX21" fmla="*/ 1531144 w 1533525"/>
                <a:gd name="connsiteY21" fmla="*/ 1331119 h 1504950"/>
                <a:gd name="connsiteX22" fmla="*/ 1140619 w 1533525"/>
                <a:gd name="connsiteY22" fmla="*/ 1502569 h 1504950"/>
                <a:gd name="connsiteX23" fmla="*/ 7144 w 1533525"/>
                <a:gd name="connsiteY23" fmla="*/ 1159669 h 1504950"/>
                <a:gd name="connsiteX24" fmla="*/ 7144 w 1533525"/>
                <a:gd name="connsiteY24" fmla="*/ 1121569 h 1504950"/>
                <a:gd name="connsiteX25" fmla="*/ 1133951 w 1533525"/>
                <a:gd name="connsiteY25" fmla="*/ 1211104 h 1504950"/>
                <a:gd name="connsiteX26" fmla="*/ 1145381 w 1533525"/>
                <a:gd name="connsiteY26" fmla="*/ 1212056 h 1504950"/>
                <a:gd name="connsiteX27" fmla="*/ 1140619 w 1533525"/>
                <a:gd name="connsiteY27" fmla="*/ 7144 h 150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33525" h="1504950">
                  <a:moveTo>
                    <a:pt x="737711" y="216694"/>
                  </a:moveTo>
                  <a:lnTo>
                    <a:pt x="401479" y="552926"/>
                  </a:lnTo>
                  <a:lnTo>
                    <a:pt x="187166" y="386239"/>
                  </a:lnTo>
                  <a:lnTo>
                    <a:pt x="102394" y="428149"/>
                  </a:lnTo>
                  <a:lnTo>
                    <a:pt x="102394" y="852011"/>
                  </a:lnTo>
                  <a:lnTo>
                    <a:pt x="187166" y="893921"/>
                  </a:lnTo>
                  <a:lnTo>
                    <a:pt x="401479" y="727234"/>
                  </a:lnTo>
                  <a:lnTo>
                    <a:pt x="737711" y="1064419"/>
                  </a:lnTo>
                  <a:lnTo>
                    <a:pt x="949166" y="979646"/>
                  </a:lnTo>
                  <a:lnTo>
                    <a:pt x="949166" y="301466"/>
                  </a:lnTo>
                  <a:lnTo>
                    <a:pt x="737711" y="216694"/>
                  </a:lnTo>
                  <a:close/>
                  <a:moveTo>
                    <a:pt x="187166" y="767239"/>
                  </a:moveTo>
                  <a:lnTo>
                    <a:pt x="187166" y="512921"/>
                  </a:lnTo>
                  <a:lnTo>
                    <a:pt x="313849" y="639604"/>
                  </a:lnTo>
                  <a:lnTo>
                    <a:pt x="187166" y="767239"/>
                  </a:lnTo>
                  <a:close/>
                  <a:moveTo>
                    <a:pt x="513874" y="640556"/>
                  </a:moveTo>
                  <a:lnTo>
                    <a:pt x="737711" y="466249"/>
                  </a:lnTo>
                  <a:lnTo>
                    <a:pt x="737711" y="814864"/>
                  </a:lnTo>
                  <a:lnTo>
                    <a:pt x="513874" y="640556"/>
                  </a:lnTo>
                  <a:close/>
                  <a:moveTo>
                    <a:pt x="1140619" y="7144"/>
                  </a:moveTo>
                  <a:lnTo>
                    <a:pt x="1531144" y="159544"/>
                  </a:lnTo>
                  <a:lnTo>
                    <a:pt x="1531144" y="1331119"/>
                  </a:lnTo>
                  <a:lnTo>
                    <a:pt x="1140619" y="1502569"/>
                  </a:lnTo>
                  <a:lnTo>
                    <a:pt x="7144" y="1159669"/>
                  </a:lnTo>
                  <a:lnTo>
                    <a:pt x="7144" y="1121569"/>
                  </a:lnTo>
                  <a:lnTo>
                    <a:pt x="1133951" y="1211104"/>
                  </a:lnTo>
                  <a:lnTo>
                    <a:pt x="1145381" y="1212056"/>
                  </a:lnTo>
                  <a:lnTo>
                    <a:pt x="1140619" y="7144"/>
                  </a:lnTo>
                  <a:close/>
                </a:path>
              </a:pathLst>
            </a:custGeom>
            <a:solidFill>
              <a:schemeClr val="bg1"/>
            </a:solidFill>
            <a:ln w="9525" cap="flat">
              <a:noFill/>
              <a:prstDash val="solid"/>
              <a:miter/>
            </a:ln>
          </p:spPr>
          <p:txBody>
            <a:bodyPr rtlCol="1" anchor="ct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35" name="Oval 58">
              <a:extLst>
                <a:ext uri="{FF2B5EF4-FFF2-40B4-BE49-F238E27FC236}">
                  <a16:creationId xmlns:a16="http://schemas.microsoft.com/office/drawing/2014/main" xmlns="" id="{DA3875BE-251D-4C54-8763-99F39719EC73}"/>
                </a:ext>
              </a:extLst>
            </p:cNvPr>
            <p:cNvSpPr/>
            <p:nvPr/>
          </p:nvSpPr>
          <p:spPr bwMode="auto">
            <a:xfrm>
              <a:off x="10955135" y="5070135"/>
              <a:ext cx="422169" cy="422169"/>
            </a:xfrm>
            <a:prstGeom prst="ellipse">
              <a:avLst/>
            </a:prstGeom>
            <a:solidFill>
              <a:srgbClr val="0067B8"/>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4526" tIns="131622" rIns="164526" bIns="131622" numCol="1" spcCol="0" rtlCol="1" fromWordArt="0" anchor="ctr" anchorCtr="0" forceAA="0" compatLnSpc="1">
              <a:prstTxWarp prst="textNoShape">
                <a:avLst/>
              </a:prstTxWarp>
              <a:noAutofit/>
            </a:bodyPr>
            <a:lstStyle/>
            <a:p>
              <a:pPr algn="r" defTabSz="838812" rtl="1" fontAlgn="base">
                <a:spcBef>
                  <a:spcPct val="0"/>
                </a:spcBef>
                <a:spcAft>
                  <a:spcPct val="0"/>
                </a:spcAft>
                <a:defRPr/>
              </a:pPr>
              <a:endParaRPr lang="en-US" sz="1799">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36" name="Freeform 21">
              <a:extLst>
                <a:ext uri="{FF2B5EF4-FFF2-40B4-BE49-F238E27FC236}">
                  <a16:creationId xmlns:a16="http://schemas.microsoft.com/office/drawing/2014/main" xmlns="" id="{2158CA65-A899-4438-AF00-C9E9816920CD}"/>
                </a:ext>
              </a:extLst>
            </p:cNvPr>
            <p:cNvSpPr>
              <a:spLocks noChangeAspect="1" noEditPoints="1"/>
            </p:cNvSpPr>
            <p:nvPr/>
          </p:nvSpPr>
          <p:spPr bwMode="auto">
            <a:xfrm flipH="1">
              <a:off x="11057027" y="5182756"/>
              <a:ext cx="218385" cy="196927"/>
            </a:xfrm>
            <a:custGeom>
              <a:avLst/>
              <a:gdLst>
                <a:gd name="T0" fmla="*/ 71 w 1130"/>
                <a:gd name="T1" fmla="*/ 628 h 1110"/>
                <a:gd name="T2" fmla="*/ 132 w 1130"/>
                <a:gd name="T3" fmla="*/ 659 h 1110"/>
                <a:gd name="T4" fmla="*/ 293 w 1130"/>
                <a:gd name="T5" fmla="*/ 536 h 1110"/>
                <a:gd name="T6" fmla="*/ 542 w 1130"/>
                <a:gd name="T7" fmla="*/ 785 h 1110"/>
                <a:gd name="T8" fmla="*/ 699 w 1130"/>
                <a:gd name="T9" fmla="*/ 721 h 1110"/>
                <a:gd name="T10" fmla="*/ 699 w 1130"/>
                <a:gd name="T11" fmla="*/ 219 h 1110"/>
                <a:gd name="T12" fmla="*/ 542 w 1130"/>
                <a:gd name="T13" fmla="*/ 156 h 1110"/>
                <a:gd name="T14" fmla="*/ 293 w 1130"/>
                <a:gd name="T15" fmla="*/ 405 h 1110"/>
                <a:gd name="T16" fmla="*/ 132 w 1130"/>
                <a:gd name="T17" fmla="*/ 281 h 1110"/>
                <a:gd name="T18" fmla="*/ 71 w 1130"/>
                <a:gd name="T19" fmla="*/ 313 h 1110"/>
                <a:gd name="T20" fmla="*/ 132 w 1130"/>
                <a:gd name="T21" fmla="*/ 377 h 1110"/>
                <a:gd name="T22" fmla="*/ 228 w 1130"/>
                <a:gd name="T23" fmla="*/ 470 h 1110"/>
                <a:gd name="T24" fmla="*/ 132 w 1130"/>
                <a:gd name="T25" fmla="*/ 564 h 1110"/>
                <a:gd name="T26" fmla="*/ 71 w 1130"/>
                <a:gd name="T27" fmla="*/ 628 h 1110"/>
                <a:gd name="T28" fmla="*/ 376 w 1130"/>
                <a:gd name="T29" fmla="*/ 470 h 1110"/>
                <a:gd name="T30" fmla="*/ 542 w 1130"/>
                <a:gd name="T31" fmla="*/ 341 h 1110"/>
                <a:gd name="T32" fmla="*/ 542 w 1130"/>
                <a:gd name="T33" fmla="*/ 599 h 1110"/>
                <a:gd name="T34" fmla="*/ 376 w 1130"/>
                <a:gd name="T35" fmla="*/ 470 h 1110"/>
                <a:gd name="T36" fmla="*/ 841 w 1130"/>
                <a:gd name="T37" fmla="*/ 0 h 1110"/>
                <a:gd name="T38" fmla="*/ 1130 w 1130"/>
                <a:gd name="T39" fmla="*/ 113 h 1110"/>
                <a:gd name="T40" fmla="*/ 1130 w 1130"/>
                <a:gd name="T41" fmla="*/ 983 h 1110"/>
                <a:gd name="T42" fmla="*/ 841 w 1130"/>
                <a:gd name="T43" fmla="*/ 1110 h 1110"/>
                <a:gd name="T44" fmla="*/ 0 w 1130"/>
                <a:gd name="T45" fmla="*/ 856 h 1110"/>
                <a:gd name="T46" fmla="*/ 0 w 1130"/>
                <a:gd name="T47" fmla="*/ 827 h 1110"/>
                <a:gd name="T48" fmla="*/ 835 w 1130"/>
                <a:gd name="T49" fmla="*/ 894 h 1110"/>
                <a:gd name="T50" fmla="*/ 844 w 1130"/>
                <a:gd name="T51" fmla="*/ 894 h 1110"/>
                <a:gd name="T52" fmla="*/ 841 w 1130"/>
                <a:gd name="T53"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0" h="1110">
                  <a:moveTo>
                    <a:pt x="71" y="628"/>
                  </a:moveTo>
                  <a:lnTo>
                    <a:pt x="132" y="659"/>
                  </a:lnTo>
                  <a:lnTo>
                    <a:pt x="293" y="536"/>
                  </a:lnTo>
                  <a:lnTo>
                    <a:pt x="542" y="785"/>
                  </a:lnTo>
                  <a:lnTo>
                    <a:pt x="699" y="721"/>
                  </a:lnTo>
                  <a:lnTo>
                    <a:pt x="699" y="219"/>
                  </a:lnTo>
                  <a:lnTo>
                    <a:pt x="542" y="156"/>
                  </a:lnTo>
                  <a:lnTo>
                    <a:pt x="293" y="405"/>
                  </a:lnTo>
                  <a:lnTo>
                    <a:pt x="132" y="281"/>
                  </a:lnTo>
                  <a:lnTo>
                    <a:pt x="71" y="313"/>
                  </a:lnTo>
                  <a:lnTo>
                    <a:pt x="132" y="377"/>
                  </a:lnTo>
                  <a:lnTo>
                    <a:pt x="228" y="470"/>
                  </a:lnTo>
                  <a:lnTo>
                    <a:pt x="132" y="564"/>
                  </a:lnTo>
                  <a:lnTo>
                    <a:pt x="71" y="628"/>
                  </a:lnTo>
                  <a:close/>
                  <a:moveTo>
                    <a:pt x="376" y="470"/>
                  </a:moveTo>
                  <a:lnTo>
                    <a:pt x="542" y="341"/>
                  </a:lnTo>
                  <a:lnTo>
                    <a:pt x="542" y="599"/>
                  </a:lnTo>
                  <a:lnTo>
                    <a:pt x="376" y="470"/>
                  </a:lnTo>
                  <a:close/>
                  <a:moveTo>
                    <a:pt x="841" y="0"/>
                  </a:moveTo>
                  <a:lnTo>
                    <a:pt x="1130" y="113"/>
                  </a:lnTo>
                  <a:lnTo>
                    <a:pt x="1130" y="983"/>
                  </a:lnTo>
                  <a:lnTo>
                    <a:pt x="841" y="1110"/>
                  </a:lnTo>
                  <a:lnTo>
                    <a:pt x="0" y="856"/>
                  </a:lnTo>
                  <a:lnTo>
                    <a:pt x="0" y="827"/>
                  </a:lnTo>
                  <a:lnTo>
                    <a:pt x="835" y="894"/>
                  </a:lnTo>
                  <a:lnTo>
                    <a:pt x="844" y="894"/>
                  </a:lnTo>
                  <a:lnTo>
                    <a:pt x="841" y="0"/>
                  </a:lnTo>
                  <a:close/>
                </a:path>
              </a:pathLst>
            </a:custGeom>
            <a:solidFill>
              <a:schemeClr val="bg1"/>
            </a:solidFill>
            <a:ln>
              <a:noFill/>
            </a:ln>
          </p:spPr>
          <p:txBody>
            <a:bodyPr vert="horz" wrap="square" lIns="91427" tIns="45713" rIns="91427" bIns="45713" numCol="1" rtlCol="1" anchor="t" anchorCtr="0" compatLnSpc="1">
              <a:prstTxWarp prst="textNoShape">
                <a:avLst/>
              </a:prstTxWarp>
            </a:bodyPr>
            <a:lstStyle/>
            <a:p>
              <a:pPr algn="r" defTabSz="914225" rtl="1">
                <a:defRPr/>
              </a:pPr>
              <a:endParaRPr lang="en-US" sz="1800">
                <a:solidFill>
                  <a:srgbClr val="FFFFFF"/>
                </a:solidFill>
                <a:latin typeface="Arial" panose="020B0604020202020204" pitchFamily="34" charset="0"/>
                <a:cs typeface="Arial" panose="020B0604020202020204" pitchFamily="34" charset="0"/>
              </a:endParaRPr>
            </a:p>
          </p:txBody>
        </p:sp>
        <p:sp>
          <p:nvSpPr>
            <p:cNvPr id="137" name="Rectangle 136">
              <a:extLst>
                <a:ext uri="{FF2B5EF4-FFF2-40B4-BE49-F238E27FC236}">
                  <a16:creationId xmlns:a16="http://schemas.microsoft.com/office/drawing/2014/main" xmlns="" id="{553AA327-FB38-4A85-8C04-9FB10A7E4B2A}"/>
                </a:ext>
              </a:extLst>
            </p:cNvPr>
            <p:cNvSpPr/>
            <p:nvPr/>
          </p:nvSpPr>
          <p:spPr bwMode="auto">
            <a:xfrm>
              <a:off x="9975997" y="5604925"/>
              <a:ext cx="894476"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200" dirty="0">
                  <a:solidFill>
                    <a:schemeClr val="tx1"/>
                  </a:solidFill>
                  <a:latin typeface="Arial" panose="020B0604020202020204" pitchFamily="34" charset="0"/>
                  <a:cs typeface="Arial" panose="020B0604020202020204" pitchFamily="34" charset="0"/>
                  <a:rtl val="0"/>
                </a:rPr>
                <a:t>Visual Studio</a:t>
              </a:r>
            </a:p>
          </p:txBody>
        </p:sp>
        <p:sp>
          <p:nvSpPr>
            <p:cNvPr id="138" name="Rectangle 137">
              <a:extLst>
                <a:ext uri="{FF2B5EF4-FFF2-40B4-BE49-F238E27FC236}">
                  <a16:creationId xmlns:a16="http://schemas.microsoft.com/office/drawing/2014/main" xmlns="" id="{9AB9E4B5-7C3C-4095-B96D-572147A2FC6E}"/>
                </a:ext>
              </a:extLst>
            </p:cNvPr>
            <p:cNvSpPr/>
            <p:nvPr/>
          </p:nvSpPr>
          <p:spPr bwMode="auto">
            <a:xfrm>
              <a:off x="10945455" y="5604925"/>
              <a:ext cx="613950"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200" dirty="0">
                  <a:solidFill>
                    <a:schemeClr val="tx1"/>
                  </a:solidFill>
                  <a:latin typeface="Arial" panose="020B0604020202020204" pitchFamily="34" charset="0"/>
                  <a:cs typeface="Arial" panose="020B0604020202020204" pitchFamily="34" charset="0"/>
                  <a:rtl val="0"/>
                </a:rPr>
                <a:t>VS Code</a:t>
              </a:r>
            </a:p>
          </p:txBody>
        </p:sp>
      </p:grpSp>
      <p:sp>
        <p:nvSpPr>
          <p:cNvPr id="158" name="Rectangle 157">
            <a:extLst>
              <a:ext uri="{FF2B5EF4-FFF2-40B4-BE49-F238E27FC236}">
                <a16:creationId xmlns:a16="http://schemas.microsoft.com/office/drawing/2014/main" xmlns="" id="{33BFCEE9-EE22-4F43-8816-7E0F271B371F}"/>
              </a:ext>
            </a:extLst>
          </p:cNvPr>
          <p:cNvSpPr/>
          <p:nvPr/>
        </p:nvSpPr>
        <p:spPr bwMode="auto">
          <a:xfrm flipH="1">
            <a:off x="5170666" y="5270816"/>
            <a:ext cx="1243930" cy="193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spAutoFit/>
          </a:bodyPr>
          <a:lstStyle/>
          <a:p>
            <a:pPr algn="ctr" defTabSz="932293" rtl="1" fontAlgn="base">
              <a:lnSpc>
                <a:spcPct val="90000"/>
              </a:lnSpc>
              <a:spcBef>
                <a:spcPct val="0"/>
              </a:spcBef>
              <a:spcAft>
                <a:spcPct val="0"/>
              </a:spcAft>
              <a:defRPr/>
            </a:pPr>
            <a:r>
              <a:rPr lang="ar-SA" sz="1400" dirty="0">
                <a:solidFill>
                  <a:schemeClr val="tx1"/>
                </a:solidFill>
                <a:latin typeface="Arial" panose="020B0604020202020204" pitchFamily="34" charset="0"/>
                <a:cs typeface="Arial" panose="020B0604020202020204" pitchFamily="34" charset="0"/>
                <a:rtl/>
              </a:rPr>
              <a:t>مستودع بيانات </a:t>
            </a:r>
            <a:r>
              <a:rPr lang="ar-SA" sz="1400" dirty="0">
                <a:solidFill>
                  <a:schemeClr val="tx1"/>
                </a:solidFill>
                <a:latin typeface="Arial" panose="020B0604020202020204" pitchFamily="34" charset="0"/>
                <a:cs typeface="Arial" panose="020B0604020202020204" pitchFamily="34" charset="0"/>
                <a:rtl val="0"/>
              </a:rPr>
              <a:t>SQL</a:t>
            </a:r>
          </a:p>
        </p:txBody>
      </p:sp>
      <p:pic>
        <p:nvPicPr>
          <p:cNvPr id="159" name="Graphic 158" descr="SQL Data Warehouse">
            <a:extLst>
              <a:ext uri="{FF2B5EF4-FFF2-40B4-BE49-F238E27FC236}">
                <a16:creationId xmlns:a16="http://schemas.microsoft.com/office/drawing/2014/main" xmlns="" id="{FDF9B061-5750-4C3C-9F5E-EADBAF478C7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5563889" y="4704455"/>
            <a:ext cx="457485" cy="457485"/>
          </a:xfrm>
          <a:prstGeom prst="rect">
            <a:avLst/>
          </a:prstGeom>
        </p:spPr>
      </p:pic>
      <p:cxnSp>
        <p:nvCxnSpPr>
          <p:cNvPr id="86" name="Straight Connector 85">
            <a:extLst>
              <a:ext uri="{FF2B5EF4-FFF2-40B4-BE49-F238E27FC236}">
                <a16:creationId xmlns:a16="http://schemas.microsoft.com/office/drawing/2014/main" xmlns="" id="{0930C810-93A8-471E-9BF3-2899E91F6186}"/>
              </a:ext>
            </a:extLst>
          </p:cNvPr>
          <p:cNvCxnSpPr>
            <a:cxnSpLocks/>
          </p:cNvCxnSpPr>
          <p:nvPr/>
        </p:nvCxnSpPr>
        <p:spPr>
          <a:xfrm flipH="1">
            <a:off x="0" y="1440435"/>
            <a:ext cx="12192000"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xmlns="" id="{5AB4507E-CCF1-41D7-9F3D-CE57330D0C87}"/>
              </a:ext>
            </a:extLst>
          </p:cNvPr>
          <p:cNvSpPr/>
          <p:nvPr/>
        </p:nvSpPr>
        <p:spPr bwMode="auto">
          <a:xfrm flipH="1">
            <a:off x="5506835" y="1974219"/>
            <a:ext cx="782209" cy="782209"/>
          </a:xfrm>
          <a:prstGeom prst="ellipse">
            <a:avLst/>
          </a:prstGeom>
          <a:solidFill>
            <a:srgbClr val="5C005C"/>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64526" tIns="131622" rIns="164526" bIns="131622" numCol="1" spcCol="0" rtlCol="1" fromWordArt="0" anchor="ctr" anchorCtr="0" forceAA="0" compatLnSpc="1">
            <a:prstTxWarp prst="textNoShape">
              <a:avLst/>
            </a:prstTxWarp>
            <a:noAutofit/>
          </a:bodyPr>
          <a:lstStyle/>
          <a:p>
            <a:pPr algn="r" defTabSz="838812" rtl="1" fontAlgn="base">
              <a:spcBef>
                <a:spcPct val="0"/>
              </a:spcBef>
              <a:spcAft>
                <a:spcPct val="0"/>
              </a:spcAft>
              <a:defRPr/>
            </a:pPr>
            <a:endParaRPr lang="en-US" sz="1799">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nvGrpSpPr>
          <p:cNvPr id="99" name="Group 4">
            <a:extLst>
              <a:ext uri="{FF2B5EF4-FFF2-40B4-BE49-F238E27FC236}">
                <a16:creationId xmlns:a16="http://schemas.microsoft.com/office/drawing/2014/main" xmlns="" id="{E1399CE0-C195-4004-B044-7C2365D1E431}"/>
              </a:ext>
            </a:extLst>
          </p:cNvPr>
          <p:cNvGrpSpPr>
            <a:grpSpLocks noChangeAspect="1"/>
          </p:cNvGrpSpPr>
          <p:nvPr/>
        </p:nvGrpSpPr>
        <p:grpSpPr bwMode="auto">
          <a:xfrm>
            <a:off x="5719220" y="2227764"/>
            <a:ext cx="357471" cy="275085"/>
            <a:chOff x="2880" y="2176"/>
            <a:chExt cx="256" cy="197"/>
          </a:xfrm>
          <a:solidFill>
            <a:srgbClr val="D2D2D2"/>
          </a:solidFill>
        </p:grpSpPr>
        <p:sp>
          <p:nvSpPr>
            <p:cNvPr id="100" name="Freeform 5">
              <a:extLst>
                <a:ext uri="{FF2B5EF4-FFF2-40B4-BE49-F238E27FC236}">
                  <a16:creationId xmlns:a16="http://schemas.microsoft.com/office/drawing/2014/main" xmlns="" id="{63FBBCA9-463D-485B-8AF9-07B0F3B46F07}"/>
                </a:ext>
              </a:extLst>
            </p:cNvPr>
            <p:cNvSpPr>
              <a:spLocks/>
            </p:cNvSpPr>
            <p:nvPr/>
          </p:nvSpPr>
          <p:spPr bwMode="auto">
            <a:xfrm>
              <a:off x="3017" y="2320"/>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kern="0">
                <a:solidFill>
                  <a:srgbClr val="505050"/>
                </a:solidFill>
                <a:latin typeface="Arial" panose="020B0604020202020204" pitchFamily="34" charset="0"/>
                <a:cs typeface="Arial" panose="020B0604020202020204" pitchFamily="34" charset="0"/>
              </a:endParaRPr>
            </a:p>
          </p:txBody>
        </p:sp>
        <p:sp>
          <p:nvSpPr>
            <p:cNvPr id="101" name="Freeform 6">
              <a:extLst>
                <a:ext uri="{FF2B5EF4-FFF2-40B4-BE49-F238E27FC236}">
                  <a16:creationId xmlns:a16="http://schemas.microsoft.com/office/drawing/2014/main" xmlns="" id="{1F93A438-9B7A-4293-AD8B-6D82C950DF5C}"/>
                </a:ext>
              </a:extLst>
            </p:cNvPr>
            <p:cNvSpPr>
              <a:spLocks/>
            </p:cNvSpPr>
            <p:nvPr/>
          </p:nvSpPr>
          <p:spPr bwMode="auto">
            <a:xfrm>
              <a:off x="3053" y="2283"/>
              <a:ext cx="52" cy="5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kern="0">
                <a:solidFill>
                  <a:srgbClr val="505050"/>
                </a:solidFill>
                <a:latin typeface="Arial" panose="020B0604020202020204" pitchFamily="34" charset="0"/>
                <a:cs typeface="Arial" panose="020B0604020202020204" pitchFamily="34" charset="0"/>
              </a:endParaRPr>
            </a:p>
          </p:txBody>
        </p:sp>
        <p:sp>
          <p:nvSpPr>
            <p:cNvPr id="102" name="Freeform 7">
              <a:extLst>
                <a:ext uri="{FF2B5EF4-FFF2-40B4-BE49-F238E27FC236}">
                  <a16:creationId xmlns:a16="http://schemas.microsoft.com/office/drawing/2014/main" xmlns="" id="{11F95798-84A3-49A3-A53F-AFA635CB4415}"/>
                </a:ext>
              </a:extLst>
            </p:cNvPr>
            <p:cNvSpPr>
              <a:spLocks noEditPoints="1"/>
            </p:cNvSpPr>
            <p:nvPr/>
          </p:nvSpPr>
          <p:spPr bwMode="auto">
            <a:xfrm>
              <a:off x="2909" y="2247"/>
              <a:ext cx="124" cy="126"/>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kern="0">
                <a:solidFill>
                  <a:srgbClr val="505050"/>
                </a:solidFill>
                <a:latin typeface="Arial" panose="020B0604020202020204" pitchFamily="34" charset="0"/>
                <a:cs typeface="Arial" panose="020B0604020202020204" pitchFamily="34" charset="0"/>
              </a:endParaRPr>
            </a:p>
          </p:txBody>
        </p:sp>
        <p:sp>
          <p:nvSpPr>
            <p:cNvPr id="103" name="Freeform 8">
              <a:extLst>
                <a:ext uri="{FF2B5EF4-FFF2-40B4-BE49-F238E27FC236}">
                  <a16:creationId xmlns:a16="http://schemas.microsoft.com/office/drawing/2014/main" xmlns="" id="{6EF37E04-53FC-4650-8A07-813170854360}"/>
                </a:ext>
              </a:extLst>
            </p:cNvPr>
            <p:cNvSpPr>
              <a:spLocks/>
            </p:cNvSpPr>
            <p:nvPr/>
          </p:nvSpPr>
          <p:spPr bwMode="auto">
            <a:xfrm>
              <a:off x="3017" y="2247"/>
              <a:ext cx="52" cy="5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kern="0">
                <a:solidFill>
                  <a:srgbClr val="505050"/>
                </a:solidFill>
                <a:latin typeface="Arial" panose="020B0604020202020204" pitchFamily="34" charset="0"/>
                <a:cs typeface="Arial" panose="020B0604020202020204" pitchFamily="34" charset="0"/>
              </a:endParaRPr>
            </a:p>
          </p:txBody>
        </p:sp>
        <p:sp>
          <p:nvSpPr>
            <p:cNvPr id="104" name="Freeform 9">
              <a:extLst>
                <a:ext uri="{FF2B5EF4-FFF2-40B4-BE49-F238E27FC236}">
                  <a16:creationId xmlns:a16="http://schemas.microsoft.com/office/drawing/2014/main" xmlns="" id="{2ABEA582-E5FB-4E95-B474-12B242EB4E77}"/>
                </a:ext>
              </a:extLst>
            </p:cNvPr>
            <p:cNvSpPr>
              <a:spLocks/>
            </p:cNvSpPr>
            <p:nvPr/>
          </p:nvSpPr>
          <p:spPr bwMode="auto">
            <a:xfrm flipH="1">
              <a:off x="2880" y="2176"/>
              <a:ext cx="256" cy="170"/>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rtlCol="1" anchor="t" anchorCtr="0" compatLnSpc="1">
              <a:prstTxWarp prst="textNoShape">
                <a:avLst/>
              </a:prstTxWarp>
            </a:bodyPr>
            <a:lstStyle/>
            <a:p>
              <a:pPr algn="r" defTabSz="914225" rtl="1">
                <a:defRPr/>
              </a:pPr>
              <a:endParaRPr lang="en-US" sz="1800" kern="0">
                <a:solidFill>
                  <a:srgbClr val="505050"/>
                </a:solidFill>
                <a:latin typeface="Arial" panose="020B0604020202020204" pitchFamily="34" charset="0"/>
                <a:cs typeface="Arial" panose="020B0604020202020204" pitchFamily="34" charset="0"/>
              </a:endParaRPr>
            </a:p>
          </p:txBody>
        </p:sp>
      </p:grpSp>
      <p:sp>
        <p:nvSpPr>
          <p:cNvPr id="146" name="Rectangle 145">
            <a:extLst>
              <a:ext uri="{FF2B5EF4-FFF2-40B4-BE49-F238E27FC236}">
                <a16:creationId xmlns:a16="http://schemas.microsoft.com/office/drawing/2014/main" xmlns="" id="{EF04A815-B554-4A13-AF1B-6EF52671B0A5}"/>
              </a:ext>
            </a:extLst>
          </p:cNvPr>
          <p:cNvSpPr/>
          <p:nvPr/>
        </p:nvSpPr>
        <p:spPr bwMode="auto">
          <a:xfrm flipH="1">
            <a:off x="4875892" y="2864175"/>
            <a:ext cx="1999967" cy="3388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1" fromWordArt="0" anchor="t" anchorCtr="0" forceAA="0" compatLnSpc="1">
            <a:prstTxWarp prst="textNoShape">
              <a:avLst/>
            </a:prstTxWarp>
            <a:noAutofit/>
          </a:bodyPr>
          <a:lstStyle/>
          <a:p>
            <a:pPr algn="ctr" defTabSz="896129" rtl="1">
              <a:lnSpc>
                <a:spcPct val="90000"/>
              </a:lnSpc>
              <a:spcAft>
                <a:spcPts val="575"/>
              </a:spcAft>
              <a:defRPr/>
            </a:pPr>
            <a:r>
              <a:rPr lang="ar-SA" sz="1800">
                <a:solidFill>
                  <a:schemeClr val="tx1"/>
                </a:solidFill>
                <a:latin typeface="Arial" panose="020B0604020202020204" pitchFamily="34" charset="0"/>
                <a:cs typeface="Arial" panose="020B0604020202020204" pitchFamily="34" charset="0"/>
                <a:rtl val="0"/>
              </a:rPr>
              <a:t>PowerApps</a:t>
            </a:r>
          </a:p>
        </p:txBody>
      </p:sp>
    </p:spTree>
    <p:extLst>
      <p:ext uri="{BB962C8B-B14F-4D97-AF65-F5344CB8AC3E}">
        <p14:creationId xmlns:p14="http://schemas.microsoft.com/office/powerpoint/2010/main" val="35359815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flipH="1">
            <a:off x="588263" y="1056070"/>
            <a:ext cx="11031601" cy="5631032"/>
            <a:chOff x="588263" y="1056070"/>
            <a:chExt cx="11031601" cy="5631032"/>
          </a:xfrm>
        </p:grpSpPr>
        <p:grpSp>
          <p:nvGrpSpPr>
            <p:cNvPr id="255" name="Group 254">
              <a:extLst>
                <a:ext uri="{FF2B5EF4-FFF2-40B4-BE49-F238E27FC236}">
                  <a16:creationId xmlns:a16="http://schemas.microsoft.com/office/drawing/2014/main" xmlns="" id="{226C70B7-8BF4-4DD1-9941-2B0E8436B98F}"/>
                </a:ext>
              </a:extLst>
            </p:cNvPr>
            <p:cNvGrpSpPr/>
            <p:nvPr/>
          </p:nvGrpSpPr>
          <p:grpSpPr>
            <a:xfrm>
              <a:off x="588263" y="1591993"/>
              <a:ext cx="11031601" cy="494548"/>
              <a:chOff x="588263" y="1528493"/>
              <a:chExt cx="11031601" cy="494548"/>
            </a:xfrm>
          </p:grpSpPr>
          <p:cxnSp>
            <p:nvCxnSpPr>
              <p:cNvPr id="215" name="Straight Connector 214">
                <a:extLst>
                  <a:ext uri="{FF2B5EF4-FFF2-40B4-BE49-F238E27FC236}">
                    <a16:creationId xmlns:a16="http://schemas.microsoft.com/office/drawing/2014/main" xmlns="" id="{574A4A46-F9ED-406C-908F-B7344C41FF1F}"/>
                  </a:ext>
                </a:extLst>
              </p:cNvPr>
              <p:cNvCxnSpPr>
                <a:cxnSpLocks/>
              </p:cNvCxnSpPr>
              <p:nvPr/>
            </p:nvCxnSpPr>
            <p:spPr>
              <a:xfrm>
                <a:off x="588264" y="2023041"/>
                <a:ext cx="11031600" cy="0"/>
              </a:xfrm>
              <a:prstGeom prst="line">
                <a:avLst/>
              </a:prstGeom>
              <a:ln w="12700" cap="rnd">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xmlns="" id="{49A09285-270E-4071-AE94-D65A6FA8AE63}"/>
                  </a:ext>
                </a:extLst>
              </p:cNvPr>
              <p:cNvSpPr/>
              <p:nvPr/>
            </p:nvSpPr>
            <p:spPr>
              <a:xfrm>
                <a:off x="2418500" y="1528493"/>
                <a:ext cx="3916892"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algn="ctr" defTabSz="932597" rtl="1"/>
                <a:r>
                  <a:rPr lang="ar-SA" sz="1400" kern="0" dirty="0">
                    <a:solidFill>
                      <a:schemeClr val="tx1"/>
                    </a:solidFill>
                    <a:latin typeface="Arial" panose="020B0604020202020204" pitchFamily="34" charset="0"/>
                    <a:cs typeface="Arial" panose="020B0604020202020204" pitchFamily="34" charset="0"/>
                    <a:rtl val="0"/>
                  </a:rPr>
                  <a:t>AX</a:t>
                </a:r>
                <a:r>
                  <a:rPr lang="ar-SA" sz="1400" kern="0" dirty="0">
                    <a:solidFill>
                      <a:schemeClr val="tx1"/>
                    </a:solidFill>
                    <a:latin typeface="Arial" panose="020B0604020202020204" pitchFamily="34" charset="0"/>
                    <a:cs typeface="Arial" panose="020B0604020202020204" pitchFamily="34" charset="0"/>
                    <a:rtl/>
                  </a:rPr>
                  <a:t> أدوات تطوير </a:t>
                </a:r>
                <a:r>
                  <a:rPr lang="ar-SA" sz="1400" kern="0" dirty="0">
                    <a:solidFill>
                      <a:schemeClr val="tx1"/>
                    </a:solidFill>
                    <a:latin typeface="Arial" panose="020B0604020202020204" pitchFamily="34" charset="0"/>
                    <a:cs typeface="Arial" panose="020B0604020202020204" pitchFamily="34" charset="0"/>
                    <a:rtl val="0"/>
                  </a:rPr>
                  <a:t>MorphX</a:t>
                </a:r>
              </a:p>
            </p:txBody>
          </p:sp>
          <p:sp>
            <p:nvSpPr>
              <p:cNvPr id="213" name="Rectangle 212">
                <a:extLst>
                  <a:ext uri="{FF2B5EF4-FFF2-40B4-BE49-F238E27FC236}">
                    <a16:creationId xmlns:a16="http://schemas.microsoft.com/office/drawing/2014/main" xmlns="" id="{92E5B429-0D37-44E6-A7D0-2DAF9F665D45}"/>
                  </a:ext>
                </a:extLst>
              </p:cNvPr>
              <p:cNvSpPr/>
              <p:nvPr/>
            </p:nvSpPr>
            <p:spPr>
              <a:xfrm>
                <a:off x="7018804" y="1528493"/>
                <a:ext cx="3916892"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algn="ctr" defTabSz="932597" rtl="1"/>
                <a:r>
                  <a:rPr lang="" sz="1400" kern="0" dirty="0">
                    <a:solidFill>
                      <a:schemeClr val="tx1"/>
                    </a:solidFill>
                    <a:latin typeface="Arial" panose="020B0604020202020204" pitchFamily="34" charset="0"/>
                    <a:cs typeface="Arial" panose="020B0604020202020204" pitchFamily="34" charset="0"/>
                    <a:rtl val="0"/>
                  </a:rPr>
                  <a:t>Visual Studio 2015 IDE</a:t>
                </a:r>
              </a:p>
            </p:txBody>
          </p:sp>
          <p:sp>
            <p:nvSpPr>
              <p:cNvPr id="222" name="Rectangle 221">
                <a:extLst>
                  <a:ext uri="{FF2B5EF4-FFF2-40B4-BE49-F238E27FC236}">
                    <a16:creationId xmlns:a16="http://schemas.microsoft.com/office/drawing/2014/main" xmlns="" id="{E41EC3DF-1540-4934-A805-5E5D36EC87F8}"/>
                  </a:ext>
                </a:extLst>
              </p:cNvPr>
              <p:cNvSpPr/>
              <p:nvPr/>
            </p:nvSpPr>
            <p:spPr>
              <a:xfrm>
                <a:off x="588263" y="1528493"/>
                <a:ext cx="1772381" cy="411147"/>
              </a:xfrm>
              <a:prstGeom prst="rect">
                <a:avLst/>
              </a:prstGeom>
              <a:noFill/>
              <a:effectLst/>
            </p:spPr>
            <p:txBody>
              <a:bodyPr wrap="none" lIns="0" tIns="0" rIns="0" bIns="0" rtlCol="1" anchor="ctr">
                <a:noAutofit/>
              </a:bodyPr>
              <a:lstStyle/>
              <a:p>
                <a:pPr lvl="0" algn="r" defTabSz="932597" rtl="1">
                  <a:defRPr/>
                </a:pPr>
                <a:r>
                  <a:rPr lang="ar-SA" sz="1600" b="1" dirty="0">
                    <a:latin typeface="Arial" panose="020B0604020202020204" pitchFamily="34" charset="0"/>
                    <a:cs typeface="Arial" panose="020B0604020202020204" pitchFamily="34" charset="0"/>
                    <a:rtl/>
                  </a:rPr>
                  <a:t>الأدوات</a:t>
                </a:r>
              </a:p>
            </p:txBody>
          </p:sp>
        </p:grpSp>
        <p:grpSp>
          <p:nvGrpSpPr>
            <p:cNvPr id="254" name="Group 253">
              <a:extLst>
                <a:ext uri="{FF2B5EF4-FFF2-40B4-BE49-F238E27FC236}">
                  <a16:creationId xmlns:a16="http://schemas.microsoft.com/office/drawing/2014/main" xmlns="" id="{D27AB784-BD76-491A-845E-954E6FFFFAA8}"/>
                </a:ext>
              </a:extLst>
            </p:cNvPr>
            <p:cNvGrpSpPr/>
            <p:nvPr/>
          </p:nvGrpSpPr>
          <p:grpSpPr>
            <a:xfrm>
              <a:off x="588264" y="2169942"/>
              <a:ext cx="11031600" cy="876147"/>
              <a:chOff x="588264" y="2106442"/>
              <a:chExt cx="11031600" cy="876147"/>
            </a:xfrm>
          </p:grpSpPr>
          <p:cxnSp>
            <p:nvCxnSpPr>
              <p:cNvPr id="217" name="Straight Connector 216">
                <a:extLst>
                  <a:ext uri="{FF2B5EF4-FFF2-40B4-BE49-F238E27FC236}">
                    <a16:creationId xmlns:a16="http://schemas.microsoft.com/office/drawing/2014/main" xmlns="" id="{594D50A6-B8F4-4E05-B137-D5344C4DD3CC}"/>
                  </a:ext>
                </a:extLst>
              </p:cNvPr>
              <p:cNvCxnSpPr>
                <a:cxnSpLocks/>
              </p:cNvCxnSpPr>
              <p:nvPr/>
            </p:nvCxnSpPr>
            <p:spPr>
              <a:xfrm>
                <a:off x="588264" y="2982589"/>
                <a:ext cx="11031600" cy="0"/>
              </a:xfrm>
              <a:prstGeom prst="line">
                <a:avLst/>
              </a:prstGeom>
              <a:ln w="12700" cap="rnd">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xmlns="" id="{65C1310D-DC59-4A4A-8CD1-3E2AD16DE43C}"/>
                  </a:ext>
                </a:extLst>
              </p:cNvPr>
              <p:cNvSpPr/>
              <p:nvPr/>
            </p:nvSpPr>
            <p:spPr>
              <a:xfrm>
                <a:off x="10174409" y="2106442"/>
                <a:ext cx="374666" cy="792746"/>
              </a:xfrm>
              <a:prstGeom prst="rect">
                <a:avLst/>
              </a:prstGeom>
              <a:solidFill>
                <a:srgbClr val="FFFFFF"/>
              </a:solidFill>
              <a:ln w="6350" cap="flat" cmpd="sng" algn="ctr">
                <a:solidFill>
                  <a:schemeClr val="bg1">
                    <a:lumMod val="75000"/>
                  </a:schemeClr>
                </a:solidFill>
                <a:prstDash val="solid"/>
              </a:ln>
              <a:effectLst/>
            </p:spPr>
            <p:txBody>
              <a:bodyPr vert="vert270" rtlCol="1" anchor="ctr"/>
              <a:lstStyle/>
              <a:p>
                <a:pPr algn="ctr" defTabSz="932597" rtl="1"/>
                <a:r>
                  <a:rPr lang="ar-SA" sz="1400" kern="0" dirty="0">
                    <a:latin typeface="Arial" panose="020B0604020202020204" pitchFamily="34" charset="0"/>
                    <a:cs typeface="Arial" panose="020B0604020202020204" pitchFamily="34" charset="0"/>
                    <a:rtl val="0"/>
                  </a:rPr>
                  <a:t>iOS</a:t>
                </a:r>
              </a:p>
            </p:txBody>
          </p:sp>
          <p:sp>
            <p:nvSpPr>
              <p:cNvPr id="199" name="Rectangle 198">
                <a:extLst>
                  <a:ext uri="{FF2B5EF4-FFF2-40B4-BE49-F238E27FC236}">
                    <a16:creationId xmlns:a16="http://schemas.microsoft.com/office/drawing/2014/main" xmlns="" id="{7CDCA481-0BD0-48A6-9F24-103F30AD7346}"/>
                  </a:ext>
                </a:extLst>
              </p:cNvPr>
              <p:cNvSpPr/>
              <p:nvPr/>
            </p:nvSpPr>
            <p:spPr>
              <a:xfrm>
                <a:off x="10588868" y="2106442"/>
                <a:ext cx="374666" cy="792746"/>
              </a:xfrm>
              <a:prstGeom prst="rect">
                <a:avLst/>
              </a:prstGeom>
              <a:solidFill>
                <a:srgbClr val="FFFFFF"/>
              </a:solidFill>
              <a:ln w="6350" cap="flat" cmpd="sng" algn="ctr">
                <a:solidFill>
                  <a:schemeClr val="bg1">
                    <a:lumMod val="75000"/>
                  </a:schemeClr>
                </a:solidFill>
                <a:prstDash val="solid"/>
              </a:ln>
              <a:effectLst/>
            </p:spPr>
            <p:txBody>
              <a:bodyPr vert="vert270" rtlCol="1" anchor="ctr"/>
              <a:lstStyle/>
              <a:p>
                <a:pPr algn="ctr" defTabSz="932597" rtl="1"/>
                <a:r>
                  <a:rPr lang="ar-SA" sz="1400" kern="0" dirty="0">
                    <a:latin typeface="Arial" panose="020B0604020202020204" pitchFamily="34" charset="0"/>
                    <a:cs typeface="Arial" panose="020B0604020202020204" pitchFamily="34" charset="0"/>
                    <a:rtl val="0"/>
                  </a:rPr>
                  <a:t>Android</a:t>
                </a:r>
              </a:p>
            </p:txBody>
          </p:sp>
          <p:sp>
            <p:nvSpPr>
              <p:cNvPr id="196" name="Rectangle 195">
                <a:extLst>
                  <a:ext uri="{FF2B5EF4-FFF2-40B4-BE49-F238E27FC236}">
                    <a16:creationId xmlns:a16="http://schemas.microsoft.com/office/drawing/2014/main" xmlns="" id="{8D42F034-E134-47E8-8EA9-2E6AB5FA2ED6}"/>
                  </a:ext>
                </a:extLst>
              </p:cNvPr>
              <p:cNvSpPr/>
              <p:nvPr/>
            </p:nvSpPr>
            <p:spPr>
              <a:xfrm>
                <a:off x="7046642" y="2106442"/>
                <a:ext cx="3087975" cy="792746"/>
              </a:xfrm>
              <a:prstGeom prst="rect">
                <a:avLst/>
              </a:prstGeom>
              <a:solidFill>
                <a:schemeClr val="tx2"/>
              </a:solidFill>
              <a:ln w="6350">
                <a:solidFill>
                  <a:schemeClr val="tx2"/>
                </a:solidFill>
              </a:ln>
              <a:effectLst/>
              <a:scene3d>
                <a:camera prst="orthographicFront">
                  <a:rot lat="0" lon="0" rev="0"/>
                </a:camera>
                <a:lightRig rig="twoPt" dir="tl"/>
              </a:scene3d>
              <a:sp3d prstMaterial="flat">
                <a:bevelT w="19050" h="31750" prst="coolSlant"/>
              </a:sp3d>
            </p:spPr>
            <p:txBody>
              <a:bodyPr rtlCol="1" anchor="ctr"/>
              <a:lstStyle/>
              <a:p>
                <a:pPr algn="l" defTabSz="932597" rtl="1"/>
                <a:r>
                  <a:rPr lang="ar-SA" sz="1400" kern="0" dirty="0">
                    <a:solidFill>
                      <a:schemeClr val="bg1"/>
                    </a:solidFill>
                    <a:latin typeface="Arial" panose="020B0604020202020204" pitchFamily="34" charset="0"/>
                    <a:cs typeface="Arial" panose="020B0604020202020204" pitchFamily="34" charset="0"/>
                    <a:rtl/>
                  </a:rPr>
                  <a:t>مساحات العمل المحمولة</a:t>
                </a:r>
              </a:p>
              <a:p>
                <a:pPr algn="l" defTabSz="932597" rtl="1"/>
                <a:r>
                  <a:rPr lang="ar-SA" sz="1400" kern="0" dirty="0">
                    <a:solidFill>
                      <a:schemeClr val="bg1"/>
                    </a:solidFill>
                    <a:latin typeface="Arial" panose="020B0604020202020204" pitchFamily="34" charset="0"/>
                    <a:cs typeface="Arial" panose="020B0604020202020204" pitchFamily="34" charset="0"/>
                    <a:rtl/>
                  </a:rPr>
                  <a:t>نقطة البيع المحمولة</a:t>
                </a:r>
              </a:p>
              <a:p>
                <a:pPr algn="l" defTabSz="932597" rtl="1"/>
                <a:r>
                  <a:rPr lang="ar-SA" sz="1400" kern="0" dirty="0">
                    <a:solidFill>
                      <a:schemeClr val="bg1"/>
                    </a:solidFill>
                    <a:latin typeface="Arial" panose="020B0604020202020204" pitchFamily="34" charset="0"/>
                    <a:cs typeface="Arial" panose="020B0604020202020204" pitchFamily="34" charset="0"/>
                    <a:rtl/>
                  </a:rPr>
                  <a:t>مستودع محمول)</a:t>
                </a:r>
              </a:p>
            </p:txBody>
          </p:sp>
          <p:sp>
            <p:nvSpPr>
              <p:cNvPr id="207" name="TextBox 206">
                <a:extLst>
                  <a:ext uri="{FF2B5EF4-FFF2-40B4-BE49-F238E27FC236}">
                    <a16:creationId xmlns:a16="http://schemas.microsoft.com/office/drawing/2014/main" xmlns="" id="{9B1094E6-BF31-4414-8A7D-BEAAC75C4195}"/>
                  </a:ext>
                </a:extLst>
              </p:cNvPr>
              <p:cNvSpPr txBox="1"/>
              <p:nvPr/>
            </p:nvSpPr>
            <p:spPr>
              <a:xfrm>
                <a:off x="7145702" y="2198015"/>
                <a:ext cx="992475" cy="609600"/>
              </a:xfrm>
              <a:prstGeom prst="rect">
                <a:avLst/>
              </a:prstGeom>
              <a:noFill/>
              <a:ln>
                <a:solidFill>
                  <a:schemeClr val="accent1"/>
                </a:solidFill>
              </a:ln>
              <a:effectLst/>
            </p:spPr>
            <p:txBody>
              <a:bodyPr wrap="square" lIns="0" tIns="0" rIns="0" bIns="0" rtlCol="1" anchor="ctr">
                <a:noAutofit/>
              </a:bodyPr>
              <a:lstStyle/>
              <a:p>
                <a:pPr algn="ctr" defTabSz="932597" rtl="1">
                  <a:spcAft>
                    <a:spcPts val="200"/>
                  </a:spcAft>
                  <a:defRPr/>
                </a:pPr>
                <a:r>
                  <a:rPr lang="" sz="1400" dirty="0">
                    <a:solidFill>
                      <a:srgbClr val="FFFFFF"/>
                    </a:solidFill>
                    <a:latin typeface="Arial" panose="020B0604020202020204" pitchFamily="34" charset="0"/>
                    <a:cs typeface="Arial" panose="020B0604020202020204" pitchFamily="34" charset="0"/>
                    <a:rtl val="0"/>
                  </a:rPr>
                  <a:t>HTML5</a:t>
                </a:r>
              </a:p>
              <a:p>
                <a:pPr algn="ctr" defTabSz="932597" rtl="1">
                  <a:spcAft>
                    <a:spcPts val="200"/>
                  </a:spcAft>
                  <a:defRPr/>
                </a:pPr>
                <a:r>
                  <a:rPr lang="ar-SA" sz="1400" dirty="0">
                    <a:solidFill>
                      <a:srgbClr val="FFFFFF"/>
                    </a:solidFill>
                    <a:latin typeface="Arial" panose="020B0604020202020204" pitchFamily="34" charset="0"/>
                    <a:cs typeface="Arial" panose="020B0604020202020204" pitchFamily="34" charset="0"/>
                    <a:rtl/>
                  </a:rPr>
                  <a:t>العميل</a:t>
                </a:r>
              </a:p>
            </p:txBody>
          </p:sp>
          <p:sp>
            <p:nvSpPr>
              <p:cNvPr id="208" name="Rectangle 207">
                <a:extLst>
                  <a:ext uri="{FF2B5EF4-FFF2-40B4-BE49-F238E27FC236}">
                    <a16:creationId xmlns:a16="http://schemas.microsoft.com/office/drawing/2014/main" xmlns="" id="{6A8B06BD-20C5-47A9-8B40-8E6D9C32A0B9}"/>
                  </a:ext>
                </a:extLst>
              </p:cNvPr>
              <p:cNvSpPr/>
              <p:nvPr/>
            </p:nvSpPr>
            <p:spPr>
              <a:xfrm>
                <a:off x="2418500" y="2106442"/>
                <a:ext cx="1264746" cy="792746"/>
              </a:xfrm>
              <a:prstGeom prst="rect">
                <a:avLst/>
              </a:prstGeom>
              <a:solidFill>
                <a:schemeClr val="tx2"/>
              </a:solidFill>
              <a:ln w="6350">
                <a:solidFill>
                  <a:schemeClr val="tx2"/>
                </a:solidFill>
              </a:ln>
              <a:effectLst/>
              <a:scene3d>
                <a:camera prst="orthographicFront">
                  <a:rot lat="0" lon="0" rev="0"/>
                </a:camera>
                <a:lightRig rig="twoPt" dir="tl"/>
              </a:scene3d>
              <a:sp3d prstMaterial="flat">
                <a:bevelT w="19050" h="31750" prst="coolSlant"/>
              </a:sp3d>
            </p:spPr>
            <p:txBody>
              <a:bodyPr rtlCol="1" anchor="ctr"/>
              <a:lstStyle/>
              <a:p>
                <a:pPr algn="ctr" defTabSz="932597" rtl="1"/>
                <a:r>
                  <a:rPr lang="ar-SA" sz="1400" kern="0" dirty="0">
                    <a:solidFill>
                      <a:schemeClr val="bg1"/>
                    </a:solidFill>
                    <a:latin typeface="Arial" panose="020B0604020202020204" pitchFamily="34" charset="0"/>
                    <a:cs typeface="Arial" panose="020B0604020202020204" pitchFamily="34" charset="0"/>
                    <a:rtl/>
                  </a:rPr>
                  <a:t>عميل </a:t>
                </a:r>
                <a:r>
                  <a:rPr lang="" sz="1400" kern="0" dirty="0">
                    <a:solidFill>
                      <a:schemeClr val="bg1"/>
                    </a:solidFill>
                    <a:latin typeface="Arial" panose="020B0604020202020204" pitchFamily="34" charset="0"/>
                    <a:cs typeface="Arial" panose="020B0604020202020204" pitchFamily="34" charset="0"/>
                    <a:rtl val="0"/>
                  </a:rPr>
                  <a:t>WIN32</a:t>
                </a:r>
                <a:r>
                  <a:rPr lang="ar-SA" sz="1400" kern="0" dirty="0">
                    <a:solidFill>
                      <a:schemeClr val="bg1"/>
                    </a:solidFill>
                    <a:latin typeface="Arial" panose="020B0604020202020204" pitchFamily="34" charset="0"/>
                    <a:cs typeface="Arial" panose="020B0604020202020204" pitchFamily="34" charset="0"/>
                    <a:rtl/>
                  </a:rPr>
                  <a:t> الثري</a:t>
                </a:r>
              </a:p>
            </p:txBody>
          </p:sp>
          <p:sp>
            <p:nvSpPr>
              <p:cNvPr id="209" name="Rectangle 208">
                <a:extLst>
                  <a:ext uri="{FF2B5EF4-FFF2-40B4-BE49-F238E27FC236}">
                    <a16:creationId xmlns:a16="http://schemas.microsoft.com/office/drawing/2014/main" xmlns="" id="{06D3A718-0114-43C5-A68B-A3A6DC89B1A7}"/>
                  </a:ext>
                </a:extLst>
              </p:cNvPr>
              <p:cNvSpPr/>
              <p:nvPr/>
            </p:nvSpPr>
            <p:spPr>
              <a:xfrm>
                <a:off x="3744573" y="2106442"/>
                <a:ext cx="1264746" cy="792746"/>
              </a:xfrm>
              <a:prstGeom prst="rect">
                <a:avLst/>
              </a:prstGeom>
              <a:solidFill>
                <a:schemeClr val="tx2"/>
              </a:solidFill>
              <a:ln w="6350">
                <a:solidFill>
                  <a:schemeClr val="tx2"/>
                </a:solidFill>
              </a:ln>
              <a:effectLst/>
              <a:scene3d>
                <a:camera prst="orthographicFront">
                  <a:rot lat="0" lon="0" rev="0"/>
                </a:camera>
                <a:lightRig rig="twoPt" dir="tl"/>
              </a:scene3d>
              <a:sp3d prstMaterial="flat">
                <a:bevelT w="19050" h="31750" prst="coolSlant"/>
              </a:sp3d>
            </p:spPr>
            <p:txBody>
              <a:bodyPr rtlCol="1" anchor="ctr"/>
              <a:lstStyle/>
              <a:p>
                <a:pPr algn="ctr" defTabSz="932597" rtl="1"/>
                <a:r>
                  <a:rPr lang="ar-SA" sz="1400" kern="0" dirty="0">
                    <a:solidFill>
                      <a:schemeClr val="bg1"/>
                    </a:solidFill>
                    <a:latin typeface="Arial" panose="020B0604020202020204" pitchFamily="34" charset="0"/>
                    <a:cs typeface="Arial" panose="020B0604020202020204" pitchFamily="34" charset="0"/>
                    <a:rtl val="0"/>
                  </a:rPr>
                  <a:t>SharePoint</a:t>
                </a:r>
                <a:r>
                  <a:rPr lang="ar-SA" sz="1400" kern="0" dirty="0">
                    <a:solidFill>
                      <a:schemeClr val="bg1"/>
                    </a:solidFill>
                    <a:latin typeface="Arial" panose="020B0604020202020204" pitchFamily="34" charset="0"/>
                    <a:cs typeface="Arial" panose="020B0604020202020204" pitchFamily="34" charset="0"/>
                    <a:rtl/>
                  </a:rPr>
                  <a:t> مدخل الشركة على الإنترنت</a:t>
                </a:r>
              </a:p>
            </p:txBody>
          </p:sp>
          <p:sp>
            <p:nvSpPr>
              <p:cNvPr id="210" name="Rectangle 209">
                <a:extLst>
                  <a:ext uri="{FF2B5EF4-FFF2-40B4-BE49-F238E27FC236}">
                    <a16:creationId xmlns:a16="http://schemas.microsoft.com/office/drawing/2014/main" xmlns="" id="{96A8D87A-F89D-4F11-8DFE-BFE21E6E5949}"/>
                  </a:ext>
                </a:extLst>
              </p:cNvPr>
              <p:cNvSpPr/>
              <p:nvPr/>
            </p:nvSpPr>
            <p:spPr>
              <a:xfrm>
                <a:off x="5070646" y="2106442"/>
                <a:ext cx="1264746" cy="792746"/>
              </a:xfrm>
              <a:prstGeom prst="rect">
                <a:avLst/>
              </a:prstGeom>
              <a:solidFill>
                <a:schemeClr val="tx2"/>
              </a:solidFill>
              <a:ln w="6350">
                <a:solidFill>
                  <a:schemeClr val="tx2"/>
                </a:solidFill>
              </a:ln>
              <a:effectLst/>
              <a:scene3d>
                <a:camera prst="orthographicFront">
                  <a:rot lat="0" lon="0" rev="0"/>
                </a:camera>
                <a:lightRig rig="twoPt" dir="tl"/>
              </a:scene3d>
              <a:sp3d prstMaterial="flat">
                <a:bevelT w="19050" h="31750" prst="coolSlant"/>
              </a:sp3d>
            </p:spPr>
            <p:txBody>
              <a:bodyPr rtlCol="1" anchor="ctr"/>
              <a:lstStyle/>
              <a:p>
                <a:pPr algn="ctr" defTabSz="932597" rtl="1"/>
                <a:r>
                  <a:rPr lang="ar-SA" sz="1400" kern="0" dirty="0">
                    <a:solidFill>
                      <a:schemeClr val="bg1"/>
                    </a:solidFill>
                    <a:latin typeface="Arial" panose="020B0604020202020204" pitchFamily="34" charset="0"/>
                    <a:cs typeface="Arial" panose="020B0604020202020204" pitchFamily="34" charset="0"/>
                    <a:rtl/>
                  </a:rPr>
                  <a:t>تطبيق حديث</a:t>
                </a:r>
              </a:p>
            </p:txBody>
          </p:sp>
          <p:sp>
            <p:nvSpPr>
              <p:cNvPr id="223" name="Rectangle 222">
                <a:extLst>
                  <a:ext uri="{FF2B5EF4-FFF2-40B4-BE49-F238E27FC236}">
                    <a16:creationId xmlns:a16="http://schemas.microsoft.com/office/drawing/2014/main" xmlns="" id="{1A8D8728-65C0-4BD3-9CD8-6AE844E4D622}"/>
                  </a:ext>
                </a:extLst>
              </p:cNvPr>
              <p:cNvSpPr/>
              <p:nvPr/>
            </p:nvSpPr>
            <p:spPr>
              <a:xfrm>
                <a:off x="588264" y="2106442"/>
                <a:ext cx="1772381" cy="792746"/>
              </a:xfrm>
              <a:prstGeom prst="rect">
                <a:avLst/>
              </a:prstGeom>
              <a:noFill/>
              <a:effectLst/>
            </p:spPr>
            <p:txBody>
              <a:bodyPr wrap="none" lIns="0" tIns="0" rIns="0" bIns="0" rtlCol="1" anchor="ctr">
                <a:noAutofit/>
              </a:bodyPr>
              <a:lstStyle/>
              <a:p>
                <a:pPr lvl="0" algn="r" defTabSz="932597" rtl="1">
                  <a:defRPr/>
                </a:pPr>
                <a:r>
                  <a:rPr lang="ar-SA" sz="1600" b="1" dirty="0">
                    <a:latin typeface="Arial" panose="020B0604020202020204" pitchFamily="34" charset="0"/>
                    <a:cs typeface="Arial" panose="020B0604020202020204" pitchFamily="34" charset="0"/>
                    <a:rtl/>
                  </a:rPr>
                  <a:t>العميل</a:t>
                </a:r>
              </a:p>
            </p:txBody>
          </p:sp>
        </p:grpSp>
        <p:grpSp>
          <p:nvGrpSpPr>
            <p:cNvPr id="252" name="Group 251">
              <a:extLst>
                <a:ext uri="{FF2B5EF4-FFF2-40B4-BE49-F238E27FC236}">
                  <a16:creationId xmlns:a16="http://schemas.microsoft.com/office/drawing/2014/main" xmlns="" id="{EF76C16E-C52B-48CC-BFE6-723F328B9E5D}"/>
                </a:ext>
              </a:extLst>
            </p:cNvPr>
            <p:cNvGrpSpPr/>
            <p:nvPr/>
          </p:nvGrpSpPr>
          <p:grpSpPr>
            <a:xfrm>
              <a:off x="588263" y="5341356"/>
              <a:ext cx="11031601" cy="947071"/>
              <a:chOff x="588263" y="5277856"/>
              <a:chExt cx="11031601" cy="947071"/>
            </a:xfrm>
          </p:grpSpPr>
          <p:sp>
            <p:nvSpPr>
              <p:cNvPr id="151" name="Rectangle 150">
                <a:extLst>
                  <a:ext uri="{FF2B5EF4-FFF2-40B4-BE49-F238E27FC236}">
                    <a16:creationId xmlns:a16="http://schemas.microsoft.com/office/drawing/2014/main" xmlns="" id="{CF1FE31B-B043-4B22-8D50-ECA4CFD197C7}"/>
                  </a:ext>
                </a:extLst>
              </p:cNvPr>
              <p:cNvSpPr/>
              <p:nvPr/>
            </p:nvSpPr>
            <p:spPr>
              <a:xfrm>
                <a:off x="4397987" y="5277857"/>
                <a:ext cx="1937405"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SSRS</a:t>
                </a:r>
              </a:p>
            </p:txBody>
          </p:sp>
          <p:grpSp>
            <p:nvGrpSpPr>
              <p:cNvPr id="228" name="Group 227">
                <a:extLst>
                  <a:ext uri="{FF2B5EF4-FFF2-40B4-BE49-F238E27FC236}">
                    <a16:creationId xmlns:a16="http://schemas.microsoft.com/office/drawing/2014/main" xmlns="" id="{1E1F8679-9C7D-41BC-82EC-90B7D217B51E}"/>
                  </a:ext>
                </a:extLst>
              </p:cNvPr>
              <p:cNvGrpSpPr/>
              <p:nvPr/>
            </p:nvGrpSpPr>
            <p:grpSpPr>
              <a:xfrm>
                <a:off x="2418500" y="5277856"/>
                <a:ext cx="3916892" cy="863665"/>
                <a:chOff x="2418500" y="5277856"/>
                <a:chExt cx="3916892" cy="863665"/>
              </a:xfrm>
              <a:effectLst/>
            </p:grpSpPr>
            <p:sp>
              <p:nvSpPr>
                <p:cNvPr id="150" name="Rectangle 149">
                  <a:extLst>
                    <a:ext uri="{FF2B5EF4-FFF2-40B4-BE49-F238E27FC236}">
                      <a16:creationId xmlns:a16="http://schemas.microsoft.com/office/drawing/2014/main" xmlns="" id="{970305E4-0DA2-430A-B614-B95EB7511747}"/>
                    </a:ext>
                  </a:extLst>
                </p:cNvPr>
                <p:cNvSpPr/>
                <p:nvPr/>
              </p:nvSpPr>
              <p:spPr>
                <a:xfrm>
                  <a:off x="2418500" y="5277856"/>
                  <a:ext cx="1937405" cy="411147"/>
                </a:xfrm>
                <a:prstGeom prst="rect">
                  <a:avLst/>
                </a:prstGeom>
                <a:solidFill>
                  <a:schemeClr val="tx2"/>
                </a:solidFill>
                <a:ln w="6350" cap="flat" cmpd="sng" algn="ctr">
                  <a:solidFill>
                    <a:schemeClr val="tx2"/>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tl val="0"/>
                    </a:rPr>
                    <a:t>SSAS</a:t>
                  </a:r>
                </a:p>
              </p:txBody>
            </p:sp>
            <p:sp>
              <p:nvSpPr>
                <p:cNvPr id="149" name="Rectangle 148">
                  <a:extLst>
                    <a:ext uri="{FF2B5EF4-FFF2-40B4-BE49-F238E27FC236}">
                      <a16:creationId xmlns:a16="http://schemas.microsoft.com/office/drawing/2014/main" xmlns="" id="{F26A40DC-5393-4B08-A708-9A604C955B1C}"/>
                    </a:ext>
                  </a:extLst>
                </p:cNvPr>
                <p:cNvSpPr/>
                <p:nvPr/>
              </p:nvSpPr>
              <p:spPr>
                <a:xfrm>
                  <a:off x="2418500" y="5730374"/>
                  <a:ext cx="3916892"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SQL Server 2014</a:t>
                  </a:r>
                </a:p>
              </p:txBody>
            </p:sp>
          </p:grpSp>
          <p:sp>
            <p:nvSpPr>
              <p:cNvPr id="154" name="Rectangle 153">
                <a:extLst>
                  <a:ext uri="{FF2B5EF4-FFF2-40B4-BE49-F238E27FC236}">
                    <a16:creationId xmlns:a16="http://schemas.microsoft.com/office/drawing/2014/main" xmlns="" id="{6BE2D10F-F364-4B09-9EA2-C2313B4AEFD6}"/>
                  </a:ext>
                </a:extLst>
              </p:cNvPr>
              <p:cNvSpPr/>
              <p:nvPr/>
            </p:nvSpPr>
            <p:spPr>
              <a:xfrm>
                <a:off x="7046644" y="5277856"/>
                <a:ext cx="1937405" cy="411147"/>
              </a:xfrm>
              <a:prstGeom prst="rect">
                <a:avLst/>
              </a:prstGeom>
              <a:solidFill>
                <a:schemeClr val="tx2"/>
              </a:solidFill>
              <a:ln w="6350" cap="flat" cmpd="sng" algn="ctr">
                <a:solidFill>
                  <a:schemeClr val="tx2"/>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tl val="0"/>
                  </a:rPr>
                  <a:t>Power BI</a:t>
                </a:r>
              </a:p>
            </p:txBody>
          </p:sp>
          <p:sp>
            <p:nvSpPr>
              <p:cNvPr id="155" name="Rectangle 154">
                <a:extLst>
                  <a:ext uri="{FF2B5EF4-FFF2-40B4-BE49-F238E27FC236}">
                    <a16:creationId xmlns:a16="http://schemas.microsoft.com/office/drawing/2014/main" xmlns="" id="{EFC651CA-5291-47E8-B519-B80F56BE2146}"/>
                  </a:ext>
                </a:extLst>
              </p:cNvPr>
              <p:cNvSpPr/>
              <p:nvPr/>
            </p:nvSpPr>
            <p:spPr>
              <a:xfrm>
                <a:off x="9026131" y="5277856"/>
                <a:ext cx="1937405"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SSRS</a:t>
                </a:r>
              </a:p>
            </p:txBody>
          </p:sp>
          <p:sp>
            <p:nvSpPr>
              <p:cNvPr id="153" name="Rectangle 152">
                <a:extLst>
                  <a:ext uri="{FF2B5EF4-FFF2-40B4-BE49-F238E27FC236}">
                    <a16:creationId xmlns:a16="http://schemas.microsoft.com/office/drawing/2014/main" xmlns="" id="{9AAA9004-2634-485C-8F2A-ADEEA9057B69}"/>
                  </a:ext>
                </a:extLst>
              </p:cNvPr>
              <p:cNvSpPr/>
              <p:nvPr/>
            </p:nvSpPr>
            <p:spPr>
              <a:xfrm>
                <a:off x="7046645" y="5730374"/>
                <a:ext cx="2243311" cy="411147"/>
              </a:xfrm>
              <a:prstGeom prst="rect">
                <a:avLst/>
              </a:prstGeom>
              <a:solidFill>
                <a:srgbClr val="FFFFFF"/>
              </a:solidFill>
              <a:ln w="6350" cap="flat" cmpd="sng" algn="ctr">
                <a:solidFill>
                  <a:schemeClr val="bg1">
                    <a:lumMod val="75000"/>
                  </a:schemeClr>
                </a:solidFill>
                <a:prstDash val="solid"/>
              </a:ln>
              <a:effectLst/>
            </p:spPr>
            <p:txBody>
              <a:bodyPr lIns="46630" rIns="46630"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Azure SQL</a:t>
                </a:r>
              </a:p>
            </p:txBody>
          </p:sp>
          <p:sp>
            <p:nvSpPr>
              <p:cNvPr id="156" name="Rectangle 155">
                <a:extLst>
                  <a:ext uri="{FF2B5EF4-FFF2-40B4-BE49-F238E27FC236}">
                    <a16:creationId xmlns:a16="http://schemas.microsoft.com/office/drawing/2014/main" xmlns="" id="{AF631A2D-3DD3-4C3B-B0B0-150A2F6D580B}"/>
                  </a:ext>
                </a:extLst>
              </p:cNvPr>
              <p:cNvSpPr/>
              <p:nvPr/>
            </p:nvSpPr>
            <p:spPr>
              <a:xfrm>
                <a:off x="9317709" y="5730374"/>
                <a:ext cx="1645827" cy="411147"/>
              </a:xfrm>
              <a:prstGeom prst="rect">
                <a:avLst/>
              </a:prstGeom>
              <a:solidFill>
                <a:schemeClr val="tx2"/>
              </a:solidFill>
              <a:ln w="6350" cap="flat" cmpd="sng" algn="ctr">
                <a:solidFill>
                  <a:schemeClr val="tx2"/>
                </a:solidFill>
                <a:prstDash val="solid"/>
              </a:ln>
              <a:effectLst/>
            </p:spPr>
            <p:txBody>
              <a:bodyPr lIns="46630" rIns="46630"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tl/>
                  </a:rPr>
                  <a:t>مساحة تخزين </a:t>
                </a:r>
                <a:r>
                  <a:rPr kumimoji="0" lang="ar-SA" sz="1400" b="0"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tl val="0"/>
                  </a:rPr>
                  <a:t>Azure</a:t>
                </a:r>
              </a:p>
            </p:txBody>
          </p:sp>
          <p:sp>
            <p:nvSpPr>
              <p:cNvPr id="225" name="Rectangle 224">
                <a:extLst>
                  <a:ext uri="{FF2B5EF4-FFF2-40B4-BE49-F238E27FC236}">
                    <a16:creationId xmlns:a16="http://schemas.microsoft.com/office/drawing/2014/main" xmlns="" id="{9D1EB611-231A-4600-8F49-4300494FFC16}"/>
                  </a:ext>
                </a:extLst>
              </p:cNvPr>
              <p:cNvSpPr/>
              <p:nvPr/>
            </p:nvSpPr>
            <p:spPr>
              <a:xfrm>
                <a:off x="588263" y="5277856"/>
                <a:ext cx="1772381" cy="863665"/>
              </a:xfrm>
              <a:prstGeom prst="rect">
                <a:avLst/>
              </a:prstGeom>
              <a:noFill/>
              <a:effectLst/>
            </p:spPr>
            <p:txBody>
              <a:bodyPr wrap="none" lIns="0" tIns="0" rIns="0" bIns="0" rtlCol="1" anchor="ctr">
                <a:noAutofit/>
              </a:bodyPr>
              <a:lstStyle/>
              <a:p>
                <a:pPr lvl="0" algn="r" defTabSz="932597" rtl="1">
                  <a:defRPr/>
                </a:pPr>
                <a:r>
                  <a:rPr lang="ar-SA" sz="1600" b="1" dirty="0">
                    <a:latin typeface="Arial" panose="020B0604020202020204" pitchFamily="34" charset="0"/>
                    <a:cs typeface="Arial" panose="020B0604020202020204" pitchFamily="34" charset="0"/>
                    <a:rtl/>
                  </a:rPr>
                  <a:t>بيانات</a:t>
                </a:r>
              </a:p>
            </p:txBody>
          </p:sp>
          <p:cxnSp>
            <p:nvCxnSpPr>
              <p:cNvPr id="219" name="Straight Connector 218">
                <a:extLst>
                  <a:ext uri="{FF2B5EF4-FFF2-40B4-BE49-F238E27FC236}">
                    <a16:creationId xmlns:a16="http://schemas.microsoft.com/office/drawing/2014/main" xmlns="" id="{6AF2474D-BDD7-4CD3-B415-912F2840D212}"/>
                  </a:ext>
                </a:extLst>
              </p:cNvPr>
              <p:cNvCxnSpPr>
                <a:cxnSpLocks/>
              </p:cNvCxnSpPr>
              <p:nvPr/>
            </p:nvCxnSpPr>
            <p:spPr>
              <a:xfrm>
                <a:off x="588264" y="6224927"/>
                <a:ext cx="11031600" cy="0"/>
              </a:xfrm>
              <a:prstGeom prst="line">
                <a:avLst/>
              </a:prstGeom>
              <a:ln w="12700" cap="rnd">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xmlns="" id="{4C6800B2-B1FD-43D1-ABFB-4C05DA8FE0C1}"/>
                </a:ext>
              </a:extLst>
            </p:cNvPr>
            <p:cNvGrpSpPr/>
            <p:nvPr/>
          </p:nvGrpSpPr>
          <p:grpSpPr>
            <a:xfrm>
              <a:off x="588263" y="6371822"/>
              <a:ext cx="10375273" cy="315280"/>
              <a:chOff x="588263" y="6308322"/>
              <a:chExt cx="10375273" cy="315280"/>
            </a:xfrm>
          </p:grpSpPr>
          <p:sp>
            <p:nvSpPr>
              <p:cNvPr id="143" name="Rectangle 142">
                <a:extLst>
                  <a:ext uri="{FF2B5EF4-FFF2-40B4-BE49-F238E27FC236}">
                    <a16:creationId xmlns:a16="http://schemas.microsoft.com/office/drawing/2014/main" xmlns="" id="{C7146A78-23AF-4C0A-AFCC-D79BD0C75D61}"/>
                  </a:ext>
                </a:extLst>
              </p:cNvPr>
              <p:cNvSpPr/>
              <p:nvPr/>
            </p:nvSpPr>
            <p:spPr>
              <a:xfrm>
                <a:off x="2418500" y="6308333"/>
                <a:ext cx="3916892" cy="315269"/>
              </a:xfrm>
              <a:prstGeom prst="rect">
                <a:avLst/>
              </a:prstGeom>
              <a:solidFill>
                <a:schemeClr val="tx2"/>
              </a:solidFill>
              <a:ln w="6350" cap="flat" cmpd="sng" algn="ctr">
                <a:solidFill>
                  <a:schemeClr val="tx2"/>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tl val="0"/>
                  </a:rPr>
                  <a:t>Active directory</a:t>
                </a:r>
              </a:p>
            </p:txBody>
          </p:sp>
          <p:sp>
            <p:nvSpPr>
              <p:cNvPr id="144" name="Rectangle 143">
                <a:extLst>
                  <a:ext uri="{FF2B5EF4-FFF2-40B4-BE49-F238E27FC236}">
                    <a16:creationId xmlns:a16="http://schemas.microsoft.com/office/drawing/2014/main" xmlns="" id="{7354F29C-D490-455B-B79E-DC9D647CFF41}"/>
                  </a:ext>
                </a:extLst>
              </p:cNvPr>
              <p:cNvSpPr/>
              <p:nvPr/>
            </p:nvSpPr>
            <p:spPr>
              <a:xfrm>
                <a:off x="7046644" y="6308322"/>
                <a:ext cx="3916892" cy="315269"/>
              </a:xfrm>
              <a:prstGeom prst="rect">
                <a:avLst/>
              </a:prstGeom>
              <a:solidFill>
                <a:schemeClr val="tx2"/>
              </a:solidFill>
              <a:ln w="6350" cap="flat" cmpd="sng" algn="ctr">
                <a:solidFill>
                  <a:schemeClr val="tx2"/>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tl val="0"/>
                  </a:rPr>
                  <a:t>Azure AD</a:t>
                </a:r>
              </a:p>
            </p:txBody>
          </p:sp>
          <p:sp>
            <p:nvSpPr>
              <p:cNvPr id="226" name="Rectangle 225">
                <a:extLst>
                  <a:ext uri="{FF2B5EF4-FFF2-40B4-BE49-F238E27FC236}">
                    <a16:creationId xmlns:a16="http://schemas.microsoft.com/office/drawing/2014/main" xmlns="" id="{398BAD06-3429-4106-B244-45766E30F6ED}"/>
                  </a:ext>
                </a:extLst>
              </p:cNvPr>
              <p:cNvSpPr/>
              <p:nvPr/>
            </p:nvSpPr>
            <p:spPr>
              <a:xfrm>
                <a:off x="588263" y="6308333"/>
                <a:ext cx="1772381" cy="315269"/>
              </a:xfrm>
              <a:prstGeom prst="rect">
                <a:avLst/>
              </a:prstGeom>
              <a:noFill/>
              <a:effectLst/>
            </p:spPr>
            <p:txBody>
              <a:bodyPr wrap="none" lIns="0" tIns="0" rIns="0" bIns="0" rtlCol="1" anchor="ctr">
                <a:noAutofit/>
              </a:bodyPr>
              <a:lstStyle/>
              <a:p>
                <a:pPr lvl="0" algn="r" defTabSz="932597" rtl="1">
                  <a:defRPr/>
                </a:pPr>
                <a:r>
                  <a:rPr lang="ar-SA" sz="1600" b="1" dirty="0">
                    <a:latin typeface="Arial" panose="020B0604020202020204" pitchFamily="34" charset="0"/>
                    <a:cs typeface="Arial" panose="020B0604020202020204" pitchFamily="34" charset="0"/>
                    <a:rtl/>
                  </a:rPr>
                  <a:t>الهوية</a:t>
                </a:r>
              </a:p>
            </p:txBody>
          </p:sp>
        </p:grpSp>
        <p:grpSp>
          <p:nvGrpSpPr>
            <p:cNvPr id="253" name="Group 252">
              <a:extLst>
                <a:ext uri="{FF2B5EF4-FFF2-40B4-BE49-F238E27FC236}">
                  <a16:creationId xmlns:a16="http://schemas.microsoft.com/office/drawing/2014/main" xmlns="" id="{B8A631A2-AD62-4614-81F6-D963941557CF}"/>
                </a:ext>
              </a:extLst>
            </p:cNvPr>
            <p:cNvGrpSpPr/>
            <p:nvPr/>
          </p:nvGrpSpPr>
          <p:grpSpPr>
            <a:xfrm>
              <a:off x="588264" y="3129490"/>
              <a:ext cx="11031600" cy="2128465"/>
              <a:chOff x="588264" y="3065990"/>
              <a:chExt cx="11031600" cy="2128465"/>
            </a:xfrm>
          </p:grpSpPr>
          <p:sp>
            <p:nvSpPr>
              <p:cNvPr id="231" name="Rectangle 230">
                <a:extLst>
                  <a:ext uri="{FF2B5EF4-FFF2-40B4-BE49-F238E27FC236}">
                    <a16:creationId xmlns:a16="http://schemas.microsoft.com/office/drawing/2014/main" xmlns="" id="{983DEEF8-65A8-4F82-B449-0554F5F0F2C6}"/>
                  </a:ext>
                </a:extLst>
              </p:cNvPr>
              <p:cNvSpPr/>
              <p:nvPr/>
            </p:nvSpPr>
            <p:spPr>
              <a:xfrm>
                <a:off x="7046642" y="3065990"/>
                <a:ext cx="3916892" cy="688235"/>
              </a:xfrm>
              <a:prstGeom prst="rect">
                <a:avLst/>
              </a:prstGeom>
              <a:solidFill>
                <a:schemeClr val="tx2"/>
              </a:solidFill>
              <a:ln w="6350" cap="flat" cmpd="sng" algn="ctr">
                <a:solidFill>
                  <a:schemeClr val="tx2"/>
                </a:solidFill>
                <a:prstDash val="solid"/>
              </a:ln>
              <a:effectLst/>
            </p:spPr>
            <p:txBody>
              <a:bodyPr rtlCol="1" anchor="ctr"/>
              <a:lstStyle/>
              <a:p>
                <a:pPr lvl="0" algn="r" defTabSz="932597" rtl="1">
                  <a:defRPr/>
                </a:pPr>
                <a:r>
                  <a:rPr lang="ar-SA" sz="1400" kern="0">
                    <a:solidFill>
                      <a:srgbClr val="FFFFFF"/>
                    </a:solidFill>
                    <a:latin typeface="Arial" panose="020B0604020202020204" pitchFamily="34" charset="0"/>
                    <a:cs typeface="Arial" panose="020B0604020202020204" pitchFamily="34" charset="0"/>
                    <a:rtl/>
                  </a:rPr>
                  <a:t> تطبيقات </a:t>
                </a:r>
                <a:r>
                  <a:rPr lang="ar-SA" sz="1400" kern="0">
                    <a:solidFill>
                      <a:srgbClr val="FFFFFF"/>
                    </a:solidFill>
                    <a:latin typeface="Arial" panose="020B0604020202020204" pitchFamily="34" charset="0"/>
                    <a:cs typeface="Arial" panose="020B0604020202020204" pitchFamily="34" charset="0"/>
                    <a:rtl val="0"/>
                  </a:rPr>
                  <a:t>F&amp;O</a:t>
                </a:r>
                <a:endParaRPr lang="en-US" sz="1400" kern="0">
                  <a:solidFill>
                    <a:schemeClr val="bg1"/>
                  </a:solidFill>
                  <a:latin typeface="Arial" panose="020B0604020202020204" pitchFamily="34" charset="0"/>
                  <a:cs typeface="Arial" panose="020B0604020202020204" pitchFamily="34" charset="0"/>
                </a:endParaRPr>
              </a:p>
            </p:txBody>
          </p:sp>
          <p:sp>
            <p:nvSpPr>
              <p:cNvPr id="177" name="Rectangle 176">
                <a:extLst>
                  <a:ext uri="{FF2B5EF4-FFF2-40B4-BE49-F238E27FC236}">
                    <a16:creationId xmlns:a16="http://schemas.microsoft.com/office/drawing/2014/main" xmlns="" id="{4D6D4CD6-3DDF-4071-8C53-2479CB4E9D3C}"/>
                  </a:ext>
                </a:extLst>
              </p:cNvPr>
              <p:cNvSpPr/>
              <p:nvPr/>
            </p:nvSpPr>
            <p:spPr>
              <a:xfrm>
                <a:off x="7046644" y="4699907"/>
                <a:ext cx="3916891"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Azure compute</a:t>
                </a:r>
              </a:p>
            </p:txBody>
          </p:sp>
          <p:sp>
            <p:nvSpPr>
              <p:cNvPr id="178" name="Rectangle 177">
                <a:extLst>
                  <a:ext uri="{FF2B5EF4-FFF2-40B4-BE49-F238E27FC236}">
                    <a16:creationId xmlns:a16="http://schemas.microsoft.com/office/drawing/2014/main" xmlns="" id="{D40356A0-271A-42BF-8735-11568652FDDF}"/>
                  </a:ext>
                </a:extLst>
              </p:cNvPr>
              <p:cNvSpPr/>
              <p:nvPr/>
            </p:nvSpPr>
            <p:spPr>
              <a:xfrm>
                <a:off x="7046644" y="4246225"/>
                <a:ext cx="3916891" cy="411147"/>
              </a:xfrm>
              <a:prstGeom prst="rect">
                <a:avLst/>
              </a:prstGeom>
              <a:solidFill>
                <a:schemeClr val="tx2"/>
              </a:solidFill>
              <a:ln w="6350" cap="flat" cmpd="sng" algn="ctr">
                <a:solidFill>
                  <a:schemeClr val="tx2"/>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tl/>
                  </a:rPr>
                  <a:t>تم تمكين قياس تتبع الاستخدام</a:t>
                </a:r>
              </a:p>
            </p:txBody>
          </p:sp>
          <p:sp>
            <p:nvSpPr>
              <p:cNvPr id="189" name="Rectangle 188">
                <a:extLst>
                  <a:ext uri="{FF2B5EF4-FFF2-40B4-BE49-F238E27FC236}">
                    <a16:creationId xmlns:a16="http://schemas.microsoft.com/office/drawing/2014/main" xmlns="" id="{33CBAD25-6CC6-4815-A59D-5C46E59441F6}"/>
                  </a:ext>
                </a:extLst>
              </p:cNvPr>
              <p:cNvSpPr/>
              <p:nvPr/>
            </p:nvSpPr>
            <p:spPr>
              <a:xfrm>
                <a:off x="7043790" y="3792542"/>
                <a:ext cx="3919745"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a:rPr>
                  <a:t>وقت التشغيل العام </a:t>
                </a: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(REST/ODATA)</a:t>
                </a:r>
              </a:p>
            </p:txBody>
          </p:sp>
          <p:sp>
            <p:nvSpPr>
              <p:cNvPr id="174" name="Rectangle 173">
                <a:extLst>
                  <a:ext uri="{FF2B5EF4-FFF2-40B4-BE49-F238E27FC236}">
                    <a16:creationId xmlns:a16="http://schemas.microsoft.com/office/drawing/2014/main" xmlns="" id="{17D0D0B3-358B-4C04-848A-F9776F179513}"/>
                  </a:ext>
                </a:extLst>
              </p:cNvPr>
              <p:cNvSpPr/>
              <p:nvPr/>
            </p:nvSpPr>
            <p:spPr>
              <a:xfrm>
                <a:off x="2418500" y="4699907"/>
                <a:ext cx="3916892"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Windows Server</a:t>
                </a:r>
              </a:p>
            </p:txBody>
          </p:sp>
          <p:sp>
            <p:nvSpPr>
              <p:cNvPr id="175" name="Rectangle 174">
                <a:extLst>
                  <a:ext uri="{FF2B5EF4-FFF2-40B4-BE49-F238E27FC236}">
                    <a16:creationId xmlns:a16="http://schemas.microsoft.com/office/drawing/2014/main" xmlns="" id="{062F1149-DBE1-4818-B5F8-F370C443091B}"/>
                  </a:ext>
                </a:extLst>
              </p:cNvPr>
              <p:cNvSpPr/>
              <p:nvPr/>
            </p:nvSpPr>
            <p:spPr>
              <a:xfrm>
                <a:off x="2418500" y="4246225"/>
                <a:ext cx="3916892" cy="411147"/>
              </a:xfrm>
              <a:prstGeom prst="rect">
                <a:avLst/>
              </a:prstGeom>
              <a:solidFill>
                <a:schemeClr val="tx2"/>
              </a:solidFill>
              <a:ln w="6350" cap="flat" cmpd="sng" algn="ctr">
                <a:solidFill>
                  <a:schemeClr val="tx2"/>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lang="ar-SA" sz="1400" kern="0" dirty="0">
                    <a:solidFill>
                      <a:schemeClr val="bg1"/>
                    </a:solidFill>
                    <a:latin typeface="Arial" panose="020B0604020202020204" pitchFamily="34" charset="0"/>
                    <a:cs typeface="Arial" panose="020B0604020202020204" pitchFamily="34" charset="0"/>
                    <a:rtl val="0"/>
                  </a:rPr>
                  <a:t>SC</a:t>
                </a:r>
                <a:r>
                  <a:rPr kumimoji="0" lang="ar-SA" sz="14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tl val="0"/>
                  </a:rPr>
                  <a:t>OM Pack</a:t>
                </a:r>
              </a:p>
            </p:txBody>
          </p:sp>
          <p:sp>
            <p:nvSpPr>
              <p:cNvPr id="186" name="Rectangle 185">
                <a:extLst>
                  <a:ext uri="{FF2B5EF4-FFF2-40B4-BE49-F238E27FC236}">
                    <a16:creationId xmlns:a16="http://schemas.microsoft.com/office/drawing/2014/main" xmlns="" id="{B4084B1A-B21E-4C73-BF5C-D043AA7916B5}"/>
                  </a:ext>
                </a:extLst>
              </p:cNvPr>
              <p:cNvSpPr/>
              <p:nvPr/>
            </p:nvSpPr>
            <p:spPr>
              <a:xfrm>
                <a:off x="2418500" y="3792542"/>
                <a:ext cx="1232954"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AOS</a:t>
                </a:r>
              </a:p>
            </p:txBody>
          </p:sp>
          <p:sp>
            <p:nvSpPr>
              <p:cNvPr id="187" name="Rectangle 186">
                <a:extLst>
                  <a:ext uri="{FF2B5EF4-FFF2-40B4-BE49-F238E27FC236}">
                    <a16:creationId xmlns:a16="http://schemas.microsoft.com/office/drawing/2014/main" xmlns="" id="{3D176C46-DA15-42A5-8EED-1205A8419BA6}"/>
                  </a:ext>
                </a:extLst>
              </p:cNvPr>
              <p:cNvSpPr/>
              <p:nvPr/>
            </p:nvSpPr>
            <p:spPr>
              <a:xfrm>
                <a:off x="3703857" y="3792542"/>
                <a:ext cx="1232954"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AX</a:t>
                </a: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a:rPr>
                  <a:t> العميل</a:t>
                </a:r>
              </a:p>
            </p:txBody>
          </p:sp>
          <p:sp>
            <p:nvSpPr>
              <p:cNvPr id="188" name="Rectangle 187">
                <a:extLst>
                  <a:ext uri="{FF2B5EF4-FFF2-40B4-BE49-F238E27FC236}">
                    <a16:creationId xmlns:a16="http://schemas.microsoft.com/office/drawing/2014/main" xmlns="" id="{B065824E-0450-45C1-80C8-5A43B01E899D}"/>
                  </a:ext>
                </a:extLst>
              </p:cNvPr>
              <p:cNvSpPr/>
              <p:nvPr/>
            </p:nvSpPr>
            <p:spPr>
              <a:xfrm>
                <a:off x="4989215" y="3792542"/>
                <a:ext cx="1346177" cy="411147"/>
              </a:xfrm>
              <a:prstGeom prst="rect">
                <a:avLst/>
              </a:prstGeom>
              <a:solidFill>
                <a:srgbClr val="FFFFFF"/>
              </a:solidFill>
              <a:ln w="6350" cap="flat" cmpd="sng" algn="ctr">
                <a:solidFill>
                  <a:schemeClr val="bg1">
                    <a:lumMod val="75000"/>
                  </a:schemeClr>
                </a:solidFill>
                <a:prstDash val="solid"/>
              </a:ln>
              <a:effectLst/>
            </p:spPr>
            <p:txBody>
              <a:bodyPr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dirty="0">
                    <a:ln>
                      <a:noFill/>
                    </a:ln>
                    <a:effectLst/>
                    <a:uLnTx/>
                    <a:uFillTx/>
                    <a:latin typeface="Arial" panose="020B0604020202020204" pitchFamily="34" charset="0"/>
                    <a:ea typeface="+mn-ea"/>
                    <a:cs typeface="Arial" panose="020B0604020202020204" pitchFamily="34" charset="0"/>
                    <a:rtl val="0"/>
                  </a:rPr>
                  <a:t>Business Connector</a:t>
                </a:r>
              </a:p>
            </p:txBody>
          </p:sp>
          <p:sp>
            <p:nvSpPr>
              <p:cNvPr id="224" name="Rectangle 223">
                <a:extLst>
                  <a:ext uri="{FF2B5EF4-FFF2-40B4-BE49-F238E27FC236}">
                    <a16:creationId xmlns:a16="http://schemas.microsoft.com/office/drawing/2014/main" xmlns="" id="{C71D5F69-63C4-4BE6-AAC7-552433E63371}"/>
                  </a:ext>
                </a:extLst>
              </p:cNvPr>
              <p:cNvSpPr/>
              <p:nvPr/>
            </p:nvSpPr>
            <p:spPr>
              <a:xfrm>
                <a:off x="588264" y="3065990"/>
                <a:ext cx="1772381" cy="2045064"/>
              </a:xfrm>
              <a:prstGeom prst="rect">
                <a:avLst/>
              </a:prstGeom>
              <a:noFill/>
              <a:effectLst/>
            </p:spPr>
            <p:txBody>
              <a:bodyPr wrap="none" lIns="0" tIns="0" rIns="0" bIns="0" rtlCol="1" anchor="ctr">
                <a:noAutofit/>
              </a:bodyPr>
              <a:lstStyle/>
              <a:p>
                <a:pPr lvl="0" algn="r" defTabSz="932597" rtl="1">
                  <a:defRPr/>
                </a:pPr>
                <a:r>
                  <a:rPr lang="ar-SA" sz="1600" b="1" dirty="0">
                    <a:latin typeface="Arial" panose="020B0604020202020204" pitchFamily="34" charset="0"/>
                    <a:cs typeface="Arial" panose="020B0604020202020204" pitchFamily="34" charset="0"/>
                    <a:rtl/>
                  </a:rPr>
                  <a:t>تطبيق </a:t>
                </a:r>
                <a:r>
                  <a:rPr lang="ar-SA" sz="1600" b="1" dirty="0" smtClean="0">
                    <a:latin typeface="Arial" panose="020B0604020202020204" pitchFamily="34" charset="0"/>
                    <a:cs typeface="Arial" panose="020B0604020202020204" pitchFamily="34" charset="0"/>
                    <a:rtl/>
                  </a:rPr>
                  <a:t>الخادم</a:t>
                </a:r>
                <a:r>
                  <a:rPr lang="ar-SA" sz="1600" b="1" dirty="0">
                    <a:latin typeface="Arial" panose="020B0604020202020204" pitchFamily="34" charset="0"/>
                    <a:cs typeface="Arial" panose="020B0604020202020204" pitchFamily="34" charset="0"/>
                    <a:rtl/>
                  </a:rPr>
                  <a:t>/</a:t>
                </a:r>
              </a:p>
              <a:p>
                <a:pPr lvl="0" algn="r" defTabSz="932597" rtl="1">
                  <a:defRPr/>
                </a:pPr>
                <a:r>
                  <a:rPr lang="ar-SA" sz="1600" b="1" dirty="0">
                    <a:latin typeface="Arial" panose="020B0604020202020204" pitchFamily="34" charset="0"/>
                    <a:cs typeface="Arial" panose="020B0604020202020204" pitchFamily="34" charset="0"/>
                    <a:rtl/>
                  </a:rPr>
                  <a:t>النظام الأساسي للسحابة</a:t>
                </a:r>
              </a:p>
            </p:txBody>
          </p:sp>
          <p:sp>
            <p:nvSpPr>
              <p:cNvPr id="230" name="Rectangle 229">
                <a:extLst>
                  <a:ext uri="{FF2B5EF4-FFF2-40B4-BE49-F238E27FC236}">
                    <a16:creationId xmlns:a16="http://schemas.microsoft.com/office/drawing/2014/main" xmlns="" id="{4A8ECB17-5906-457C-8194-D0270E5DB6F5}"/>
                  </a:ext>
                </a:extLst>
              </p:cNvPr>
              <p:cNvSpPr/>
              <p:nvPr/>
            </p:nvSpPr>
            <p:spPr>
              <a:xfrm>
                <a:off x="2418500" y="3065990"/>
                <a:ext cx="3916892" cy="688235"/>
              </a:xfrm>
              <a:prstGeom prst="rect">
                <a:avLst/>
              </a:prstGeom>
              <a:solidFill>
                <a:schemeClr val="tx2"/>
              </a:solidFill>
              <a:ln w="6350" cap="flat" cmpd="sng" algn="ctr">
                <a:solidFill>
                  <a:schemeClr val="tx2"/>
                </a:solidFill>
                <a:prstDash val="solid"/>
              </a:ln>
              <a:effectLst/>
            </p:spPr>
            <p:txBody>
              <a:bodyPr rtlCol="1" anchor="ctr"/>
              <a:lstStyle/>
              <a:p>
                <a:pPr lvl="0" algn="ctr" defTabSz="932597" rtl="1">
                  <a:defRPr/>
                </a:pPr>
                <a:r>
                  <a:rPr lang="ar-SA" sz="1400" kern="0" dirty="0">
                    <a:solidFill>
                      <a:schemeClr val="bg1"/>
                    </a:solidFill>
                    <a:latin typeface="Arial" panose="020B0604020202020204" pitchFamily="34" charset="0"/>
                    <a:cs typeface="Arial" panose="020B0604020202020204" pitchFamily="34" charset="0"/>
                    <a:rtl val="0"/>
                  </a:rPr>
                  <a:t>AX</a:t>
                </a:r>
                <a:r>
                  <a:rPr lang="ar-SA" sz="1400" kern="0" dirty="0">
                    <a:solidFill>
                      <a:schemeClr val="bg1"/>
                    </a:solidFill>
                    <a:latin typeface="Arial" panose="020B0604020202020204" pitchFamily="34" charset="0"/>
                    <a:cs typeface="Arial" panose="020B0604020202020204" pitchFamily="34" charset="0"/>
                    <a:rtl/>
                  </a:rPr>
                  <a:t> تطبيق</a:t>
                </a:r>
              </a:p>
            </p:txBody>
          </p:sp>
          <p:cxnSp>
            <p:nvCxnSpPr>
              <p:cNvPr id="218" name="Straight Connector 217">
                <a:extLst>
                  <a:ext uri="{FF2B5EF4-FFF2-40B4-BE49-F238E27FC236}">
                    <a16:creationId xmlns:a16="http://schemas.microsoft.com/office/drawing/2014/main" xmlns="" id="{AC5ADAAA-6985-478A-B857-593FD4C0C978}"/>
                  </a:ext>
                </a:extLst>
              </p:cNvPr>
              <p:cNvCxnSpPr>
                <a:cxnSpLocks/>
              </p:cNvCxnSpPr>
              <p:nvPr/>
            </p:nvCxnSpPr>
            <p:spPr>
              <a:xfrm>
                <a:off x="588264" y="5194455"/>
                <a:ext cx="11031600" cy="0"/>
              </a:xfrm>
              <a:prstGeom prst="line">
                <a:avLst/>
              </a:prstGeom>
              <a:ln w="12700" cap="rnd">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xmlns="" id="{0C46655A-C204-4DD7-84CC-C3A777DB163B}"/>
                  </a:ext>
                </a:extLst>
              </p:cNvPr>
              <p:cNvSpPr txBox="1"/>
              <p:nvPr/>
            </p:nvSpPr>
            <p:spPr>
              <a:xfrm>
                <a:off x="8986114" y="3084377"/>
                <a:ext cx="2022151" cy="651460"/>
              </a:xfrm>
              <a:prstGeom prst="rect">
                <a:avLst/>
              </a:prstGeom>
              <a:noFill/>
              <a:effectLst/>
            </p:spPr>
            <p:txBody>
              <a:bodyPr wrap="square" lIns="0" tIns="0" rIns="0" bIns="0" rtlCol="1" anchor="ctr">
                <a:spAutoFit/>
              </a:bodyPr>
              <a:lstStyle/>
              <a:p>
                <a:pPr algn="ctr" defTabSz="932597" rtl="1">
                  <a:spcAft>
                    <a:spcPts val="200"/>
                  </a:spcAft>
                  <a:defRPr/>
                </a:pPr>
                <a:r>
                  <a:rPr lang="ar-SA" sz="1300" dirty="0">
                    <a:solidFill>
                      <a:srgbClr val="FFFFFF"/>
                    </a:solidFill>
                    <a:latin typeface="Arial" panose="020B0604020202020204" pitchFamily="34" charset="0"/>
                    <a:cs typeface="Arial" panose="020B0604020202020204" pitchFamily="34" charset="0"/>
                    <a:rtl/>
                  </a:rPr>
                  <a:t>مجموعة التطبيقات</a:t>
                </a:r>
              </a:p>
              <a:p>
                <a:pPr algn="ctr" defTabSz="932597" rtl="1">
                  <a:spcAft>
                    <a:spcPts val="200"/>
                  </a:spcAft>
                  <a:defRPr/>
                </a:pPr>
                <a:r>
                  <a:rPr lang="ar-SA" sz="1300" dirty="0">
                    <a:solidFill>
                      <a:srgbClr val="FFFFFF"/>
                    </a:solidFill>
                    <a:latin typeface="Arial" panose="020B0604020202020204" pitchFamily="34" charset="0"/>
                    <a:cs typeface="Arial" panose="020B0604020202020204" pitchFamily="34" charset="0"/>
                    <a:rtl/>
                  </a:rPr>
                  <a:t>أساس التطبيق</a:t>
                </a:r>
              </a:p>
              <a:p>
                <a:pPr algn="ctr" defTabSz="932597" rtl="1">
                  <a:spcAft>
                    <a:spcPts val="200"/>
                  </a:spcAft>
                  <a:defRPr/>
                </a:pPr>
                <a:r>
                  <a:rPr lang="ar-SA" sz="1300" dirty="0">
                    <a:solidFill>
                      <a:srgbClr val="FFFFFF"/>
                    </a:solidFill>
                    <a:latin typeface="Arial" panose="020B0604020202020204" pitchFamily="34" charset="0"/>
                    <a:cs typeface="Arial" panose="020B0604020202020204" pitchFamily="34" charset="0"/>
                    <a:rtl/>
                  </a:rPr>
                  <a:t>النظام الأساسي للتطبيق</a:t>
                </a:r>
              </a:p>
            </p:txBody>
          </p:sp>
        </p:grpSp>
        <p:grpSp>
          <p:nvGrpSpPr>
            <p:cNvPr id="258" name="Group 257">
              <a:extLst>
                <a:ext uri="{FF2B5EF4-FFF2-40B4-BE49-F238E27FC236}">
                  <a16:creationId xmlns:a16="http://schemas.microsoft.com/office/drawing/2014/main" xmlns="" id="{74CC8D38-0C8B-4687-BF5C-3186B5C0BDC3}"/>
                </a:ext>
              </a:extLst>
            </p:cNvPr>
            <p:cNvGrpSpPr/>
            <p:nvPr/>
          </p:nvGrpSpPr>
          <p:grpSpPr>
            <a:xfrm>
              <a:off x="9026131" y="3356276"/>
              <a:ext cx="1937403" cy="226786"/>
              <a:chOff x="9026131" y="3292776"/>
              <a:chExt cx="1937403" cy="226786"/>
            </a:xfrm>
          </p:grpSpPr>
          <p:cxnSp>
            <p:nvCxnSpPr>
              <p:cNvPr id="32" name="Straight Connector 31">
                <a:extLst>
                  <a:ext uri="{FF2B5EF4-FFF2-40B4-BE49-F238E27FC236}">
                    <a16:creationId xmlns:a16="http://schemas.microsoft.com/office/drawing/2014/main" xmlns="" id="{9F68730D-B419-4937-8C40-0875613EAB50}"/>
                  </a:ext>
                </a:extLst>
              </p:cNvPr>
              <p:cNvCxnSpPr/>
              <p:nvPr/>
            </p:nvCxnSpPr>
            <p:spPr>
              <a:xfrm>
                <a:off x="9026131" y="3292776"/>
                <a:ext cx="1937403" cy="0"/>
              </a:xfrm>
              <a:prstGeom prst="line">
                <a:avLst/>
              </a:prstGeom>
              <a:ln w="3175">
                <a:solidFill>
                  <a:schemeClr val="accent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7CCAC07-2B97-4468-98F8-923AA6974822}"/>
                  </a:ext>
                </a:extLst>
              </p:cNvPr>
              <p:cNvCxnSpPr/>
              <p:nvPr/>
            </p:nvCxnSpPr>
            <p:spPr>
              <a:xfrm>
                <a:off x="9026131" y="3519562"/>
                <a:ext cx="1937403" cy="0"/>
              </a:xfrm>
              <a:prstGeom prst="line">
                <a:avLst/>
              </a:prstGeom>
              <a:ln w="3175">
                <a:solidFill>
                  <a:schemeClr val="accent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9" name="Rectangle 138">
              <a:extLst>
                <a:ext uri="{FF2B5EF4-FFF2-40B4-BE49-F238E27FC236}">
                  <a16:creationId xmlns:a16="http://schemas.microsoft.com/office/drawing/2014/main" xmlns="" id="{7862B367-10C6-4041-B0C7-06599582AD28}"/>
                </a:ext>
              </a:extLst>
            </p:cNvPr>
            <p:cNvSpPr/>
            <p:nvPr/>
          </p:nvSpPr>
          <p:spPr>
            <a:xfrm>
              <a:off x="11021346" y="3433638"/>
              <a:ext cx="585437" cy="3253464"/>
            </a:xfrm>
            <a:prstGeom prst="rect">
              <a:avLst/>
            </a:prstGeom>
            <a:solidFill>
              <a:schemeClr val="bg1"/>
            </a:solidFill>
            <a:ln w="6350" cap="flat" cmpd="sng" algn="ctr">
              <a:solidFill>
                <a:schemeClr val="bg1">
                  <a:lumMod val="75000"/>
                </a:schemeClr>
              </a:solidFill>
              <a:prstDash val="solid"/>
            </a:ln>
            <a:effectLst/>
          </p:spPr>
          <p:txBody>
            <a:bodyPr vert="vert270"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a:ln>
                    <a:noFill/>
                  </a:ln>
                  <a:effectLst/>
                  <a:uLnTx/>
                  <a:uFillTx/>
                  <a:latin typeface="Arial" panose="020B0604020202020204" pitchFamily="34" charset="0"/>
                  <a:ea typeface="+mn-ea"/>
                  <a:cs typeface="Arial" panose="020B0604020202020204" pitchFamily="34" charset="0"/>
                  <a:rtl/>
                </a:rPr>
                <a:t>خدمات إدارة البيانات</a:t>
              </a:r>
            </a:p>
          </p:txBody>
        </p:sp>
        <p:sp>
          <p:nvSpPr>
            <p:cNvPr id="172" name="Rectangle 171">
              <a:extLst>
                <a:ext uri="{FF2B5EF4-FFF2-40B4-BE49-F238E27FC236}">
                  <a16:creationId xmlns:a16="http://schemas.microsoft.com/office/drawing/2014/main" xmlns="" id="{AAE16E3F-6907-4557-8DC1-424B1559664A}"/>
                </a:ext>
              </a:extLst>
            </p:cNvPr>
            <p:cNvSpPr/>
            <p:nvPr/>
          </p:nvSpPr>
          <p:spPr>
            <a:xfrm>
              <a:off x="6398299" y="3433638"/>
              <a:ext cx="585437" cy="3253464"/>
            </a:xfrm>
            <a:prstGeom prst="rect">
              <a:avLst/>
            </a:prstGeom>
            <a:solidFill>
              <a:schemeClr val="bg1"/>
            </a:solidFill>
            <a:ln w="6350" cap="flat" cmpd="sng" algn="ctr">
              <a:solidFill>
                <a:schemeClr val="bg1">
                  <a:lumMod val="75000"/>
                </a:schemeClr>
              </a:solidFill>
              <a:prstDash val="solid"/>
            </a:ln>
            <a:effectLst/>
          </p:spPr>
          <p:txBody>
            <a:bodyPr vert="vert270" rtlCol="1" anchor="ctr"/>
            <a:lstStyle/>
            <a:p>
              <a:pPr marL="0" marR="0" lvl="0" indent="0" algn="ctr" defTabSz="932597" rtl="1" eaLnBrk="1" fontAlgn="auto" latinLnBrk="0" hangingPunct="1">
                <a:lnSpc>
                  <a:spcPct val="100000"/>
                </a:lnSpc>
                <a:spcBef>
                  <a:spcPts val="0"/>
                </a:spcBef>
                <a:spcAft>
                  <a:spcPts val="0"/>
                </a:spcAft>
                <a:buClrTx/>
                <a:buSzTx/>
                <a:buFontTx/>
                <a:buNone/>
                <a:tabLst/>
                <a:defRPr/>
              </a:pPr>
              <a:r>
                <a:rPr kumimoji="0" lang="ar-SA" sz="1400" b="0" i="0" u="none" strike="noStrike" kern="0" cap="none" spc="0" normalizeH="0" baseline="0" noProof="0">
                  <a:ln>
                    <a:noFill/>
                  </a:ln>
                  <a:effectLst/>
                  <a:uLnTx/>
                  <a:uFillTx/>
                  <a:latin typeface="Arial" panose="020B0604020202020204" pitchFamily="34" charset="0"/>
                  <a:ea typeface="+mn-ea"/>
                  <a:cs typeface="Arial" panose="020B0604020202020204" pitchFamily="34" charset="0"/>
                  <a:rtl val="0"/>
                </a:rPr>
                <a:t>Dynamics Life Cycle Services </a:t>
              </a:r>
            </a:p>
          </p:txBody>
        </p:sp>
        <p:grpSp>
          <p:nvGrpSpPr>
            <p:cNvPr id="260" name="Group 259">
              <a:extLst>
                <a:ext uri="{FF2B5EF4-FFF2-40B4-BE49-F238E27FC236}">
                  <a16:creationId xmlns:a16="http://schemas.microsoft.com/office/drawing/2014/main" xmlns="" id="{A8EC1DA6-13F4-4D9A-B99F-35C1A1D6E8DB}"/>
                </a:ext>
              </a:extLst>
            </p:cNvPr>
            <p:cNvGrpSpPr/>
            <p:nvPr/>
          </p:nvGrpSpPr>
          <p:grpSpPr>
            <a:xfrm>
              <a:off x="3931659" y="1056070"/>
              <a:ext cx="6657208" cy="492324"/>
              <a:chOff x="3931659" y="1012527"/>
              <a:chExt cx="6657208" cy="492324"/>
            </a:xfrm>
          </p:grpSpPr>
          <p:sp>
            <p:nvSpPr>
              <p:cNvPr id="232" name="TextBox 231">
                <a:extLst>
                  <a:ext uri="{FF2B5EF4-FFF2-40B4-BE49-F238E27FC236}">
                    <a16:creationId xmlns:a16="http://schemas.microsoft.com/office/drawing/2014/main" xmlns="" id="{45B97E6B-ABC4-4618-AB8B-4958A3B07D80}"/>
                  </a:ext>
                </a:extLst>
              </p:cNvPr>
              <p:cNvSpPr txBox="1"/>
              <p:nvPr/>
            </p:nvSpPr>
            <p:spPr>
              <a:xfrm>
                <a:off x="7257142" y="1212884"/>
                <a:ext cx="3331725" cy="246221"/>
              </a:xfrm>
              <a:prstGeom prst="rect">
                <a:avLst/>
              </a:prstGeom>
              <a:noFill/>
            </p:spPr>
            <p:txBody>
              <a:bodyPr wrap="square" lIns="0" tIns="0" rIns="0" bIns="0" rtlCol="1">
                <a:spAutoFit/>
              </a:bodyPr>
              <a:lstStyle/>
              <a:p>
                <a:pPr marR="0" lvl="0" algn="ctr" defTabSz="932597" rtl="1"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tl/>
                  </a:rPr>
                  <a:t>تطبيقات </a:t>
                </a:r>
                <a:r>
                  <a:rPr kumimoji="0" lang="ar-SA" sz="16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tl val="0"/>
                  </a:rPr>
                  <a:t>Finance and Operations</a:t>
                </a:r>
              </a:p>
            </p:txBody>
          </p:sp>
          <p:pic>
            <p:nvPicPr>
              <p:cNvPr id="259" name="Picture 2">
                <a:extLst>
                  <a:ext uri="{FF2B5EF4-FFF2-40B4-BE49-F238E27FC236}">
                    <a16:creationId xmlns:a16="http://schemas.microsoft.com/office/drawing/2014/main" xmlns="" id="{2083A776-5382-4B56-BD13-96FF2D5185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659" y="1012527"/>
                <a:ext cx="821315" cy="49232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011195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flipH="1">
            <a:off x="580642" y="1332567"/>
            <a:ext cx="11030333" cy="5231746"/>
            <a:chOff x="580642" y="1332567"/>
            <a:chExt cx="11030333" cy="5231746"/>
          </a:xfrm>
        </p:grpSpPr>
        <p:sp>
          <p:nvSpPr>
            <p:cNvPr id="14" name="Rectangle 13">
              <a:extLst>
                <a:ext uri="{FF2B5EF4-FFF2-40B4-BE49-F238E27FC236}">
                  <a16:creationId xmlns:a16="http://schemas.microsoft.com/office/drawing/2014/main" xmlns="" id="{C603E50D-5887-4355-8327-5E65DA88E7FE}"/>
                </a:ext>
              </a:extLst>
            </p:cNvPr>
            <p:cNvSpPr/>
            <p:nvPr/>
          </p:nvSpPr>
          <p:spPr>
            <a:xfrm>
              <a:off x="933380" y="4563952"/>
              <a:ext cx="7072021" cy="1290031"/>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0" name="Rectangle 29">
              <a:extLst>
                <a:ext uri="{FF2B5EF4-FFF2-40B4-BE49-F238E27FC236}">
                  <a16:creationId xmlns:a16="http://schemas.microsoft.com/office/drawing/2014/main" xmlns="" id="{68B22AA0-38A0-4980-BC42-1DEC6B82D822}"/>
                </a:ext>
              </a:extLst>
            </p:cNvPr>
            <p:cNvSpPr/>
            <p:nvPr/>
          </p:nvSpPr>
          <p:spPr>
            <a:xfrm>
              <a:off x="931009" y="5764429"/>
              <a:ext cx="7072021" cy="371573"/>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Azure SQL</a:t>
              </a:r>
            </a:p>
          </p:txBody>
        </p:sp>
        <p:sp>
          <p:nvSpPr>
            <p:cNvPr id="6" name="Rectangle 5">
              <a:extLst>
                <a:ext uri="{FF2B5EF4-FFF2-40B4-BE49-F238E27FC236}">
                  <a16:creationId xmlns:a16="http://schemas.microsoft.com/office/drawing/2014/main" xmlns="" id="{3418679A-2BE9-4FBD-A331-6155B7DCD51D}"/>
                </a:ext>
              </a:extLst>
            </p:cNvPr>
            <p:cNvSpPr/>
            <p:nvPr/>
          </p:nvSpPr>
          <p:spPr>
            <a:xfrm>
              <a:off x="931008" y="6192740"/>
              <a:ext cx="5936630" cy="371573"/>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val="0"/>
                </a:rPr>
                <a:t>Azure AD</a:t>
              </a:r>
            </a:p>
          </p:txBody>
        </p:sp>
        <p:sp>
          <p:nvSpPr>
            <p:cNvPr id="8" name="Rectangle 7">
              <a:extLst>
                <a:ext uri="{FF2B5EF4-FFF2-40B4-BE49-F238E27FC236}">
                  <a16:creationId xmlns:a16="http://schemas.microsoft.com/office/drawing/2014/main" xmlns="" id="{3A0B995F-6822-4D1A-9446-CD49A188F240}"/>
                </a:ext>
              </a:extLst>
            </p:cNvPr>
            <p:cNvSpPr/>
            <p:nvPr/>
          </p:nvSpPr>
          <p:spPr>
            <a:xfrm>
              <a:off x="929677" y="1939772"/>
              <a:ext cx="5943749" cy="2640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عميل </a:t>
              </a:r>
              <a:r>
                <a:rPr kumimoji="0" lang=""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HTML5</a:t>
              </a:r>
            </a:p>
          </p:txBody>
        </p:sp>
        <p:cxnSp>
          <p:nvCxnSpPr>
            <p:cNvPr id="12" name="Straight Connector 11">
              <a:extLst>
                <a:ext uri="{FF2B5EF4-FFF2-40B4-BE49-F238E27FC236}">
                  <a16:creationId xmlns:a16="http://schemas.microsoft.com/office/drawing/2014/main" xmlns="" id="{4405841A-793A-41B4-AFA7-34B4EF3FBB0E}"/>
                </a:ext>
              </a:extLst>
            </p:cNvPr>
            <p:cNvCxnSpPr/>
            <p:nvPr/>
          </p:nvCxnSpPr>
          <p:spPr>
            <a:xfrm>
              <a:off x="8491302" y="2806247"/>
              <a:ext cx="0"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9" name="Cylinder 58">
              <a:extLst>
                <a:ext uri="{FF2B5EF4-FFF2-40B4-BE49-F238E27FC236}">
                  <a16:creationId xmlns:a16="http://schemas.microsoft.com/office/drawing/2014/main" xmlns="" id="{47DEE18C-CE9C-4485-871B-D12E2238560A}"/>
                </a:ext>
              </a:extLst>
            </p:cNvPr>
            <p:cNvSpPr/>
            <p:nvPr/>
          </p:nvSpPr>
          <p:spPr>
            <a:xfrm>
              <a:off x="1149900" y="4757028"/>
              <a:ext cx="983424" cy="692067"/>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tl val="0"/>
                </a:rPr>
                <a:t> AXDB</a:t>
              </a:r>
            </a:p>
          </p:txBody>
        </p:sp>
        <p:sp>
          <p:nvSpPr>
            <p:cNvPr id="60" name="TextBox 59">
              <a:extLst>
                <a:ext uri="{FF2B5EF4-FFF2-40B4-BE49-F238E27FC236}">
                  <a16:creationId xmlns:a16="http://schemas.microsoft.com/office/drawing/2014/main" xmlns="" id="{490F89FA-079B-458C-9A88-7824E8E3A77D}"/>
                </a:ext>
              </a:extLst>
            </p:cNvPr>
            <p:cNvSpPr txBox="1"/>
            <p:nvPr/>
          </p:nvSpPr>
          <p:spPr>
            <a:xfrm>
              <a:off x="1009581" y="5486603"/>
              <a:ext cx="1194757" cy="277825"/>
            </a:xfrm>
            <a:prstGeom prst="rect">
              <a:avLst/>
            </a:prstGeom>
            <a:noFill/>
            <a:ln>
              <a:noFill/>
            </a:ln>
          </p:spPr>
          <p:txBody>
            <a:bodyPr wrap="square" rtlCol="1">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dirty="0">
                  <a:ln>
                    <a:noFill/>
                  </a:ln>
                  <a:effectLst/>
                  <a:uLnTx/>
                  <a:uFillTx/>
                  <a:latin typeface="Arial" panose="020B0604020202020204" pitchFamily="34" charset="0"/>
                  <a:ea typeface="+mn-ea"/>
                  <a:cs typeface="Arial" panose="020B0604020202020204" pitchFamily="34" charset="0"/>
                  <a:rtl/>
                </a:rPr>
                <a:t>قاعدة البيانات الأساسية</a:t>
              </a:r>
            </a:p>
          </p:txBody>
        </p:sp>
        <p:sp>
          <p:nvSpPr>
            <p:cNvPr id="16" name="Cylinder 15">
              <a:extLst>
                <a:ext uri="{FF2B5EF4-FFF2-40B4-BE49-F238E27FC236}">
                  <a16:creationId xmlns:a16="http://schemas.microsoft.com/office/drawing/2014/main" xmlns="" id="{D95C7B6E-CCF2-4EFE-8053-18D853D2B808}"/>
                </a:ext>
              </a:extLst>
            </p:cNvPr>
            <p:cNvSpPr/>
            <p:nvPr/>
          </p:nvSpPr>
          <p:spPr>
            <a:xfrm>
              <a:off x="3264561" y="4757028"/>
              <a:ext cx="983424" cy="692067"/>
            </a:xfrm>
            <a:prstGeom prst="ca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tl val="0"/>
                </a:rPr>
                <a:t> AXDB</a:t>
              </a:r>
            </a:p>
          </p:txBody>
        </p:sp>
        <p:sp>
          <p:nvSpPr>
            <p:cNvPr id="17" name="TextBox 16">
              <a:extLst>
                <a:ext uri="{FF2B5EF4-FFF2-40B4-BE49-F238E27FC236}">
                  <a16:creationId xmlns:a16="http://schemas.microsoft.com/office/drawing/2014/main" xmlns="" id="{A9641E3E-C544-416D-A548-058203028DD6}"/>
                </a:ext>
              </a:extLst>
            </p:cNvPr>
            <p:cNvSpPr txBox="1"/>
            <p:nvPr/>
          </p:nvSpPr>
          <p:spPr>
            <a:xfrm>
              <a:off x="3099521" y="5486604"/>
              <a:ext cx="1282932" cy="253312"/>
            </a:xfrm>
            <a:prstGeom prst="rect">
              <a:avLst/>
            </a:prstGeom>
            <a:noFill/>
            <a:ln>
              <a:noFill/>
            </a:ln>
          </p:spPr>
          <p:txBody>
            <a:bodyPr wrap="square" rtlCol="1">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effectLst/>
                  <a:uLnTx/>
                  <a:uFillTx/>
                  <a:latin typeface="Arial" panose="020B0604020202020204" pitchFamily="34" charset="0"/>
                  <a:ea typeface="+mn-ea"/>
                  <a:cs typeface="Arial" panose="020B0604020202020204" pitchFamily="34" charset="0"/>
                  <a:rtl/>
                </a:rPr>
                <a:t>قاعدة البيانات الثانوية</a:t>
              </a:r>
            </a:p>
          </p:txBody>
        </p:sp>
        <p:sp>
          <p:nvSpPr>
            <p:cNvPr id="18" name="Cylinder 17">
              <a:extLst>
                <a:ext uri="{FF2B5EF4-FFF2-40B4-BE49-F238E27FC236}">
                  <a16:creationId xmlns:a16="http://schemas.microsoft.com/office/drawing/2014/main" xmlns="" id="{BB9D323A-8B8E-4ED3-AA55-7F2F166583B3}"/>
                </a:ext>
              </a:extLst>
            </p:cNvPr>
            <p:cNvSpPr/>
            <p:nvPr/>
          </p:nvSpPr>
          <p:spPr>
            <a:xfrm>
              <a:off x="5373453" y="4757028"/>
              <a:ext cx="983424" cy="692067"/>
            </a:xfrm>
            <a:prstGeom prst="can">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val="0"/>
                </a:rPr>
                <a:t>AXDW</a:t>
              </a:r>
            </a:p>
          </p:txBody>
        </p:sp>
        <p:sp>
          <p:nvSpPr>
            <p:cNvPr id="19" name="TextBox 18">
              <a:extLst>
                <a:ext uri="{FF2B5EF4-FFF2-40B4-BE49-F238E27FC236}">
                  <a16:creationId xmlns:a16="http://schemas.microsoft.com/office/drawing/2014/main" xmlns="" id="{0B2F30E9-1B5F-4D67-A656-5EBB073CC851}"/>
                </a:ext>
              </a:extLst>
            </p:cNvPr>
            <p:cNvSpPr txBox="1"/>
            <p:nvPr/>
          </p:nvSpPr>
          <p:spPr>
            <a:xfrm>
              <a:off x="5456412" y="5486604"/>
              <a:ext cx="812320" cy="253312"/>
            </a:xfrm>
            <a:prstGeom prst="rect">
              <a:avLst/>
            </a:prstGeom>
            <a:noFill/>
          </p:spPr>
          <p:txBody>
            <a:bodyPr wrap="square" rtlCol="1">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dirty="0">
                  <a:ln>
                    <a:noFill/>
                  </a:ln>
                  <a:effectLst/>
                  <a:uLnTx/>
                  <a:uFillTx/>
                  <a:latin typeface="Arial" panose="020B0604020202020204" pitchFamily="34" charset="0"/>
                  <a:ea typeface="+mn-ea"/>
                  <a:cs typeface="Arial" panose="020B0604020202020204" pitchFamily="34" charset="0"/>
                  <a:rtl/>
                </a:rPr>
                <a:t>مخزن الكيانات</a:t>
              </a:r>
            </a:p>
          </p:txBody>
        </p:sp>
        <p:sp>
          <p:nvSpPr>
            <p:cNvPr id="21" name="TextBox 20">
              <a:extLst>
                <a:ext uri="{FF2B5EF4-FFF2-40B4-BE49-F238E27FC236}">
                  <a16:creationId xmlns:a16="http://schemas.microsoft.com/office/drawing/2014/main" xmlns="" id="{476E895F-2AF3-4080-97D1-5C1E277AC7A4}"/>
                </a:ext>
              </a:extLst>
            </p:cNvPr>
            <p:cNvSpPr txBox="1"/>
            <p:nvPr/>
          </p:nvSpPr>
          <p:spPr>
            <a:xfrm>
              <a:off x="2280131" y="5125185"/>
              <a:ext cx="834137" cy="238736"/>
            </a:xfrm>
            <a:prstGeom prst="rect">
              <a:avLst/>
            </a:prstGeom>
            <a:noFill/>
          </p:spPr>
          <p:txBody>
            <a:bodyPr wrap="square" rtlCol="1">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effectLst/>
                  <a:uLnTx/>
                  <a:uFillTx/>
                  <a:latin typeface="Arial" panose="020B0604020202020204" pitchFamily="34" charset="0"/>
                  <a:ea typeface="+mn-ea"/>
                  <a:cs typeface="Arial" panose="020B0604020202020204" pitchFamily="34" charset="0"/>
                  <a:rtl/>
                </a:rPr>
                <a:t>ثوانٍ</a:t>
              </a:r>
            </a:p>
          </p:txBody>
        </p:sp>
        <p:sp>
          <p:nvSpPr>
            <p:cNvPr id="22" name="Arrow: Right 21">
              <a:extLst>
                <a:ext uri="{FF2B5EF4-FFF2-40B4-BE49-F238E27FC236}">
                  <a16:creationId xmlns:a16="http://schemas.microsoft.com/office/drawing/2014/main" xmlns="" id="{4A481217-772A-4985-9221-C4FCDD8B61F2}"/>
                </a:ext>
              </a:extLst>
            </p:cNvPr>
            <p:cNvSpPr/>
            <p:nvPr/>
          </p:nvSpPr>
          <p:spPr>
            <a:xfrm>
              <a:off x="2537974" y="5387638"/>
              <a:ext cx="318451" cy="17153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xmlns="" id="{6C870699-F9FE-4E97-89F8-9379FC9EEF26}"/>
                </a:ext>
              </a:extLst>
            </p:cNvPr>
            <p:cNvSpPr txBox="1"/>
            <p:nvPr/>
          </p:nvSpPr>
          <p:spPr>
            <a:xfrm>
              <a:off x="4393650" y="5098122"/>
              <a:ext cx="834137" cy="238736"/>
            </a:xfrm>
            <a:prstGeom prst="rect">
              <a:avLst/>
            </a:prstGeom>
            <a:noFill/>
          </p:spPr>
          <p:txBody>
            <a:bodyPr wrap="square" rtlCol="1">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effectLst/>
                  <a:uLnTx/>
                  <a:uFillTx/>
                  <a:latin typeface="Arial" panose="020B0604020202020204" pitchFamily="34" charset="0"/>
                  <a:ea typeface="+mn-ea"/>
                  <a:cs typeface="Arial" panose="020B0604020202020204" pitchFamily="34" charset="0"/>
                  <a:rtl/>
                </a:rPr>
                <a:t>دقائق</a:t>
              </a:r>
            </a:p>
          </p:txBody>
        </p:sp>
        <p:sp>
          <p:nvSpPr>
            <p:cNvPr id="25" name="Arrow: Right 24">
              <a:extLst>
                <a:ext uri="{FF2B5EF4-FFF2-40B4-BE49-F238E27FC236}">
                  <a16:creationId xmlns:a16="http://schemas.microsoft.com/office/drawing/2014/main" xmlns="" id="{AEBD0C76-0C8D-4D49-BE53-0448E0B5BCD5}"/>
                </a:ext>
              </a:extLst>
            </p:cNvPr>
            <p:cNvSpPr/>
            <p:nvPr/>
          </p:nvSpPr>
          <p:spPr>
            <a:xfrm>
              <a:off x="4651493" y="5379086"/>
              <a:ext cx="318451" cy="17153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9" name="Rectangle 28">
              <a:extLst>
                <a:ext uri="{FF2B5EF4-FFF2-40B4-BE49-F238E27FC236}">
                  <a16:creationId xmlns:a16="http://schemas.microsoft.com/office/drawing/2014/main" xmlns="" id="{46C61AFD-1DAA-4190-A095-75BF54AD62B9}"/>
                </a:ext>
              </a:extLst>
            </p:cNvPr>
            <p:cNvSpPr/>
            <p:nvPr/>
          </p:nvSpPr>
          <p:spPr>
            <a:xfrm>
              <a:off x="580642" y="2623755"/>
              <a:ext cx="305468" cy="188540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vert270"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a:rPr>
                <a:t>خدمة إدارة الدُفعات</a:t>
              </a:r>
            </a:p>
          </p:txBody>
        </p:sp>
        <p:sp>
          <p:nvSpPr>
            <p:cNvPr id="32" name="Rectangle 31">
              <a:extLst>
                <a:ext uri="{FF2B5EF4-FFF2-40B4-BE49-F238E27FC236}">
                  <a16:creationId xmlns:a16="http://schemas.microsoft.com/office/drawing/2014/main" xmlns="" id="{BE79E2F1-ACE4-46D0-BA25-374981D050DD}"/>
                </a:ext>
              </a:extLst>
            </p:cNvPr>
            <p:cNvSpPr/>
            <p:nvPr/>
          </p:nvSpPr>
          <p:spPr>
            <a:xfrm>
              <a:off x="8065343" y="4563952"/>
              <a:ext cx="2099902" cy="1286046"/>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3" name="Rectangle 32">
              <a:extLst>
                <a:ext uri="{FF2B5EF4-FFF2-40B4-BE49-F238E27FC236}">
                  <a16:creationId xmlns:a16="http://schemas.microsoft.com/office/drawing/2014/main" xmlns="" id="{6240BBB3-18E3-4FF3-9E0F-EAB06177B368}"/>
                </a:ext>
              </a:extLst>
            </p:cNvPr>
            <p:cNvSpPr/>
            <p:nvPr/>
          </p:nvSpPr>
          <p:spPr>
            <a:xfrm>
              <a:off x="8062970" y="5759179"/>
              <a:ext cx="2099902" cy="376823"/>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val="0"/>
                </a:rPr>
                <a:t>Azure SQL</a:t>
              </a:r>
            </a:p>
          </p:txBody>
        </p:sp>
        <p:sp>
          <p:nvSpPr>
            <p:cNvPr id="34" name="Cylinder 33">
              <a:extLst>
                <a:ext uri="{FF2B5EF4-FFF2-40B4-BE49-F238E27FC236}">
                  <a16:creationId xmlns:a16="http://schemas.microsoft.com/office/drawing/2014/main" xmlns="" id="{62C74866-82F5-40FD-87E2-8069A0553742}"/>
                </a:ext>
              </a:extLst>
            </p:cNvPr>
            <p:cNvSpPr/>
            <p:nvPr/>
          </p:nvSpPr>
          <p:spPr>
            <a:xfrm>
              <a:off x="8603322" y="4757028"/>
              <a:ext cx="983424" cy="692067"/>
            </a:xfrm>
            <a:prstGeom prst="ca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BYOD</a:t>
              </a:r>
            </a:p>
          </p:txBody>
        </p:sp>
        <p:sp>
          <p:nvSpPr>
            <p:cNvPr id="35" name="TextBox 34">
              <a:extLst>
                <a:ext uri="{FF2B5EF4-FFF2-40B4-BE49-F238E27FC236}">
                  <a16:creationId xmlns:a16="http://schemas.microsoft.com/office/drawing/2014/main" xmlns="" id="{B93F5D03-6EF6-41C7-B098-6F70A16D8FC4}"/>
                </a:ext>
              </a:extLst>
            </p:cNvPr>
            <p:cNvSpPr txBox="1"/>
            <p:nvPr/>
          </p:nvSpPr>
          <p:spPr>
            <a:xfrm>
              <a:off x="8106162" y="5486604"/>
              <a:ext cx="2056710" cy="253312"/>
            </a:xfrm>
            <a:prstGeom prst="rect">
              <a:avLst/>
            </a:prstGeom>
            <a:noFill/>
            <a:ln>
              <a:noFill/>
            </a:ln>
          </p:spPr>
          <p:txBody>
            <a:bodyPr wrap="square" rtlCol="1">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dirty="0">
                  <a:ln>
                    <a:noFill/>
                  </a:ln>
                  <a:effectLst/>
                  <a:uLnTx/>
                  <a:uFillTx/>
                  <a:latin typeface="Arial" panose="020B0604020202020204" pitchFamily="34" charset="0"/>
                  <a:ea typeface="+mn-ea"/>
                  <a:cs typeface="Arial" panose="020B0604020202020204" pitchFamily="34" charset="0"/>
                  <a:rtl/>
                </a:rPr>
                <a:t>إحضار قاعدة البيانات الخاصة بك</a:t>
              </a:r>
            </a:p>
          </p:txBody>
        </p:sp>
        <p:sp>
          <p:nvSpPr>
            <p:cNvPr id="36" name="Rectangle 35">
              <a:extLst>
                <a:ext uri="{FF2B5EF4-FFF2-40B4-BE49-F238E27FC236}">
                  <a16:creationId xmlns:a16="http://schemas.microsoft.com/office/drawing/2014/main" xmlns="" id="{20561D43-C939-47F4-AEC1-F64345BE3000}"/>
                </a:ext>
              </a:extLst>
            </p:cNvPr>
            <p:cNvSpPr/>
            <p:nvPr/>
          </p:nvSpPr>
          <p:spPr>
            <a:xfrm>
              <a:off x="929677" y="1636156"/>
              <a:ext cx="5943749" cy="2640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تطبيق </a:t>
              </a: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Dynamics</a:t>
              </a: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 للأجهزة المحمولة</a:t>
              </a:r>
            </a:p>
          </p:txBody>
        </p:sp>
        <p:sp>
          <p:nvSpPr>
            <p:cNvPr id="55" name="Rectangle 54">
              <a:extLst>
                <a:ext uri="{FF2B5EF4-FFF2-40B4-BE49-F238E27FC236}">
                  <a16:creationId xmlns:a16="http://schemas.microsoft.com/office/drawing/2014/main" xmlns="" id="{2E534D81-D85B-4FB8-8572-A416D15FA24C}"/>
                </a:ext>
              </a:extLst>
            </p:cNvPr>
            <p:cNvSpPr/>
            <p:nvPr/>
          </p:nvSpPr>
          <p:spPr>
            <a:xfrm>
              <a:off x="1773726" y="3360039"/>
              <a:ext cx="5100992" cy="203814"/>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النظام الأساسي</a:t>
              </a:r>
            </a:p>
          </p:txBody>
        </p:sp>
        <p:sp>
          <p:nvSpPr>
            <p:cNvPr id="56" name="Rectangle 55">
              <a:extLst>
                <a:ext uri="{FF2B5EF4-FFF2-40B4-BE49-F238E27FC236}">
                  <a16:creationId xmlns:a16="http://schemas.microsoft.com/office/drawing/2014/main" xmlns="" id="{7C674CB2-EEDA-4A39-BFD3-4A1A562433E4}"/>
                </a:ext>
              </a:extLst>
            </p:cNvPr>
            <p:cNvSpPr/>
            <p:nvPr/>
          </p:nvSpPr>
          <p:spPr>
            <a:xfrm>
              <a:off x="1773726" y="3114612"/>
              <a:ext cx="5100992" cy="203814"/>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التطبيق</a:t>
              </a:r>
            </a:p>
          </p:txBody>
        </p:sp>
        <p:sp>
          <p:nvSpPr>
            <p:cNvPr id="57" name="Rectangle 56">
              <a:extLst>
                <a:ext uri="{FF2B5EF4-FFF2-40B4-BE49-F238E27FC236}">
                  <a16:creationId xmlns:a16="http://schemas.microsoft.com/office/drawing/2014/main" xmlns="" id="{2D599ECD-FCA2-4658-9A4D-43B6254165EB}"/>
                </a:ext>
              </a:extLst>
            </p:cNvPr>
            <p:cNvSpPr/>
            <p:nvPr/>
          </p:nvSpPr>
          <p:spPr>
            <a:xfrm>
              <a:off x="1773726" y="2869183"/>
              <a:ext cx="5100992" cy="203814"/>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tl/>
                </a:rPr>
                <a:t>نماذج الجهات الخارجية</a:t>
              </a:r>
            </a:p>
          </p:txBody>
        </p:sp>
        <p:sp>
          <p:nvSpPr>
            <p:cNvPr id="58" name="Rectangle 57">
              <a:extLst>
                <a:ext uri="{FF2B5EF4-FFF2-40B4-BE49-F238E27FC236}">
                  <a16:creationId xmlns:a16="http://schemas.microsoft.com/office/drawing/2014/main" xmlns="" id="{30B4B06B-E40C-411C-9844-5A1468CAEAB4}"/>
                </a:ext>
              </a:extLst>
            </p:cNvPr>
            <p:cNvSpPr/>
            <p:nvPr/>
          </p:nvSpPr>
          <p:spPr>
            <a:xfrm>
              <a:off x="1773726" y="2623755"/>
              <a:ext cx="5100992" cy="203814"/>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نماذج العملاء</a:t>
              </a:r>
            </a:p>
          </p:txBody>
        </p:sp>
        <p:sp>
          <p:nvSpPr>
            <p:cNvPr id="7" name="Rectangle 6">
              <a:extLst>
                <a:ext uri="{FF2B5EF4-FFF2-40B4-BE49-F238E27FC236}">
                  <a16:creationId xmlns:a16="http://schemas.microsoft.com/office/drawing/2014/main" xmlns="" id="{038DC962-5B67-46AE-B48F-D71E03CFE0D0}"/>
                </a:ext>
              </a:extLst>
            </p:cNvPr>
            <p:cNvSpPr/>
            <p:nvPr/>
          </p:nvSpPr>
          <p:spPr>
            <a:xfrm>
              <a:off x="929677" y="2251406"/>
              <a:ext cx="2069152" cy="330039"/>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Windows</a:t>
              </a:r>
            </a:p>
          </p:txBody>
        </p:sp>
        <p:sp>
          <p:nvSpPr>
            <p:cNvPr id="9" name="Rectangle 8">
              <a:extLst>
                <a:ext uri="{FF2B5EF4-FFF2-40B4-BE49-F238E27FC236}">
                  <a16:creationId xmlns:a16="http://schemas.microsoft.com/office/drawing/2014/main" xmlns="" id="{1D9C7905-C2ED-405A-9894-B92F106479CB}"/>
                </a:ext>
              </a:extLst>
            </p:cNvPr>
            <p:cNvSpPr/>
            <p:nvPr/>
          </p:nvSpPr>
          <p:spPr>
            <a:xfrm>
              <a:off x="3040698" y="2249957"/>
              <a:ext cx="1713267" cy="331489"/>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iOS</a:t>
              </a:r>
            </a:p>
          </p:txBody>
        </p:sp>
        <p:sp>
          <p:nvSpPr>
            <p:cNvPr id="10" name="Rectangle 9">
              <a:extLst>
                <a:ext uri="{FF2B5EF4-FFF2-40B4-BE49-F238E27FC236}">
                  <a16:creationId xmlns:a16="http://schemas.microsoft.com/office/drawing/2014/main" xmlns="" id="{FA0011B4-ED9F-46C8-A456-7BC81EB46888}"/>
                </a:ext>
              </a:extLst>
            </p:cNvPr>
            <p:cNvSpPr/>
            <p:nvPr/>
          </p:nvSpPr>
          <p:spPr>
            <a:xfrm>
              <a:off x="4795113" y="2249956"/>
              <a:ext cx="2079605" cy="331489"/>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Android</a:t>
              </a:r>
            </a:p>
          </p:txBody>
        </p:sp>
        <p:sp>
          <p:nvSpPr>
            <p:cNvPr id="28" name="Rectangle 27">
              <a:extLst>
                <a:ext uri="{FF2B5EF4-FFF2-40B4-BE49-F238E27FC236}">
                  <a16:creationId xmlns:a16="http://schemas.microsoft.com/office/drawing/2014/main" xmlns="" id="{717B5F75-5108-4D4F-8304-E479EF0EBAFA}"/>
                </a:ext>
              </a:extLst>
            </p:cNvPr>
            <p:cNvSpPr/>
            <p:nvPr/>
          </p:nvSpPr>
          <p:spPr>
            <a:xfrm>
              <a:off x="929677" y="2623755"/>
              <a:ext cx="807127" cy="940098"/>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6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تطبيق </a:t>
              </a:r>
              <a:r>
                <a:rPr kumimoji="0" lang="" sz="16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365</a:t>
              </a:r>
            </a:p>
          </p:txBody>
        </p:sp>
        <p:sp>
          <p:nvSpPr>
            <p:cNvPr id="13" name="Rectangle 12">
              <a:extLst>
                <a:ext uri="{FF2B5EF4-FFF2-40B4-BE49-F238E27FC236}">
                  <a16:creationId xmlns:a16="http://schemas.microsoft.com/office/drawing/2014/main" xmlns="" id="{27943939-8DDC-4955-A289-9481261E8B04}"/>
                </a:ext>
              </a:extLst>
            </p:cNvPr>
            <p:cNvSpPr/>
            <p:nvPr/>
          </p:nvSpPr>
          <p:spPr>
            <a:xfrm>
              <a:off x="929677" y="3602110"/>
              <a:ext cx="2349567" cy="339636"/>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a:rPr>
                <a:t>خدمة </a:t>
              </a: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AOS</a:t>
              </a:r>
            </a:p>
          </p:txBody>
        </p:sp>
        <p:sp>
          <p:nvSpPr>
            <p:cNvPr id="26" name="Rectangle 25">
              <a:extLst>
                <a:ext uri="{FF2B5EF4-FFF2-40B4-BE49-F238E27FC236}">
                  <a16:creationId xmlns:a16="http://schemas.microsoft.com/office/drawing/2014/main" xmlns="" id="{B1B7FA8B-21C2-4A65-BA85-3A6350439B4F}"/>
                </a:ext>
              </a:extLst>
            </p:cNvPr>
            <p:cNvSpPr/>
            <p:nvPr/>
          </p:nvSpPr>
          <p:spPr>
            <a:xfrm>
              <a:off x="929677" y="3982158"/>
              <a:ext cx="2349567" cy="527003"/>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a:rPr>
                <a:t>حوسبة</a:t>
              </a:r>
            </a:p>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a:rPr>
                <a:t>السحابة: </a:t>
              </a:r>
              <a:r>
                <a:rPr kumimoji="0" lang="ar-SA" sz="105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val="0"/>
                </a:rPr>
                <a:t>IIS / LBD: SFC</a:t>
              </a:r>
              <a:r>
                <a:rPr kumimoji="0" lang="ar-SA" sz="105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a:rPr>
                <a:t> </a:t>
              </a:r>
            </a:p>
          </p:txBody>
        </p:sp>
        <p:sp>
          <p:nvSpPr>
            <p:cNvPr id="5" name="Rectangle 4">
              <a:extLst>
                <a:ext uri="{FF2B5EF4-FFF2-40B4-BE49-F238E27FC236}">
                  <a16:creationId xmlns:a16="http://schemas.microsoft.com/office/drawing/2014/main" xmlns="" id="{29B5A274-DBD7-4EE0-8764-04773C45B9EA}"/>
                </a:ext>
              </a:extLst>
            </p:cNvPr>
            <p:cNvSpPr/>
            <p:nvPr/>
          </p:nvSpPr>
          <p:spPr>
            <a:xfrm>
              <a:off x="3316315" y="4234841"/>
              <a:ext cx="2701279" cy="274320"/>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a:rPr>
                <a:t>خدمة مراقبة </a:t>
              </a: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LCS</a:t>
              </a: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a:rPr>
                <a:t>/أداة المراقبة</a:t>
              </a:r>
            </a:p>
          </p:txBody>
        </p:sp>
        <p:sp>
          <p:nvSpPr>
            <p:cNvPr id="11" name="Rectangle 10">
              <a:extLst>
                <a:ext uri="{FF2B5EF4-FFF2-40B4-BE49-F238E27FC236}">
                  <a16:creationId xmlns:a16="http://schemas.microsoft.com/office/drawing/2014/main" xmlns="" id="{26E60995-D8C9-4E1D-83BD-0A2540D7FE76}"/>
                </a:ext>
              </a:extLst>
            </p:cNvPr>
            <p:cNvSpPr/>
            <p:nvPr/>
          </p:nvSpPr>
          <p:spPr>
            <a:xfrm>
              <a:off x="3316316" y="3918475"/>
              <a:ext cx="2701279" cy="274320"/>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SQL Server Reporting Services</a:t>
              </a:r>
            </a:p>
          </p:txBody>
        </p:sp>
        <p:sp>
          <p:nvSpPr>
            <p:cNvPr id="31" name="Rectangle 30">
              <a:extLst>
                <a:ext uri="{FF2B5EF4-FFF2-40B4-BE49-F238E27FC236}">
                  <a16:creationId xmlns:a16="http://schemas.microsoft.com/office/drawing/2014/main" xmlns="" id="{530EFF4E-9DE2-487D-A769-C0F9E1B4C9DB}"/>
                </a:ext>
              </a:extLst>
            </p:cNvPr>
            <p:cNvSpPr/>
            <p:nvPr/>
          </p:nvSpPr>
          <p:spPr>
            <a:xfrm>
              <a:off x="3316315" y="3602110"/>
              <a:ext cx="2701279" cy="274320"/>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val="0"/>
                </a:rPr>
                <a:t>SQL Server Integration Services</a:t>
              </a:r>
            </a:p>
          </p:txBody>
        </p:sp>
        <p:sp>
          <p:nvSpPr>
            <p:cNvPr id="42" name="Rectangle 41">
              <a:extLst>
                <a:ext uri="{FF2B5EF4-FFF2-40B4-BE49-F238E27FC236}">
                  <a16:creationId xmlns:a16="http://schemas.microsoft.com/office/drawing/2014/main" xmlns="" id="{EC377D6E-E1FF-49BC-8D57-04332CAAB71A}"/>
                </a:ext>
              </a:extLst>
            </p:cNvPr>
            <p:cNvSpPr/>
            <p:nvPr/>
          </p:nvSpPr>
          <p:spPr>
            <a:xfrm>
              <a:off x="6054666" y="3602110"/>
              <a:ext cx="817220" cy="907051"/>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val="0"/>
                </a:rPr>
                <a:t>Azure BLOB Storage</a:t>
              </a:r>
            </a:p>
          </p:txBody>
        </p:sp>
        <p:sp>
          <p:nvSpPr>
            <p:cNvPr id="39" name="Rectangle 38">
              <a:extLst>
                <a:ext uri="{FF2B5EF4-FFF2-40B4-BE49-F238E27FC236}">
                  <a16:creationId xmlns:a16="http://schemas.microsoft.com/office/drawing/2014/main" xmlns="" id="{D5222E4B-7A55-4F68-87BC-4A2E7465B26A}"/>
                </a:ext>
              </a:extLst>
            </p:cNvPr>
            <p:cNvSpPr/>
            <p:nvPr/>
          </p:nvSpPr>
          <p:spPr>
            <a:xfrm>
              <a:off x="8082683" y="2626789"/>
              <a:ext cx="1765784" cy="12228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 sz="105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tl val="0"/>
                </a:rPr>
                <a:t>Dynamics 365 F&amp;O Connector</a:t>
              </a:r>
            </a:p>
          </p:txBody>
        </p:sp>
        <p:sp>
          <p:nvSpPr>
            <p:cNvPr id="44" name="Rectangle 43">
              <a:extLst>
                <a:ext uri="{FF2B5EF4-FFF2-40B4-BE49-F238E27FC236}">
                  <a16:creationId xmlns:a16="http://schemas.microsoft.com/office/drawing/2014/main" xmlns="" id="{A0EBE3A0-C1A7-494F-9C1C-18B4F7427004}"/>
                </a:ext>
              </a:extLst>
            </p:cNvPr>
            <p:cNvSpPr/>
            <p:nvPr/>
          </p:nvSpPr>
          <p:spPr>
            <a:xfrm>
              <a:off x="9892956" y="3389172"/>
              <a:ext cx="1673674" cy="206337"/>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Power Apps</a:t>
              </a:r>
            </a:p>
          </p:txBody>
        </p:sp>
        <p:sp>
          <p:nvSpPr>
            <p:cNvPr id="45" name="Rectangle 44">
              <a:extLst>
                <a:ext uri="{FF2B5EF4-FFF2-40B4-BE49-F238E27FC236}">
                  <a16:creationId xmlns:a16="http://schemas.microsoft.com/office/drawing/2014/main" xmlns="" id="{B7E38352-0F53-4039-AA3C-FCCD495F41E3}"/>
                </a:ext>
              </a:extLst>
            </p:cNvPr>
            <p:cNvSpPr/>
            <p:nvPr/>
          </p:nvSpPr>
          <p:spPr>
            <a:xfrm>
              <a:off x="9892956" y="3135045"/>
              <a:ext cx="1673674" cy="206337"/>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dirty="0" err="1">
                  <a:ln>
                    <a:noFill/>
                  </a:ln>
                  <a:solidFill>
                    <a:schemeClr val="tx1"/>
                  </a:solidFill>
                  <a:effectLst/>
                  <a:uLnTx/>
                  <a:uFillTx/>
                  <a:latin typeface="Arial" panose="020B0604020202020204" pitchFamily="34" charset="0"/>
                  <a:ea typeface="+mn-ea"/>
                  <a:cs typeface="Arial" panose="020B0604020202020204" pitchFamily="34" charset="0"/>
                  <a:rtl val="0"/>
                </a:rPr>
                <a:t>LogicApps</a:t>
              </a:r>
              <a:endParaRPr kumimoji="0" lang="en-US" sz="100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6" name="Rectangle 45">
              <a:extLst>
                <a:ext uri="{FF2B5EF4-FFF2-40B4-BE49-F238E27FC236}">
                  <a16:creationId xmlns:a16="http://schemas.microsoft.com/office/drawing/2014/main" xmlns="" id="{C25FA0E7-729A-4868-9548-744150A859E8}"/>
                </a:ext>
              </a:extLst>
            </p:cNvPr>
            <p:cNvSpPr/>
            <p:nvPr/>
          </p:nvSpPr>
          <p:spPr>
            <a:xfrm>
              <a:off x="9892955" y="2880917"/>
              <a:ext cx="1673674" cy="206337"/>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سير العمل</a:t>
              </a:r>
            </a:p>
          </p:txBody>
        </p:sp>
        <p:sp>
          <p:nvSpPr>
            <p:cNvPr id="47" name="Rectangle 46">
              <a:extLst>
                <a:ext uri="{FF2B5EF4-FFF2-40B4-BE49-F238E27FC236}">
                  <a16:creationId xmlns:a16="http://schemas.microsoft.com/office/drawing/2014/main" xmlns="" id="{786D51DD-18E8-48EB-8949-2698D2F9211F}"/>
                </a:ext>
              </a:extLst>
            </p:cNvPr>
            <p:cNvSpPr/>
            <p:nvPr/>
          </p:nvSpPr>
          <p:spPr>
            <a:xfrm>
              <a:off x="9894722" y="2626789"/>
              <a:ext cx="1673674" cy="206337"/>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Power BI</a:t>
              </a:r>
            </a:p>
          </p:txBody>
        </p:sp>
        <p:sp>
          <p:nvSpPr>
            <p:cNvPr id="48" name="Rectangle 47">
              <a:extLst>
                <a:ext uri="{FF2B5EF4-FFF2-40B4-BE49-F238E27FC236}">
                  <a16:creationId xmlns:a16="http://schemas.microsoft.com/office/drawing/2014/main" xmlns="" id="{CDE46345-3BA3-44B0-BB3C-BEE5B3F3A596}"/>
                </a:ext>
              </a:extLst>
            </p:cNvPr>
            <p:cNvSpPr/>
            <p:nvPr/>
          </p:nvSpPr>
          <p:spPr>
            <a:xfrm>
              <a:off x="9892956" y="3643299"/>
              <a:ext cx="1673674" cy="206337"/>
            </a:xfrm>
            <a:prstGeom prst="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موحد البيانات</a:t>
              </a:r>
            </a:p>
          </p:txBody>
        </p:sp>
        <p:sp>
          <p:nvSpPr>
            <p:cNvPr id="49" name="Rectangle 48">
              <a:extLst>
                <a:ext uri="{FF2B5EF4-FFF2-40B4-BE49-F238E27FC236}">
                  <a16:creationId xmlns:a16="http://schemas.microsoft.com/office/drawing/2014/main" xmlns="" id="{67BC5445-A98B-410E-826B-17D667D3AABA}"/>
                </a:ext>
              </a:extLst>
            </p:cNvPr>
            <p:cNvSpPr/>
            <p:nvPr/>
          </p:nvSpPr>
          <p:spPr>
            <a:xfrm>
              <a:off x="8087354" y="3968555"/>
              <a:ext cx="2107039" cy="23197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أدوات التكامل المتكرر</a:t>
              </a:r>
            </a:p>
          </p:txBody>
        </p:sp>
        <p:sp>
          <p:nvSpPr>
            <p:cNvPr id="37" name="Rectangle 36">
              <a:extLst>
                <a:ext uri="{FF2B5EF4-FFF2-40B4-BE49-F238E27FC236}">
                  <a16:creationId xmlns:a16="http://schemas.microsoft.com/office/drawing/2014/main" xmlns="" id="{CB6D081A-E9DE-4AFA-B7CD-5C3F71D2B63E}"/>
                </a:ext>
              </a:extLst>
            </p:cNvPr>
            <p:cNvSpPr/>
            <p:nvPr/>
          </p:nvSpPr>
          <p:spPr>
            <a:xfrm>
              <a:off x="4795114" y="1332567"/>
              <a:ext cx="2079604" cy="2640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تطبيق الأجهزة المحمولة لـ </a:t>
              </a: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WMS</a:t>
              </a:r>
            </a:p>
          </p:txBody>
        </p:sp>
        <p:sp>
          <p:nvSpPr>
            <p:cNvPr id="4" name="Rectangle 3">
              <a:extLst>
                <a:ext uri="{FF2B5EF4-FFF2-40B4-BE49-F238E27FC236}">
                  <a16:creationId xmlns:a16="http://schemas.microsoft.com/office/drawing/2014/main" xmlns="" id="{DEB71EA3-4A37-46F3-B1C7-8E88226A311A}"/>
                </a:ext>
              </a:extLst>
            </p:cNvPr>
            <p:cNvSpPr/>
            <p:nvPr/>
          </p:nvSpPr>
          <p:spPr>
            <a:xfrm rot="5400000">
              <a:off x="6752117" y="3245499"/>
              <a:ext cx="1427024" cy="109549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vert="vert270"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bg1"/>
                  </a:solidFill>
                  <a:effectLst/>
                  <a:uLnTx/>
                  <a:uFillTx/>
                  <a:latin typeface="Arial" panose="020B0604020202020204" pitchFamily="34" charset="0"/>
                  <a:ea typeface="+mn-ea"/>
                  <a:cs typeface="Arial" panose="020B0604020202020204" pitchFamily="34" charset="0"/>
                  <a:rtl/>
                </a:rPr>
                <a:t>خدمات استيراد/تصدير البيانات</a:t>
              </a:r>
            </a:p>
          </p:txBody>
        </p:sp>
        <p:sp>
          <p:nvSpPr>
            <p:cNvPr id="38" name="Rectangle 37">
              <a:extLst>
                <a:ext uri="{FF2B5EF4-FFF2-40B4-BE49-F238E27FC236}">
                  <a16:creationId xmlns:a16="http://schemas.microsoft.com/office/drawing/2014/main" xmlns="" id="{3F636594-6E3C-4BE5-BD26-457CC0D8D320}"/>
                </a:ext>
              </a:extLst>
            </p:cNvPr>
            <p:cNvSpPr/>
            <p:nvPr/>
          </p:nvSpPr>
          <p:spPr>
            <a:xfrm>
              <a:off x="6917880" y="2623755"/>
              <a:ext cx="1095498" cy="414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REST</a:t>
              </a:r>
            </a:p>
          </p:txBody>
        </p:sp>
        <p:sp>
          <p:nvSpPr>
            <p:cNvPr id="40" name="Rectangle 39">
              <a:extLst>
                <a:ext uri="{FF2B5EF4-FFF2-40B4-BE49-F238E27FC236}">
                  <a16:creationId xmlns:a16="http://schemas.microsoft.com/office/drawing/2014/main" xmlns="" id="{6FE3AFA6-3C4B-42D4-B661-912F7A73647D}"/>
                </a:ext>
              </a:extLst>
            </p:cNvPr>
            <p:cNvSpPr/>
            <p:nvPr/>
          </p:nvSpPr>
          <p:spPr>
            <a:xfrm>
              <a:off x="6917880" y="2249957"/>
              <a:ext cx="1095498" cy="331489"/>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bg1"/>
                  </a:solidFill>
                  <a:effectLst/>
                  <a:uLnTx/>
                  <a:uFillTx/>
                  <a:latin typeface="Arial" panose="020B0604020202020204" pitchFamily="34" charset="0"/>
                  <a:ea typeface="+mn-ea"/>
                  <a:cs typeface="Arial" panose="020B0604020202020204" pitchFamily="34" charset="0"/>
                  <a:rtl val="0"/>
                </a:rPr>
                <a:t>Power BI</a:t>
              </a:r>
            </a:p>
          </p:txBody>
        </p:sp>
        <p:sp>
          <p:nvSpPr>
            <p:cNvPr id="41" name="Rectangle 40">
              <a:extLst>
                <a:ext uri="{FF2B5EF4-FFF2-40B4-BE49-F238E27FC236}">
                  <a16:creationId xmlns:a16="http://schemas.microsoft.com/office/drawing/2014/main" xmlns="" id="{7A34EE15-80FC-405D-B9CD-7869677244B2}"/>
                </a:ext>
              </a:extLst>
            </p:cNvPr>
            <p:cNvSpPr/>
            <p:nvPr/>
          </p:nvSpPr>
          <p:spPr>
            <a:xfrm>
              <a:off x="6917880" y="1332567"/>
              <a:ext cx="1095498" cy="8710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tl val="0"/>
                </a:rPr>
                <a:t>Power </a:t>
              </a:r>
              <a:r>
                <a:rPr kumimoji="0" lang="ar-SA" sz="1050" b="0" i="0" u="none" strike="noStrike" kern="1200" cap="none" spc="0" normalizeH="0" noProof="0" dirty="0" smtClean="0">
                  <a:ln>
                    <a:noFill/>
                  </a:ln>
                  <a:solidFill>
                    <a:schemeClr val="tx1"/>
                  </a:solidFill>
                  <a:effectLst/>
                  <a:uLnTx/>
                  <a:uFillTx/>
                  <a:latin typeface="Arial" panose="020B0604020202020204" pitchFamily="34" charset="0"/>
                  <a:ea typeface="+mn-ea"/>
                  <a:cs typeface="Arial" panose="020B0604020202020204" pitchFamily="34" charset="0"/>
                  <a:rtl val="0"/>
                </a:rPr>
                <a:t>BI</a:t>
              </a:r>
              <a:r>
                <a:rPr kumimoji="0" lang="en-US" sz="1050" b="0" i="0" u="none" strike="noStrike" kern="1200" cap="none" spc="0" normalizeH="0" noProof="0" dirty="0" smtClean="0">
                  <a:ln>
                    <a:noFill/>
                  </a:ln>
                  <a:solidFill>
                    <a:schemeClr val="tx1"/>
                  </a:solidFill>
                  <a:effectLst/>
                  <a:uLnTx/>
                  <a:uFillTx/>
                  <a:latin typeface="Arial" panose="020B0604020202020204" pitchFamily="34" charset="0"/>
                  <a:ea typeface="+mn-ea"/>
                  <a:cs typeface="Arial" panose="020B0604020202020204" pitchFamily="34" charset="0"/>
                  <a:rtl val="0"/>
                </a:rPr>
                <a:t/>
              </a:r>
              <a:br>
                <a:rPr kumimoji="0" lang="en-US" sz="1050" b="0" i="0" u="none" strike="noStrike" kern="1200" cap="none" spc="0" normalizeH="0" noProof="0" dirty="0" smtClean="0">
                  <a:ln>
                    <a:noFill/>
                  </a:ln>
                  <a:solidFill>
                    <a:schemeClr val="tx1"/>
                  </a:solidFill>
                  <a:effectLst/>
                  <a:uLnTx/>
                  <a:uFillTx/>
                  <a:latin typeface="Arial" panose="020B0604020202020204" pitchFamily="34" charset="0"/>
                  <a:ea typeface="+mn-ea"/>
                  <a:cs typeface="Arial" panose="020B0604020202020204" pitchFamily="34" charset="0"/>
                  <a:rtl val="0"/>
                </a:rPr>
              </a:br>
              <a:r>
                <a:rPr kumimoji="0" lang="ar-SA" sz="1050" b="0" i="0" u="none" strike="noStrike" kern="1200" cap="none" spc="0" normalizeH="0" noProof="0" dirty="0" smtClean="0">
                  <a:ln>
                    <a:noFill/>
                  </a:ln>
                  <a:solidFill>
                    <a:schemeClr val="tx1"/>
                  </a:solidFill>
                  <a:effectLst/>
                  <a:uLnTx/>
                  <a:uFillTx/>
                  <a:latin typeface="Arial" panose="020B0604020202020204" pitchFamily="34" charset="0"/>
                  <a:ea typeface="+mn-ea"/>
                  <a:cs typeface="Arial" panose="020B0604020202020204" pitchFamily="34" charset="0"/>
                  <a:rtl/>
                </a:rPr>
                <a:t>حِزم </a:t>
              </a:r>
              <a:r>
                <a:rPr kumimoji="0" lang="ar-SA" sz="105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tl/>
                </a:rPr>
                <a:t>المحتوى</a:t>
              </a:r>
            </a:p>
          </p:txBody>
        </p:sp>
        <p:sp>
          <p:nvSpPr>
            <p:cNvPr id="43" name="Rectangle 42">
              <a:extLst>
                <a:ext uri="{FF2B5EF4-FFF2-40B4-BE49-F238E27FC236}">
                  <a16:creationId xmlns:a16="http://schemas.microsoft.com/office/drawing/2014/main" xmlns="" id="{C6C229C0-0CCD-4A5A-8BD2-9F5ECA86C98F}"/>
                </a:ext>
              </a:extLst>
            </p:cNvPr>
            <p:cNvSpPr/>
            <p:nvPr/>
          </p:nvSpPr>
          <p:spPr>
            <a:xfrm>
              <a:off x="929677" y="1332567"/>
              <a:ext cx="2069153" cy="2640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a:rPr>
                <a:t>وكيل توجيه المستند</a:t>
              </a:r>
            </a:p>
          </p:txBody>
        </p:sp>
        <p:sp>
          <p:nvSpPr>
            <p:cNvPr id="51" name="Rectangle 50">
              <a:extLst>
                <a:ext uri="{FF2B5EF4-FFF2-40B4-BE49-F238E27FC236}">
                  <a16:creationId xmlns:a16="http://schemas.microsoft.com/office/drawing/2014/main" xmlns="" id="{9271612E-B62B-4125-A654-DCADFD50A3D4}"/>
                </a:ext>
              </a:extLst>
            </p:cNvPr>
            <p:cNvSpPr/>
            <p:nvPr/>
          </p:nvSpPr>
          <p:spPr>
            <a:xfrm>
              <a:off x="3046018" y="1332567"/>
              <a:ext cx="1697306" cy="2640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227"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a:ln>
                    <a:noFill/>
                  </a:ln>
                  <a:solidFill>
                    <a:schemeClr val="tx1"/>
                  </a:solidFill>
                  <a:effectLst/>
                  <a:uLnTx/>
                  <a:uFillTx/>
                  <a:latin typeface="Arial" panose="020B0604020202020204" pitchFamily="34" charset="0"/>
                  <a:ea typeface="+mn-ea"/>
                  <a:cs typeface="Arial" panose="020B0604020202020204" pitchFamily="34" charset="0"/>
                  <a:rtl val="0"/>
                </a:rPr>
                <a:t>RSAT</a:t>
              </a:r>
            </a:p>
          </p:txBody>
        </p:sp>
        <p:sp>
          <p:nvSpPr>
            <p:cNvPr id="53" name="Cylinder 52">
              <a:extLst>
                <a:ext uri="{FF2B5EF4-FFF2-40B4-BE49-F238E27FC236}">
                  <a16:creationId xmlns:a16="http://schemas.microsoft.com/office/drawing/2014/main" xmlns="" id="{978831F9-3876-41C4-94BC-560FC5117D56}"/>
                </a:ext>
              </a:extLst>
            </p:cNvPr>
            <p:cNvSpPr/>
            <p:nvPr/>
          </p:nvSpPr>
          <p:spPr>
            <a:xfrm>
              <a:off x="6777534" y="4757028"/>
              <a:ext cx="983424" cy="692067"/>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50" b="0" i="0" u="none" strike="noStrike" kern="1200" cap="none" spc="0" normalizeH="0" noProof="0" dirty="0">
                  <a:ln>
                    <a:noFill/>
                  </a:ln>
                  <a:solidFill>
                    <a:schemeClr val="tx1"/>
                  </a:solidFill>
                  <a:effectLst/>
                  <a:uLnTx/>
                  <a:uFillTx/>
                  <a:latin typeface="Arial" panose="020B0604020202020204" pitchFamily="34" charset="0"/>
                  <a:ea typeface="+mn-ea"/>
                  <a:cs typeface="Arial" panose="020B0604020202020204" pitchFamily="34" charset="0"/>
                  <a:rtl val="0"/>
                </a:rPr>
                <a:t>MR</a:t>
              </a:r>
            </a:p>
          </p:txBody>
        </p:sp>
        <p:sp>
          <p:nvSpPr>
            <p:cNvPr id="54" name="TextBox 53">
              <a:extLst>
                <a:ext uri="{FF2B5EF4-FFF2-40B4-BE49-F238E27FC236}">
                  <a16:creationId xmlns:a16="http://schemas.microsoft.com/office/drawing/2014/main" xmlns="" id="{411D8D0B-112D-4E66-ADD8-D873170C28D0}"/>
                </a:ext>
              </a:extLst>
            </p:cNvPr>
            <p:cNvSpPr txBox="1"/>
            <p:nvPr/>
          </p:nvSpPr>
          <p:spPr>
            <a:xfrm>
              <a:off x="6675790" y="5486604"/>
              <a:ext cx="1138978" cy="253312"/>
            </a:xfrm>
            <a:prstGeom prst="rect">
              <a:avLst/>
            </a:prstGeom>
            <a:noFill/>
            <a:ln>
              <a:noFill/>
            </a:ln>
          </p:spPr>
          <p:txBody>
            <a:bodyPr wrap="square" rtlCol="1">
              <a:noAutofit/>
            </a:bodyPr>
            <a:lstStyle/>
            <a:p>
              <a:pPr marL="0" marR="0" lvl="0" indent="0" algn="ctr" defTabSz="932742" rtl="1" eaLnBrk="1" fontAlgn="auto" latinLnBrk="0" hangingPunct="1">
                <a:lnSpc>
                  <a:spcPct val="100000"/>
                </a:lnSpc>
                <a:spcBef>
                  <a:spcPts val="0"/>
                </a:spcBef>
                <a:spcAft>
                  <a:spcPts val="0"/>
                </a:spcAft>
                <a:buClrTx/>
                <a:buSzTx/>
                <a:buFontTx/>
                <a:buNone/>
                <a:tabLst/>
                <a:defRPr/>
              </a:pPr>
              <a:r>
                <a:rPr kumimoji="0" lang="ar-SA" sz="1000" b="0" i="0" u="none" strike="noStrike" kern="1200" cap="none" spc="0" normalizeH="0" noProof="0">
                  <a:ln>
                    <a:noFill/>
                  </a:ln>
                  <a:effectLst/>
                  <a:uLnTx/>
                  <a:uFillTx/>
                  <a:latin typeface="Arial" panose="020B0604020202020204" pitchFamily="34" charset="0"/>
                  <a:ea typeface="+mn-ea"/>
                  <a:cs typeface="Arial" panose="020B0604020202020204" pitchFamily="34" charset="0"/>
                  <a:rtl/>
                </a:rPr>
                <a:t>قاعدة بيانات </a:t>
              </a:r>
              <a:r>
                <a:rPr kumimoji="0" lang="ar-SA" sz="1000" b="0" i="0" u="none" strike="noStrike" kern="1200" cap="none" spc="0" normalizeH="0" noProof="0">
                  <a:ln>
                    <a:noFill/>
                  </a:ln>
                  <a:effectLst/>
                  <a:uLnTx/>
                  <a:uFillTx/>
                  <a:latin typeface="Arial" panose="020B0604020202020204" pitchFamily="34" charset="0"/>
                  <a:ea typeface="+mn-ea"/>
                  <a:cs typeface="Arial" panose="020B0604020202020204" pitchFamily="34" charset="0"/>
                  <a:rtl val="0"/>
                </a:rPr>
                <a:t>MR/FR</a:t>
              </a:r>
            </a:p>
          </p:txBody>
        </p:sp>
        <p:sp>
          <p:nvSpPr>
            <p:cNvPr id="87" name="Clock_E917" title="Icon of a clock">
              <a:extLst>
                <a:ext uri="{FF2B5EF4-FFF2-40B4-BE49-F238E27FC236}">
                  <a16:creationId xmlns:a16="http://schemas.microsoft.com/office/drawing/2014/main" xmlns="" id="{B73F4338-9BC8-4D6F-9F5B-43A2074C01A5}"/>
                </a:ext>
              </a:extLst>
            </p:cNvPr>
            <p:cNvSpPr>
              <a:spLocks noEditPoints="1"/>
            </p:cNvSpPr>
            <p:nvPr/>
          </p:nvSpPr>
          <p:spPr bwMode="auto">
            <a:xfrm flipH="1">
              <a:off x="2561035" y="4765940"/>
              <a:ext cx="272329" cy="27432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sz="2000">
                <a:latin typeface="Arial" panose="020B0604020202020204" pitchFamily="34" charset="0"/>
                <a:cs typeface="Arial" panose="020B0604020202020204" pitchFamily="34" charset="0"/>
              </a:endParaRPr>
            </a:p>
          </p:txBody>
        </p:sp>
        <p:sp>
          <p:nvSpPr>
            <p:cNvPr id="88" name="Clock_E917" title="Icon of a clock">
              <a:extLst>
                <a:ext uri="{FF2B5EF4-FFF2-40B4-BE49-F238E27FC236}">
                  <a16:creationId xmlns:a16="http://schemas.microsoft.com/office/drawing/2014/main" xmlns="" id="{CA0F1CD0-CFEC-4BC3-B6ED-DDBB27A25B83}"/>
                </a:ext>
              </a:extLst>
            </p:cNvPr>
            <p:cNvSpPr>
              <a:spLocks noEditPoints="1"/>
            </p:cNvSpPr>
            <p:nvPr/>
          </p:nvSpPr>
          <p:spPr bwMode="auto">
            <a:xfrm flipH="1">
              <a:off x="4674553" y="4765940"/>
              <a:ext cx="272329" cy="27432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sz="200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xmlns="" id="{336346E4-7804-471A-8FE8-6016CA71D206}"/>
                </a:ext>
              </a:extLst>
            </p:cNvPr>
            <p:cNvSpPr/>
            <p:nvPr/>
          </p:nvSpPr>
          <p:spPr bwMode="auto">
            <a:xfrm>
              <a:off x="8034550" y="2581445"/>
              <a:ext cx="3576425" cy="1322742"/>
            </a:xfrm>
            <a:prstGeom prst="rect">
              <a:avLst/>
            </a:prstGeom>
            <a:noFill/>
            <a:ln w="9525">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400" err="1">
                <a:solidFill>
                  <a:srgbClr val="FFFFFF"/>
                </a:solidFill>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39598222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3D251BA7-BF57-4EFF-8747-C061D50FEF7F}"/>
              </a:ext>
            </a:extLst>
          </p:cNvPr>
          <p:cNvSpPr/>
          <p:nvPr/>
        </p:nvSpPr>
        <p:spPr bwMode="auto">
          <a:xfrm>
            <a:off x="6331317" y="1914831"/>
            <a:ext cx="5857875" cy="23904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ctr"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2" name="Title 1"/>
          <p:cNvSpPr>
            <a:spLocks noGrp="1"/>
          </p:cNvSpPr>
          <p:nvPr>
            <p:ph type="title"/>
          </p:nvPr>
        </p:nvSpPr>
        <p:spPr/>
        <p:txBody>
          <a:bodyPr rtlCol="1"/>
          <a:lstStyle/>
          <a:p>
            <a:pPr rtl="1"/>
            <a:r>
              <a:rPr lang="ar-SA" dirty="0">
                <a:latin typeface="Arial" panose="020B0604020202020204" pitchFamily="34" charset="0"/>
                <a:cs typeface="Arial" panose="020B0604020202020204" pitchFamily="34" charset="0"/>
                <a:rtl/>
              </a:rPr>
              <a:t>بنية وقت التشغيل</a:t>
            </a:r>
          </a:p>
        </p:txBody>
      </p:sp>
      <p:cxnSp>
        <p:nvCxnSpPr>
          <p:cNvPr id="50" name="Straight Connector 49">
            <a:extLst>
              <a:ext uri="{FF2B5EF4-FFF2-40B4-BE49-F238E27FC236}">
                <a16:creationId xmlns:a16="http://schemas.microsoft.com/office/drawing/2014/main" xmlns="" id="{16CEE486-EEFC-4EC9-ABCF-597DDACA9EE2}"/>
              </a:ext>
            </a:extLst>
          </p:cNvPr>
          <p:cNvCxnSpPr>
            <a:cxnSpLocks/>
          </p:cNvCxnSpPr>
          <p:nvPr/>
        </p:nvCxnSpPr>
        <p:spPr>
          <a:xfrm flipV="1">
            <a:off x="6767181" y="1789115"/>
            <a:ext cx="4865304" cy="1"/>
          </a:xfrm>
          <a:prstGeom prst="line">
            <a:avLst/>
          </a:prstGeom>
          <a:ln w="63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 name="Arrow: Bent 50">
            <a:extLst>
              <a:ext uri="{FF2B5EF4-FFF2-40B4-BE49-F238E27FC236}">
                <a16:creationId xmlns:a16="http://schemas.microsoft.com/office/drawing/2014/main" xmlns="" id="{93C1C41D-CB15-4D07-B313-F10C5B05B80F}"/>
              </a:ext>
            </a:extLst>
          </p:cNvPr>
          <p:cNvSpPr/>
          <p:nvPr/>
        </p:nvSpPr>
        <p:spPr bwMode="auto">
          <a:xfrm rot="16200000" flipH="1">
            <a:off x="5171488" y="2938692"/>
            <a:ext cx="4005591" cy="1704232"/>
          </a:xfrm>
          <a:prstGeom prst="bentArrow">
            <a:avLst>
              <a:gd name="adj1" fmla="val 25000"/>
              <a:gd name="adj2" fmla="val 0"/>
              <a:gd name="adj3" fmla="val 0"/>
              <a:gd name="adj4" fmla="val 6024"/>
            </a:avLst>
          </a:prstGeom>
          <a:solidFill>
            <a:schemeClr val="accent1"/>
          </a:solid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1" fromWordArt="0" anchor="t" anchorCtr="0" forceAA="0" compatLnSpc="1">
            <a:prstTxWarp prst="textNoShape">
              <a:avLst/>
            </a:prstTxWarp>
            <a:noAutofit/>
          </a:bodyPr>
          <a:lstStyle/>
          <a:p>
            <a:pPr algn="r" defTabSz="914102" rtl="1" fontAlgn="base">
              <a:spcBef>
                <a:spcPct val="0"/>
              </a:spcBef>
              <a:spcAft>
                <a:spcPct val="0"/>
              </a:spcAft>
            </a:pPr>
            <a:endParaRPr lang="en-IN" sz="1961" err="1">
              <a:solidFill>
                <a:srgbClr val="FFFFFF"/>
              </a:solidFill>
              <a:latin typeface="Arial" panose="020B0604020202020204" pitchFamily="34" charset="0"/>
              <a:ea typeface="Segoe UI"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8BDBF886-B266-4F39-A52A-162A9E67617A}"/>
              </a:ext>
            </a:extLst>
          </p:cNvPr>
          <p:cNvSpPr/>
          <p:nvPr/>
        </p:nvSpPr>
        <p:spPr>
          <a:xfrm>
            <a:off x="8614309" y="1418680"/>
            <a:ext cx="1966884" cy="369332"/>
          </a:xfrm>
          <a:prstGeom prst="rect">
            <a:avLst/>
          </a:prstGeom>
        </p:spPr>
        <p:txBody>
          <a:bodyPr wrap="none" lIns="0" tIns="0" rIns="0" bIns="91440" rtlCol="1">
            <a:spAutoFit/>
          </a:bodyPr>
          <a:lstStyle/>
          <a:p>
            <a:pPr algn="r" rtl="1"/>
            <a:r>
              <a:rPr lang="" sz="1800" dirty="0">
                <a:solidFill>
                  <a:schemeClr val="tx2"/>
                </a:solidFill>
                <a:latin typeface="Arial" panose="020B0604020202020204" pitchFamily="34" charset="0"/>
                <a:cs typeface="Arial" panose="020B0604020202020204" pitchFamily="34" charset="0"/>
                <a:rtl val="0"/>
              </a:rPr>
              <a:t>AX2012</a:t>
            </a:r>
            <a:r>
              <a:rPr lang="ar-SA" sz="1800" dirty="0">
                <a:solidFill>
                  <a:schemeClr val="tx2"/>
                </a:solidFill>
                <a:latin typeface="Arial" panose="020B0604020202020204" pitchFamily="34" charset="0"/>
                <a:cs typeface="Arial" panose="020B0604020202020204" pitchFamily="34" charset="0"/>
                <a:rtl/>
              </a:rPr>
              <a:t> (العميل الثري)</a:t>
            </a:r>
          </a:p>
        </p:txBody>
      </p:sp>
      <p:sp>
        <p:nvSpPr>
          <p:cNvPr id="8" name="Rectangle 7">
            <a:extLst>
              <a:ext uri="{FF2B5EF4-FFF2-40B4-BE49-F238E27FC236}">
                <a16:creationId xmlns:a16="http://schemas.microsoft.com/office/drawing/2014/main" xmlns="" id="{73E39CF2-E437-41DE-929A-36C439515089}"/>
              </a:ext>
            </a:extLst>
          </p:cNvPr>
          <p:cNvSpPr/>
          <p:nvPr/>
        </p:nvSpPr>
        <p:spPr>
          <a:xfrm>
            <a:off x="6926320" y="2040429"/>
            <a:ext cx="5082095" cy="1744067"/>
          </a:xfrm>
          <a:prstGeom prst="rect">
            <a:avLst/>
          </a:prstGeom>
        </p:spPr>
        <p:txBody>
          <a:bodyPr wrap="square" lIns="0" tIns="0" rIns="0" bIns="0" rtlCol="1" anchor="t">
            <a:spAutoFit/>
          </a:bodyPr>
          <a:lstStyle/>
          <a:p>
            <a:pPr algn="r" rtl="1">
              <a:spcBef>
                <a:spcPts val="1000"/>
              </a:spcBef>
            </a:pPr>
            <a:r>
              <a:rPr lang="ar-SA" sz="1600" dirty="0">
                <a:latin typeface="Arial" panose="020B0604020202020204" pitchFamily="34" charset="0"/>
                <a:cs typeface="Arial" panose="020B0604020202020204" pitchFamily="34" charset="0"/>
                <a:rtl/>
              </a:rPr>
              <a:t>زمن انتقال مرتفع بين عنصر التحكم المنطقي و</a:t>
            </a:r>
            <a:r>
              <a:rPr lang="ar-SA" sz="1600" dirty="0">
                <a:latin typeface="Arial" panose="020B0604020202020204" pitchFamily="34" charset="0"/>
                <a:cs typeface="Arial" panose="020B0604020202020204" pitchFamily="34" charset="0"/>
                <a:rtl val="0"/>
              </a:rPr>
              <a:t>AOS</a:t>
            </a:r>
          </a:p>
          <a:p>
            <a:pPr algn="r" rtl="1">
              <a:spcBef>
                <a:spcPts val="1000"/>
              </a:spcBef>
            </a:pPr>
            <a:r>
              <a:rPr lang="ar-SA" sz="1600" dirty="0">
                <a:latin typeface="Arial" panose="020B0604020202020204" pitchFamily="34" charset="0"/>
                <a:cs typeface="Arial" panose="020B0604020202020204" pitchFamily="34" charset="0"/>
                <a:rtl/>
              </a:rPr>
              <a:t>زمن انتقال منخفض بين عناصر التحكم الفعلية والمنطقية</a:t>
            </a:r>
          </a:p>
          <a:p>
            <a:pPr algn="r" rtl="1">
              <a:spcBef>
                <a:spcPts val="1000"/>
              </a:spcBef>
            </a:pPr>
            <a:r>
              <a:rPr lang="ar-SA" sz="1600" dirty="0">
                <a:latin typeface="Arial" panose="020B0604020202020204" pitchFamily="34" charset="0"/>
                <a:cs typeface="Arial" panose="020B0604020202020204" pitchFamily="34" charset="0"/>
                <a:rtl/>
              </a:rPr>
              <a:t>يعمل </a:t>
            </a:r>
            <a:r>
              <a:rPr lang="ar-SA" sz="1600" dirty="0">
                <a:latin typeface="Arial" panose="020B0604020202020204" pitchFamily="34" charset="0"/>
                <a:cs typeface="Arial" panose="020B0604020202020204" pitchFamily="34" charset="0"/>
                <a:rtl val="0"/>
              </a:rPr>
              <a:t>X++</a:t>
            </a:r>
            <a:r>
              <a:rPr lang="ar-SA" sz="1600" dirty="0">
                <a:latin typeface="Arial" panose="020B0604020202020204" pitchFamily="34" charset="0"/>
                <a:cs typeface="Arial" panose="020B0604020202020204" pitchFamily="34" charset="0"/>
                <a:rtl/>
              </a:rPr>
              <a:t> على كلا المستويين</a:t>
            </a:r>
          </a:p>
          <a:p>
            <a:pPr algn="r" rtl="1">
              <a:spcBef>
                <a:spcPts val="1000"/>
              </a:spcBef>
            </a:pPr>
            <a:r>
              <a:rPr lang="ar-SA" sz="1600" dirty="0">
                <a:latin typeface="Arial" panose="020B0604020202020204" pitchFamily="34" charset="0"/>
                <a:cs typeface="Arial" panose="020B0604020202020204" pitchFamily="34" charset="0"/>
                <a:rtl/>
              </a:rPr>
              <a:t>حالة النموذج على العميل</a:t>
            </a:r>
          </a:p>
          <a:p>
            <a:pPr algn="r" rtl="1">
              <a:spcBef>
                <a:spcPts val="1000"/>
              </a:spcBef>
            </a:pPr>
            <a:r>
              <a:rPr lang="ar-SA" sz="1600" dirty="0">
                <a:latin typeface="Arial" panose="020B0604020202020204" pitchFamily="34" charset="0"/>
                <a:cs typeface="Arial" panose="020B0604020202020204" pitchFamily="34" charset="0"/>
                <a:rtl/>
              </a:rPr>
              <a:t>خادم وحدة طرفية لدعم استخدام </a:t>
            </a:r>
            <a:r>
              <a:rPr lang="ar-SA" sz="1600" dirty="0">
                <a:latin typeface="Arial" panose="020B0604020202020204" pitchFamily="34" charset="0"/>
                <a:cs typeface="Arial" panose="020B0604020202020204" pitchFamily="34" charset="0"/>
                <a:rtl val="0"/>
              </a:rPr>
              <a:t>WAN</a:t>
            </a:r>
          </a:p>
        </p:txBody>
      </p:sp>
      <p:cxnSp>
        <p:nvCxnSpPr>
          <p:cNvPr id="114" name="Straight Connector 113">
            <a:extLst>
              <a:ext uri="{FF2B5EF4-FFF2-40B4-BE49-F238E27FC236}">
                <a16:creationId xmlns:a16="http://schemas.microsoft.com/office/drawing/2014/main" xmlns="" id="{A011CEC0-FC8A-404F-81D9-77D613939D14}"/>
              </a:ext>
            </a:extLst>
          </p:cNvPr>
          <p:cNvCxnSpPr>
            <a:cxnSpLocks/>
          </p:cNvCxnSpPr>
          <p:nvPr/>
        </p:nvCxnSpPr>
        <p:spPr>
          <a:xfrm>
            <a:off x="10812520" y="1788710"/>
            <a:ext cx="819965" cy="0"/>
          </a:xfrm>
          <a:prstGeom prst="line">
            <a:avLst/>
          </a:prstGeom>
          <a:ln w="5715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7" name="LineChart_E9E6" title="Icon of a line chart with points of varying heights">
            <a:extLst>
              <a:ext uri="{FF2B5EF4-FFF2-40B4-BE49-F238E27FC236}">
                <a16:creationId xmlns:a16="http://schemas.microsoft.com/office/drawing/2014/main" xmlns="" id="{466DC5C5-6313-4660-AE3D-32AF4431BD79}"/>
              </a:ext>
            </a:extLst>
          </p:cNvPr>
          <p:cNvSpPr>
            <a:spLocks noChangeAspect="1" noEditPoints="1"/>
          </p:cNvSpPr>
          <p:nvPr/>
        </p:nvSpPr>
        <p:spPr bwMode="auto">
          <a:xfrm>
            <a:off x="11068073" y="1298471"/>
            <a:ext cx="357698" cy="357780"/>
          </a:xfrm>
          <a:custGeom>
            <a:avLst/>
            <a:gdLst>
              <a:gd name="T0" fmla="*/ 4249 w 4249"/>
              <a:gd name="T1" fmla="*/ 4250 h 4250"/>
              <a:gd name="T2" fmla="*/ 0 w 4249"/>
              <a:gd name="T3" fmla="*/ 4250 h 4250"/>
              <a:gd name="T4" fmla="*/ 0 w 4249"/>
              <a:gd name="T5" fmla="*/ 0 h 4250"/>
              <a:gd name="T6" fmla="*/ 4249 w 4249"/>
              <a:gd name="T7" fmla="*/ 1428 h 4250"/>
              <a:gd name="T8" fmla="*/ 3621 w 4249"/>
              <a:gd name="T9" fmla="*/ 800 h 4250"/>
              <a:gd name="T10" fmla="*/ 1893 w 4249"/>
              <a:gd name="T11" fmla="*/ 2527 h 4250"/>
              <a:gd name="T12" fmla="*/ 1265 w 4249"/>
              <a:gd name="T13" fmla="*/ 1899 h 4250"/>
              <a:gd name="T14" fmla="*/ 3 w 4249"/>
              <a:gd name="T15" fmla="*/ 3161 h 4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9" h="4250">
                <a:moveTo>
                  <a:pt x="4249" y="4250"/>
                </a:moveTo>
                <a:lnTo>
                  <a:pt x="0" y="4250"/>
                </a:lnTo>
                <a:lnTo>
                  <a:pt x="0" y="0"/>
                </a:lnTo>
                <a:moveTo>
                  <a:pt x="4249" y="1428"/>
                </a:moveTo>
                <a:lnTo>
                  <a:pt x="3621" y="800"/>
                </a:lnTo>
                <a:lnTo>
                  <a:pt x="1893" y="2527"/>
                </a:lnTo>
                <a:lnTo>
                  <a:pt x="1265" y="1899"/>
                </a:lnTo>
                <a:lnTo>
                  <a:pt x="3" y="316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sz="900">
              <a:gradFill>
                <a:gsLst>
                  <a:gs pos="0">
                    <a:srgbClr val="505050"/>
                  </a:gs>
                  <a:gs pos="100000">
                    <a:srgbClr val="505050"/>
                  </a:gs>
                </a:gsLst>
                <a:lin ang="5400000" scaled="1"/>
              </a:gradFill>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xmlns="" id="{254B6800-0A4B-4895-8B6D-9C6BEEDD8D7C}"/>
              </a:ext>
            </a:extLst>
          </p:cNvPr>
          <p:cNvSpPr/>
          <p:nvPr/>
        </p:nvSpPr>
        <p:spPr>
          <a:xfrm flipH="1">
            <a:off x="9223397" y="4592899"/>
            <a:ext cx="1450317" cy="1450317"/>
          </a:xfrm>
          <a:prstGeom prst="rect">
            <a:avLst/>
          </a:prstGeom>
          <a:no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en-US" sz="1800">
              <a:solidFill>
                <a:srgbClr val="FFFFFF"/>
              </a:solidFill>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xmlns="" id="{A760AF12-B96F-4BBC-8143-C1FB5A0177DD}"/>
              </a:ext>
            </a:extLst>
          </p:cNvPr>
          <p:cNvSpPr/>
          <p:nvPr/>
        </p:nvSpPr>
        <p:spPr>
          <a:xfrm flipH="1">
            <a:off x="9319260" y="4678546"/>
            <a:ext cx="1258591" cy="454727"/>
          </a:xfrm>
          <a:prstGeom prst="rect">
            <a:avLst/>
          </a:prstGeom>
          <a:solidFill>
            <a:schemeClr val="tx2"/>
          </a:solidFill>
          <a:ln w="6350">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a:rPr>
              <a:t>عنصر التحكم الفعلي</a:t>
            </a:r>
          </a:p>
        </p:txBody>
      </p:sp>
      <p:sp>
        <p:nvSpPr>
          <p:cNvPr id="80" name="Rectangle 79">
            <a:extLst>
              <a:ext uri="{FF2B5EF4-FFF2-40B4-BE49-F238E27FC236}">
                <a16:creationId xmlns:a16="http://schemas.microsoft.com/office/drawing/2014/main" xmlns="" id="{3156A57A-10EB-4C7A-92A6-6E8D56DC0B5C}"/>
              </a:ext>
            </a:extLst>
          </p:cNvPr>
          <p:cNvSpPr/>
          <p:nvPr/>
        </p:nvSpPr>
        <p:spPr>
          <a:xfrm flipH="1">
            <a:off x="9319260" y="5204002"/>
            <a:ext cx="1258591" cy="454727"/>
          </a:xfrm>
          <a:prstGeom prst="rect">
            <a:avLst/>
          </a:prstGeom>
          <a:solidFill>
            <a:schemeClr val="accent1"/>
          </a:solid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a:rPr>
              <a:t>عنصر التحكم المنطقي</a:t>
            </a:r>
          </a:p>
        </p:txBody>
      </p:sp>
      <p:sp>
        <p:nvSpPr>
          <p:cNvPr id="81" name="Rectangle 80">
            <a:extLst>
              <a:ext uri="{FF2B5EF4-FFF2-40B4-BE49-F238E27FC236}">
                <a16:creationId xmlns:a16="http://schemas.microsoft.com/office/drawing/2014/main" xmlns="" id="{D4AC17DD-4C6F-4963-BA04-B7BC902A4103}"/>
              </a:ext>
            </a:extLst>
          </p:cNvPr>
          <p:cNvSpPr/>
          <p:nvPr/>
        </p:nvSpPr>
        <p:spPr>
          <a:xfrm flipH="1">
            <a:off x="6819751" y="4592899"/>
            <a:ext cx="1450318" cy="1450318"/>
          </a:xfrm>
          <a:prstGeom prst="rect">
            <a:avLst/>
          </a:prstGeom>
          <a:no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en-US" sz="1800">
              <a:solidFill>
                <a:srgbClr val="FFFFFF"/>
              </a:solidFill>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xmlns="" id="{B65C6BAB-5D42-4794-859C-E7BDB8EC6DD0}"/>
              </a:ext>
            </a:extLst>
          </p:cNvPr>
          <p:cNvSpPr/>
          <p:nvPr/>
        </p:nvSpPr>
        <p:spPr>
          <a:xfrm flipH="1">
            <a:off x="6915614" y="4678546"/>
            <a:ext cx="1258591" cy="454727"/>
          </a:xfrm>
          <a:prstGeom prst="rect">
            <a:avLst/>
          </a:prstGeom>
          <a:solidFill>
            <a:schemeClr val="tx2"/>
          </a:solidFill>
          <a:ln w="635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val="0"/>
              </a:rPr>
              <a:t>AOS</a:t>
            </a:r>
          </a:p>
        </p:txBody>
      </p:sp>
      <p:sp>
        <p:nvSpPr>
          <p:cNvPr id="83" name="Rectangle 82">
            <a:extLst>
              <a:ext uri="{FF2B5EF4-FFF2-40B4-BE49-F238E27FC236}">
                <a16:creationId xmlns:a16="http://schemas.microsoft.com/office/drawing/2014/main" xmlns="" id="{7209B5F8-BFCA-4839-93D6-4B89500BD6D1}"/>
              </a:ext>
            </a:extLst>
          </p:cNvPr>
          <p:cNvSpPr/>
          <p:nvPr/>
        </p:nvSpPr>
        <p:spPr>
          <a:xfrm flipH="1">
            <a:off x="6915614" y="5191133"/>
            <a:ext cx="1258591" cy="454727"/>
          </a:xfrm>
          <a:prstGeom prst="rect">
            <a:avLst/>
          </a:prstGeom>
          <a:solidFill>
            <a:schemeClr val="tx2"/>
          </a:solidFill>
          <a:ln w="6350">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a:rPr>
              <a:t>قاعدة البيانات</a:t>
            </a:r>
          </a:p>
        </p:txBody>
      </p:sp>
      <p:cxnSp>
        <p:nvCxnSpPr>
          <p:cNvPr id="85" name="Straight Arrow Connector 84">
            <a:extLst>
              <a:ext uri="{FF2B5EF4-FFF2-40B4-BE49-F238E27FC236}">
                <a16:creationId xmlns:a16="http://schemas.microsoft.com/office/drawing/2014/main" xmlns="" id="{2659D742-1AA4-456F-9A84-C4B488F38094}"/>
              </a:ext>
            </a:extLst>
          </p:cNvPr>
          <p:cNvCxnSpPr/>
          <p:nvPr/>
        </p:nvCxnSpPr>
        <p:spPr>
          <a:xfrm flipH="1">
            <a:off x="8276694" y="5384530"/>
            <a:ext cx="946704" cy="0"/>
          </a:xfrm>
          <a:prstGeom prst="straightConnector1">
            <a:avLst/>
          </a:prstGeom>
          <a:ln w="63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xmlns="" id="{E71AA7BD-C8E5-4169-81B4-9D1FC62D7E09}"/>
              </a:ext>
            </a:extLst>
          </p:cNvPr>
          <p:cNvSpPr txBox="1"/>
          <p:nvPr/>
        </p:nvSpPr>
        <p:spPr>
          <a:xfrm flipH="1">
            <a:off x="7135073" y="5754162"/>
            <a:ext cx="331821" cy="215444"/>
          </a:xfrm>
          <a:prstGeom prst="rect">
            <a:avLst/>
          </a:prstGeom>
          <a:noFill/>
        </p:spPr>
        <p:txBody>
          <a:bodyPr wrap="none" lIns="0" tIns="0" rIns="0" bIns="0" rtlCol="1">
            <a:spAutoFit/>
          </a:bodyPr>
          <a:lstStyle/>
          <a:p>
            <a:pPr algn="r" rtl="1">
              <a:defRPr/>
            </a:pPr>
            <a:r>
              <a:rPr lang="ar-SA" sz="1400" dirty="0">
                <a:solidFill>
                  <a:schemeClr val="accent1"/>
                </a:solidFill>
                <a:latin typeface="Arial" panose="020B0604020202020204" pitchFamily="34" charset="0"/>
                <a:cs typeface="Arial" panose="020B0604020202020204" pitchFamily="34" charset="0"/>
                <a:rtl/>
              </a:rPr>
              <a:t>الخادم</a:t>
            </a:r>
          </a:p>
        </p:txBody>
      </p:sp>
      <p:grpSp>
        <p:nvGrpSpPr>
          <p:cNvPr id="88" name="Graphic 276">
            <a:extLst>
              <a:ext uri="{FF2B5EF4-FFF2-40B4-BE49-F238E27FC236}">
                <a16:creationId xmlns:a16="http://schemas.microsoft.com/office/drawing/2014/main" xmlns="" id="{B31B2526-C1B3-4891-A29B-91D4E6492815}"/>
              </a:ext>
            </a:extLst>
          </p:cNvPr>
          <p:cNvGrpSpPr/>
          <p:nvPr/>
        </p:nvGrpSpPr>
        <p:grpSpPr>
          <a:xfrm>
            <a:off x="7777580" y="5725064"/>
            <a:ext cx="202494" cy="273640"/>
            <a:chOff x="6042024" y="3259137"/>
            <a:chExt cx="352425" cy="476250"/>
          </a:xfrm>
        </p:grpSpPr>
        <p:grpSp>
          <p:nvGrpSpPr>
            <p:cNvPr id="89" name="Graphic 276">
              <a:extLst>
                <a:ext uri="{FF2B5EF4-FFF2-40B4-BE49-F238E27FC236}">
                  <a16:creationId xmlns:a16="http://schemas.microsoft.com/office/drawing/2014/main" xmlns="" id="{F7FB3135-4254-4EE1-AB1D-010EDF03080D}"/>
                </a:ext>
              </a:extLst>
            </p:cNvPr>
            <p:cNvGrpSpPr/>
            <p:nvPr/>
          </p:nvGrpSpPr>
          <p:grpSpPr>
            <a:xfrm>
              <a:off x="6050596" y="3267709"/>
              <a:ext cx="333660" cy="129730"/>
              <a:chOff x="6050596" y="3267709"/>
              <a:chExt cx="333660" cy="129730"/>
            </a:xfrm>
            <a:noFill/>
          </p:grpSpPr>
          <p:sp>
            <p:nvSpPr>
              <p:cNvPr id="96" name="Freeform: Shape 95">
                <a:extLst>
                  <a:ext uri="{FF2B5EF4-FFF2-40B4-BE49-F238E27FC236}">
                    <a16:creationId xmlns:a16="http://schemas.microsoft.com/office/drawing/2014/main" xmlns="" id="{46519D20-5B32-4D1D-851B-525888F5BED0}"/>
                  </a:ext>
                </a:extLst>
              </p:cNvPr>
              <p:cNvSpPr/>
              <p:nvPr/>
            </p:nvSpPr>
            <p:spPr>
              <a:xfrm>
                <a:off x="6050596" y="3267709"/>
                <a:ext cx="333660" cy="129730"/>
              </a:xfrm>
              <a:custGeom>
                <a:avLst/>
                <a:gdLst>
                  <a:gd name="connsiteX0" fmla="*/ 0 w 333660"/>
                  <a:gd name="connsiteY0" fmla="*/ 0 h 129730"/>
                  <a:gd name="connsiteX1" fmla="*/ 333661 w 333660"/>
                  <a:gd name="connsiteY1" fmla="*/ 0 h 129730"/>
                  <a:gd name="connsiteX2" fmla="*/ 333661 w 333660"/>
                  <a:gd name="connsiteY2" fmla="*/ 129730 h 129730"/>
                  <a:gd name="connsiteX3" fmla="*/ 0 w 333660"/>
                  <a:gd name="connsiteY3" fmla="*/ 129730 h 129730"/>
                </a:gdLst>
                <a:ahLst/>
                <a:cxnLst>
                  <a:cxn ang="0">
                    <a:pos x="connsiteX0" y="connsiteY0"/>
                  </a:cxn>
                  <a:cxn ang="0">
                    <a:pos x="connsiteX1" y="connsiteY1"/>
                  </a:cxn>
                  <a:cxn ang="0">
                    <a:pos x="connsiteX2" y="connsiteY2"/>
                  </a:cxn>
                  <a:cxn ang="0">
                    <a:pos x="connsiteX3" y="connsiteY3"/>
                  </a:cxn>
                </a:cxnLst>
                <a:rect l="l" t="t" r="r" b="b"/>
                <a:pathLst>
                  <a:path w="333660" h="129730">
                    <a:moveTo>
                      <a:pt x="0" y="0"/>
                    </a:moveTo>
                    <a:lnTo>
                      <a:pt x="333661" y="0"/>
                    </a:lnTo>
                    <a:lnTo>
                      <a:pt x="333661" y="129730"/>
                    </a:lnTo>
                    <a:lnTo>
                      <a:pt x="0" y="129730"/>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97" name="Freeform: Shape 96">
                <a:extLst>
                  <a:ext uri="{FF2B5EF4-FFF2-40B4-BE49-F238E27FC236}">
                    <a16:creationId xmlns:a16="http://schemas.microsoft.com/office/drawing/2014/main" xmlns="" id="{C823E2FA-6A81-4B3B-95FB-86EB0FCD2B75}"/>
                  </a:ext>
                </a:extLst>
              </p:cNvPr>
              <p:cNvSpPr/>
              <p:nvPr/>
            </p:nvSpPr>
            <p:spPr>
              <a:xfrm>
                <a:off x="6088791" y="3309429"/>
                <a:ext cx="46291" cy="46291"/>
              </a:xfrm>
              <a:custGeom>
                <a:avLst/>
                <a:gdLst>
                  <a:gd name="connsiteX0" fmla="*/ 46292 w 46291"/>
                  <a:gd name="connsiteY0" fmla="*/ 23146 h 46291"/>
                  <a:gd name="connsiteX1" fmla="*/ 23146 w 46291"/>
                  <a:gd name="connsiteY1" fmla="*/ 46292 h 46291"/>
                  <a:gd name="connsiteX2" fmla="*/ 0 w 46291"/>
                  <a:gd name="connsiteY2" fmla="*/ 23146 h 46291"/>
                  <a:gd name="connsiteX3" fmla="*/ 23146 w 46291"/>
                  <a:gd name="connsiteY3" fmla="*/ 0 h 46291"/>
                  <a:gd name="connsiteX4" fmla="*/ 46292 w 46291"/>
                  <a:gd name="connsiteY4" fmla="*/ 23146 h 4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 h="46291">
                    <a:moveTo>
                      <a:pt x="46292" y="23146"/>
                    </a:moveTo>
                    <a:cubicBezTo>
                      <a:pt x="46292" y="35929"/>
                      <a:pt x="35929" y="46292"/>
                      <a:pt x="23146" y="46292"/>
                    </a:cubicBezTo>
                    <a:cubicBezTo>
                      <a:pt x="10363" y="46292"/>
                      <a:pt x="0" y="35929"/>
                      <a:pt x="0" y="23146"/>
                    </a:cubicBezTo>
                    <a:cubicBezTo>
                      <a:pt x="0" y="10363"/>
                      <a:pt x="10363" y="0"/>
                      <a:pt x="23146" y="0"/>
                    </a:cubicBezTo>
                    <a:cubicBezTo>
                      <a:pt x="35929" y="0"/>
                      <a:pt x="46292" y="10363"/>
                      <a:pt x="46292" y="23146"/>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nvGrpSpPr>
            <p:cNvPr id="90" name="Graphic 276">
              <a:extLst>
                <a:ext uri="{FF2B5EF4-FFF2-40B4-BE49-F238E27FC236}">
                  <a16:creationId xmlns:a16="http://schemas.microsoft.com/office/drawing/2014/main" xmlns="" id="{FB16820B-3FC3-4C08-8B99-3F44E295B039}"/>
                </a:ext>
              </a:extLst>
            </p:cNvPr>
            <p:cNvGrpSpPr/>
            <p:nvPr/>
          </p:nvGrpSpPr>
          <p:grpSpPr>
            <a:xfrm>
              <a:off x="6050596" y="3430682"/>
              <a:ext cx="333660" cy="129730"/>
              <a:chOff x="6050596" y="3430682"/>
              <a:chExt cx="333660" cy="129730"/>
            </a:xfrm>
            <a:noFill/>
          </p:grpSpPr>
          <p:sp>
            <p:nvSpPr>
              <p:cNvPr id="94" name="Freeform: Shape 93">
                <a:extLst>
                  <a:ext uri="{FF2B5EF4-FFF2-40B4-BE49-F238E27FC236}">
                    <a16:creationId xmlns:a16="http://schemas.microsoft.com/office/drawing/2014/main" xmlns="" id="{B57A176C-A3CB-4977-B509-5CCC0313422B}"/>
                  </a:ext>
                </a:extLst>
              </p:cNvPr>
              <p:cNvSpPr/>
              <p:nvPr/>
            </p:nvSpPr>
            <p:spPr>
              <a:xfrm>
                <a:off x="6050596" y="3430682"/>
                <a:ext cx="333660" cy="129730"/>
              </a:xfrm>
              <a:custGeom>
                <a:avLst/>
                <a:gdLst>
                  <a:gd name="connsiteX0" fmla="*/ 0 w 333660"/>
                  <a:gd name="connsiteY0" fmla="*/ 0 h 129730"/>
                  <a:gd name="connsiteX1" fmla="*/ 333661 w 333660"/>
                  <a:gd name="connsiteY1" fmla="*/ 0 h 129730"/>
                  <a:gd name="connsiteX2" fmla="*/ 333661 w 333660"/>
                  <a:gd name="connsiteY2" fmla="*/ 129731 h 129730"/>
                  <a:gd name="connsiteX3" fmla="*/ 0 w 333660"/>
                  <a:gd name="connsiteY3" fmla="*/ 129731 h 129730"/>
                </a:gdLst>
                <a:ahLst/>
                <a:cxnLst>
                  <a:cxn ang="0">
                    <a:pos x="connsiteX0" y="connsiteY0"/>
                  </a:cxn>
                  <a:cxn ang="0">
                    <a:pos x="connsiteX1" y="connsiteY1"/>
                  </a:cxn>
                  <a:cxn ang="0">
                    <a:pos x="connsiteX2" y="connsiteY2"/>
                  </a:cxn>
                  <a:cxn ang="0">
                    <a:pos x="connsiteX3" y="connsiteY3"/>
                  </a:cxn>
                </a:cxnLst>
                <a:rect l="l" t="t" r="r" b="b"/>
                <a:pathLst>
                  <a:path w="333660" h="129730">
                    <a:moveTo>
                      <a:pt x="0" y="0"/>
                    </a:moveTo>
                    <a:lnTo>
                      <a:pt x="333661" y="0"/>
                    </a:lnTo>
                    <a:lnTo>
                      <a:pt x="333661" y="129731"/>
                    </a:lnTo>
                    <a:lnTo>
                      <a:pt x="0" y="129731"/>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95" name="Freeform: Shape 94">
                <a:extLst>
                  <a:ext uri="{FF2B5EF4-FFF2-40B4-BE49-F238E27FC236}">
                    <a16:creationId xmlns:a16="http://schemas.microsoft.com/office/drawing/2014/main" xmlns="" id="{A8D75414-D22B-4811-A188-EEDBF6CB8011}"/>
                  </a:ext>
                </a:extLst>
              </p:cNvPr>
              <p:cNvSpPr/>
              <p:nvPr/>
            </p:nvSpPr>
            <p:spPr>
              <a:xfrm>
                <a:off x="6088791" y="3472306"/>
                <a:ext cx="46291" cy="46291"/>
              </a:xfrm>
              <a:custGeom>
                <a:avLst/>
                <a:gdLst>
                  <a:gd name="connsiteX0" fmla="*/ 46292 w 46291"/>
                  <a:gd name="connsiteY0" fmla="*/ 23146 h 46291"/>
                  <a:gd name="connsiteX1" fmla="*/ 23146 w 46291"/>
                  <a:gd name="connsiteY1" fmla="*/ 46291 h 46291"/>
                  <a:gd name="connsiteX2" fmla="*/ 0 w 46291"/>
                  <a:gd name="connsiteY2" fmla="*/ 23146 h 46291"/>
                  <a:gd name="connsiteX3" fmla="*/ 23146 w 46291"/>
                  <a:gd name="connsiteY3" fmla="*/ 0 h 46291"/>
                  <a:gd name="connsiteX4" fmla="*/ 46292 w 46291"/>
                  <a:gd name="connsiteY4" fmla="*/ 23146 h 4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 h="46291">
                    <a:moveTo>
                      <a:pt x="46292" y="23146"/>
                    </a:moveTo>
                    <a:cubicBezTo>
                      <a:pt x="46292" y="35929"/>
                      <a:pt x="35929" y="46291"/>
                      <a:pt x="23146" y="46291"/>
                    </a:cubicBezTo>
                    <a:cubicBezTo>
                      <a:pt x="10363" y="46291"/>
                      <a:pt x="0" y="35929"/>
                      <a:pt x="0" y="23146"/>
                    </a:cubicBezTo>
                    <a:cubicBezTo>
                      <a:pt x="0" y="10363"/>
                      <a:pt x="10363" y="0"/>
                      <a:pt x="23146" y="0"/>
                    </a:cubicBezTo>
                    <a:cubicBezTo>
                      <a:pt x="35929" y="0"/>
                      <a:pt x="46292" y="10363"/>
                      <a:pt x="46292" y="23146"/>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nvGrpSpPr>
            <p:cNvPr id="91" name="Graphic 276">
              <a:extLst>
                <a:ext uri="{FF2B5EF4-FFF2-40B4-BE49-F238E27FC236}">
                  <a16:creationId xmlns:a16="http://schemas.microsoft.com/office/drawing/2014/main" xmlns="" id="{7994AC82-AD43-40B2-B406-01BD54D14173}"/>
                </a:ext>
              </a:extLst>
            </p:cNvPr>
            <p:cNvGrpSpPr/>
            <p:nvPr/>
          </p:nvGrpSpPr>
          <p:grpSpPr>
            <a:xfrm>
              <a:off x="6050596" y="3593559"/>
              <a:ext cx="333660" cy="129730"/>
              <a:chOff x="6050596" y="3593559"/>
              <a:chExt cx="333660" cy="129730"/>
            </a:xfrm>
            <a:noFill/>
          </p:grpSpPr>
          <p:sp>
            <p:nvSpPr>
              <p:cNvPr id="92" name="Freeform: Shape 91">
                <a:extLst>
                  <a:ext uri="{FF2B5EF4-FFF2-40B4-BE49-F238E27FC236}">
                    <a16:creationId xmlns:a16="http://schemas.microsoft.com/office/drawing/2014/main" xmlns="" id="{6EF9A322-1E28-4CB5-A015-9E5E422E894C}"/>
                  </a:ext>
                </a:extLst>
              </p:cNvPr>
              <p:cNvSpPr/>
              <p:nvPr/>
            </p:nvSpPr>
            <p:spPr>
              <a:xfrm>
                <a:off x="6050596" y="3593559"/>
                <a:ext cx="333660" cy="129730"/>
              </a:xfrm>
              <a:custGeom>
                <a:avLst/>
                <a:gdLst>
                  <a:gd name="connsiteX0" fmla="*/ 0 w 333660"/>
                  <a:gd name="connsiteY0" fmla="*/ 0 h 129730"/>
                  <a:gd name="connsiteX1" fmla="*/ 333661 w 333660"/>
                  <a:gd name="connsiteY1" fmla="*/ 0 h 129730"/>
                  <a:gd name="connsiteX2" fmla="*/ 333661 w 333660"/>
                  <a:gd name="connsiteY2" fmla="*/ 129730 h 129730"/>
                  <a:gd name="connsiteX3" fmla="*/ 0 w 333660"/>
                  <a:gd name="connsiteY3" fmla="*/ 129730 h 129730"/>
                </a:gdLst>
                <a:ahLst/>
                <a:cxnLst>
                  <a:cxn ang="0">
                    <a:pos x="connsiteX0" y="connsiteY0"/>
                  </a:cxn>
                  <a:cxn ang="0">
                    <a:pos x="connsiteX1" y="connsiteY1"/>
                  </a:cxn>
                  <a:cxn ang="0">
                    <a:pos x="connsiteX2" y="connsiteY2"/>
                  </a:cxn>
                  <a:cxn ang="0">
                    <a:pos x="connsiteX3" y="connsiteY3"/>
                  </a:cxn>
                </a:cxnLst>
                <a:rect l="l" t="t" r="r" b="b"/>
                <a:pathLst>
                  <a:path w="333660" h="129730">
                    <a:moveTo>
                      <a:pt x="0" y="0"/>
                    </a:moveTo>
                    <a:lnTo>
                      <a:pt x="333661" y="0"/>
                    </a:lnTo>
                    <a:lnTo>
                      <a:pt x="333661" y="129730"/>
                    </a:lnTo>
                    <a:lnTo>
                      <a:pt x="0" y="129730"/>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93" name="Freeform: Shape 92">
                <a:extLst>
                  <a:ext uri="{FF2B5EF4-FFF2-40B4-BE49-F238E27FC236}">
                    <a16:creationId xmlns:a16="http://schemas.microsoft.com/office/drawing/2014/main" xmlns="" id="{1BA534BB-B535-4C11-A25F-B60D65C9F0D7}"/>
                  </a:ext>
                </a:extLst>
              </p:cNvPr>
              <p:cNvSpPr/>
              <p:nvPr/>
            </p:nvSpPr>
            <p:spPr>
              <a:xfrm>
                <a:off x="6088791" y="3635279"/>
                <a:ext cx="46291" cy="46291"/>
              </a:xfrm>
              <a:custGeom>
                <a:avLst/>
                <a:gdLst>
                  <a:gd name="connsiteX0" fmla="*/ 46292 w 46291"/>
                  <a:gd name="connsiteY0" fmla="*/ 23146 h 46291"/>
                  <a:gd name="connsiteX1" fmla="*/ 23146 w 46291"/>
                  <a:gd name="connsiteY1" fmla="*/ 46291 h 46291"/>
                  <a:gd name="connsiteX2" fmla="*/ 0 w 46291"/>
                  <a:gd name="connsiteY2" fmla="*/ 23146 h 46291"/>
                  <a:gd name="connsiteX3" fmla="*/ 23146 w 46291"/>
                  <a:gd name="connsiteY3" fmla="*/ 0 h 46291"/>
                  <a:gd name="connsiteX4" fmla="*/ 46292 w 46291"/>
                  <a:gd name="connsiteY4" fmla="*/ 23146 h 4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 h="46291">
                    <a:moveTo>
                      <a:pt x="46292" y="23146"/>
                    </a:moveTo>
                    <a:cubicBezTo>
                      <a:pt x="46292" y="35929"/>
                      <a:pt x="35929" y="46291"/>
                      <a:pt x="23146" y="46291"/>
                    </a:cubicBezTo>
                    <a:cubicBezTo>
                      <a:pt x="10363" y="46291"/>
                      <a:pt x="0" y="35929"/>
                      <a:pt x="0" y="23146"/>
                    </a:cubicBezTo>
                    <a:cubicBezTo>
                      <a:pt x="0" y="10363"/>
                      <a:pt x="10363" y="0"/>
                      <a:pt x="23146" y="0"/>
                    </a:cubicBezTo>
                    <a:cubicBezTo>
                      <a:pt x="35929" y="0"/>
                      <a:pt x="46292" y="10363"/>
                      <a:pt x="46292" y="23146"/>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sp>
        <p:nvSpPr>
          <p:cNvPr id="99" name="TextBox 98">
            <a:extLst>
              <a:ext uri="{FF2B5EF4-FFF2-40B4-BE49-F238E27FC236}">
                <a16:creationId xmlns:a16="http://schemas.microsoft.com/office/drawing/2014/main" xmlns="" id="{AB50CE10-AD1C-41CD-AFF5-CEB4347630EA}"/>
              </a:ext>
            </a:extLst>
          </p:cNvPr>
          <p:cNvSpPr txBox="1"/>
          <p:nvPr/>
        </p:nvSpPr>
        <p:spPr>
          <a:xfrm flipH="1">
            <a:off x="9546756" y="5747164"/>
            <a:ext cx="349455" cy="215444"/>
          </a:xfrm>
          <a:prstGeom prst="rect">
            <a:avLst/>
          </a:prstGeom>
          <a:noFill/>
        </p:spPr>
        <p:txBody>
          <a:bodyPr wrap="none" lIns="0" tIns="0" rIns="0" bIns="0" rtlCol="1">
            <a:spAutoFit/>
          </a:bodyPr>
          <a:lstStyle/>
          <a:p>
            <a:pPr algn="r" rtl="1">
              <a:defRPr/>
            </a:pPr>
            <a:r>
              <a:rPr lang="ar-SA" sz="1400" dirty="0">
                <a:solidFill>
                  <a:schemeClr val="accent1"/>
                </a:solidFill>
                <a:latin typeface="Arial" panose="020B0604020202020204" pitchFamily="34" charset="0"/>
                <a:cs typeface="Arial" panose="020B0604020202020204" pitchFamily="34" charset="0"/>
                <a:rtl/>
              </a:rPr>
              <a:t>العميل</a:t>
            </a:r>
          </a:p>
        </p:txBody>
      </p:sp>
      <p:grpSp>
        <p:nvGrpSpPr>
          <p:cNvPr id="100" name="Group 99">
            <a:extLst>
              <a:ext uri="{FF2B5EF4-FFF2-40B4-BE49-F238E27FC236}">
                <a16:creationId xmlns:a16="http://schemas.microsoft.com/office/drawing/2014/main" xmlns="" id="{6F802F61-A51B-402A-BED9-2C169433CE98}"/>
              </a:ext>
            </a:extLst>
          </p:cNvPr>
          <p:cNvGrpSpPr/>
          <p:nvPr/>
        </p:nvGrpSpPr>
        <p:grpSpPr>
          <a:xfrm>
            <a:off x="10113154" y="5725064"/>
            <a:ext cx="259644" cy="259644"/>
            <a:chOff x="5613399" y="2892424"/>
            <a:chExt cx="1211865" cy="1211865"/>
          </a:xfrm>
        </p:grpSpPr>
        <p:sp>
          <p:nvSpPr>
            <p:cNvPr id="101" name="Freeform: Shape 100">
              <a:extLst>
                <a:ext uri="{FF2B5EF4-FFF2-40B4-BE49-F238E27FC236}">
                  <a16:creationId xmlns:a16="http://schemas.microsoft.com/office/drawing/2014/main" xmlns="" id="{81C0810E-2C70-46D2-950E-C8FC7EA8CBF3}"/>
                </a:ext>
              </a:extLst>
            </p:cNvPr>
            <p:cNvSpPr/>
            <p:nvPr/>
          </p:nvSpPr>
          <p:spPr>
            <a:xfrm>
              <a:off x="5613399" y="2892424"/>
              <a:ext cx="1211865" cy="1211865"/>
            </a:xfrm>
            <a:custGeom>
              <a:avLst/>
              <a:gdLst>
                <a:gd name="connsiteX0" fmla="*/ 0 w 1211865"/>
                <a:gd name="connsiteY0" fmla="*/ 0 h 1211865"/>
                <a:gd name="connsiteX1" fmla="*/ 1211866 w 1211865"/>
                <a:gd name="connsiteY1" fmla="*/ 0 h 1211865"/>
                <a:gd name="connsiteX2" fmla="*/ 1211866 w 1211865"/>
                <a:gd name="connsiteY2" fmla="*/ 1211866 h 1211865"/>
                <a:gd name="connsiteX3" fmla="*/ 0 w 1211865"/>
                <a:gd name="connsiteY3" fmla="*/ 1211866 h 1211865"/>
              </a:gdLst>
              <a:ahLst/>
              <a:cxnLst>
                <a:cxn ang="0">
                  <a:pos x="connsiteX0" y="connsiteY0"/>
                </a:cxn>
                <a:cxn ang="0">
                  <a:pos x="connsiteX1" y="connsiteY1"/>
                </a:cxn>
                <a:cxn ang="0">
                  <a:pos x="connsiteX2" y="connsiteY2"/>
                </a:cxn>
                <a:cxn ang="0">
                  <a:pos x="connsiteX3" y="connsiteY3"/>
                </a:cxn>
              </a:cxnLst>
              <a:rect l="l" t="t" r="r" b="b"/>
              <a:pathLst>
                <a:path w="1211865" h="1211865">
                  <a:moveTo>
                    <a:pt x="0" y="0"/>
                  </a:moveTo>
                  <a:lnTo>
                    <a:pt x="1211866" y="0"/>
                  </a:lnTo>
                  <a:lnTo>
                    <a:pt x="1211866" y="1211866"/>
                  </a:lnTo>
                  <a:lnTo>
                    <a:pt x="0" y="121186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02" name="Freeform: Shape 101">
              <a:extLst>
                <a:ext uri="{FF2B5EF4-FFF2-40B4-BE49-F238E27FC236}">
                  <a16:creationId xmlns:a16="http://schemas.microsoft.com/office/drawing/2014/main" xmlns="" id="{6A18C395-E850-48D2-9B49-D9A56735658A}"/>
                </a:ext>
              </a:extLst>
            </p:cNvPr>
            <p:cNvSpPr/>
            <p:nvPr/>
          </p:nvSpPr>
          <p:spPr>
            <a:xfrm>
              <a:off x="5737701" y="3172847"/>
              <a:ext cx="297463" cy="297463"/>
            </a:xfrm>
            <a:custGeom>
              <a:avLst/>
              <a:gdLst>
                <a:gd name="connsiteX0" fmla="*/ 0 w 297465"/>
                <a:gd name="connsiteY0" fmla="*/ 0 h 297465"/>
                <a:gd name="connsiteX1" fmla="*/ 297466 w 297465"/>
                <a:gd name="connsiteY1" fmla="*/ 0 h 297465"/>
                <a:gd name="connsiteX2" fmla="*/ 297466 w 297465"/>
                <a:gd name="connsiteY2" fmla="*/ 297466 h 297465"/>
                <a:gd name="connsiteX3" fmla="*/ 0 w 297465"/>
                <a:gd name="connsiteY3" fmla="*/ 297466 h 297465"/>
              </a:gdLst>
              <a:ahLst/>
              <a:cxnLst>
                <a:cxn ang="0">
                  <a:pos x="connsiteX0" y="connsiteY0"/>
                </a:cxn>
                <a:cxn ang="0">
                  <a:pos x="connsiteX1" y="connsiteY1"/>
                </a:cxn>
                <a:cxn ang="0">
                  <a:pos x="connsiteX2" y="connsiteY2"/>
                </a:cxn>
                <a:cxn ang="0">
                  <a:pos x="connsiteX3" y="connsiteY3"/>
                </a:cxn>
              </a:cxnLst>
              <a:rect l="l" t="t" r="r" b="b"/>
              <a:pathLst>
                <a:path w="297465" h="297465">
                  <a:moveTo>
                    <a:pt x="0" y="0"/>
                  </a:moveTo>
                  <a:lnTo>
                    <a:pt x="297466" y="0"/>
                  </a:lnTo>
                  <a:lnTo>
                    <a:pt x="297466" y="297466"/>
                  </a:lnTo>
                  <a:lnTo>
                    <a:pt x="0" y="29746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03" name="Freeform: Shape 102">
              <a:extLst>
                <a:ext uri="{FF2B5EF4-FFF2-40B4-BE49-F238E27FC236}">
                  <a16:creationId xmlns:a16="http://schemas.microsoft.com/office/drawing/2014/main" xmlns="" id="{B3FA7343-DDC7-477B-9902-E6A7DF1BFD33}"/>
                </a:ext>
              </a:extLst>
            </p:cNvPr>
            <p:cNvSpPr/>
            <p:nvPr/>
          </p:nvSpPr>
          <p:spPr>
            <a:xfrm>
              <a:off x="5737701" y="3607149"/>
              <a:ext cx="297463" cy="359881"/>
            </a:xfrm>
            <a:custGeom>
              <a:avLst/>
              <a:gdLst>
                <a:gd name="connsiteX0" fmla="*/ 0 w 297465"/>
                <a:gd name="connsiteY0" fmla="*/ 0 h 579596"/>
                <a:gd name="connsiteX1" fmla="*/ 297466 w 297465"/>
                <a:gd name="connsiteY1" fmla="*/ 0 h 579596"/>
                <a:gd name="connsiteX2" fmla="*/ 297466 w 297465"/>
                <a:gd name="connsiteY2" fmla="*/ 579596 h 579596"/>
                <a:gd name="connsiteX3" fmla="*/ 0 w 297465"/>
                <a:gd name="connsiteY3" fmla="*/ 579596 h 579596"/>
              </a:gdLst>
              <a:ahLst/>
              <a:cxnLst>
                <a:cxn ang="0">
                  <a:pos x="connsiteX0" y="connsiteY0"/>
                </a:cxn>
                <a:cxn ang="0">
                  <a:pos x="connsiteX1" y="connsiteY1"/>
                </a:cxn>
                <a:cxn ang="0">
                  <a:pos x="connsiteX2" y="connsiteY2"/>
                </a:cxn>
                <a:cxn ang="0">
                  <a:pos x="connsiteX3" y="connsiteY3"/>
                </a:cxn>
              </a:cxnLst>
              <a:rect l="l" t="t" r="r" b="b"/>
              <a:pathLst>
                <a:path w="297465" h="579596">
                  <a:moveTo>
                    <a:pt x="0" y="0"/>
                  </a:moveTo>
                  <a:lnTo>
                    <a:pt x="297466" y="0"/>
                  </a:lnTo>
                  <a:lnTo>
                    <a:pt x="297466" y="579596"/>
                  </a:lnTo>
                  <a:lnTo>
                    <a:pt x="0" y="57959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06" name="Freeform: Shape 105">
              <a:extLst>
                <a:ext uri="{FF2B5EF4-FFF2-40B4-BE49-F238E27FC236}">
                  <a16:creationId xmlns:a16="http://schemas.microsoft.com/office/drawing/2014/main" xmlns="" id="{6F12F0A7-917E-48A7-AF6A-CC5813F04C08}"/>
                </a:ext>
              </a:extLst>
            </p:cNvPr>
            <p:cNvSpPr/>
            <p:nvPr/>
          </p:nvSpPr>
          <p:spPr>
            <a:xfrm>
              <a:off x="5613399" y="3050934"/>
              <a:ext cx="1211865" cy="9526"/>
            </a:xfrm>
            <a:custGeom>
              <a:avLst/>
              <a:gdLst>
                <a:gd name="connsiteX0" fmla="*/ 0 w 1211865"/>
                <a:gd name="connsiteY0" fmla="*/ 0 h 9525"/>
                <a:gd name="connsiteX1" fmla="*/ 1211866 w 1211865"/>
                <a:gd name="connsiteY1" fmla="*/ 0 h 9525"/>
              </a:gdLst>
              <a:ahLst/>
              <a:cxnLst>
                <a:cxn ang="0">
                  <a:pos x="connsiteX0" y="connsiteY0"/>
                </a:cxn>
                <a:cxn ang="0">
                  <a:pos x="connsiteX1" y="connsiteY1"/>
                </a:cxn>
              </a:cxnLst>
              <a:rect l="l" t="t" r="r" b="b"/>
              <a:pathLst>
                <a:path w="1211865" h="9525">
                  <a:moveTo>
                    <a:pt x="0" y="0"/>
                  </a:moveTo>
                  <a:lnTo>
                    <a:pt x="1211866"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07" name="Freeform: Shape 106">
              <a:extLst>
                <a:ext uri="{FF2B5EF4-FFF2-40B4-BE49-F238E27FC236}">
                  <a16:creationId xmlns:a16="http://schemas.microsoft.com/office/drawing/2014/main" xmlns="" id="{92F24793-0407-44BF-8999-D1477831BF89}"/>
                </a:ext>
              </a:extLst>
            </p:cNvPr>
            <p:cNvSpPr/>
            <p:nvPr/>
          </p:nvSpPr>
          <p:spPr>
            <a:xfrm>
              <a:off x="5656357" y="2953194"/>
              <a:ext cx="38957" cy="9525"/>
            </a:xfrm>
            <a:custGeom>
              <a:avLst/>
              <a:gdLst>
                <a:gd name="connsiteX0" fmla="*/ 0 w 38957"/>
                <a:gd name="connsiteY0" fmla="*/ 0 h 9525"/>
                <a:gd name="connsiteX1" fmla="*/ 38957 w 38957"/>
                <a:gd name="connsiteY1" fmla="*/ 0 h 9525"/>
              </a:gdLst>
              <a:ahLst/>
              <a:cxnLst>
                <a:cxn ang="0">
                  <a:pos x="connsiteX0" y="connsiteY0"/>
                </a:cxn>
                <a:cxn ang="0">
                  <a:pos x="connsiteX1" y="connsiteY1"/>
                </a:cxn>
              </a:cxnLst>
              <a:rect l="l" t="t" r="r" b="b"/>
              <a:pathLst>
                <a:path w="38957" h="9525">
                  <a:moveTo>
                    <a:pt x="0" y="0"/>
                  </a:moveTo>
                  <a:lnTo>
                    <a:pt x="3895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08" name="Freeform: Shape 107">
              <a:extLst>
                <a:ext uri="{FF2B5EF4-FFF2-40B4-BE49-F238E27FC236}">
                  <a16:creationId xmlns:a16="http://schemas.microsoft.com/office/drawing/2014/main" xmlns="" id="{01E75EC7-0F9C-4456-97E9-F42367AD3DC4}"/>
                </a:ext>
              </a:extLst>
            </p:cNvPr>
            <p:cNvSpPr/>
            <p:nvPr/>
          </p:nvSpPr>
          <p:spPr>
            <a:xfrm>
              <a:off x="6221306" y="3276118"/>
              <a:ext cx="477033" cy="9526"/>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09" name="Freeform: Shape 108">
              <a:extLst>
                <a:ext uri="{FF2B5EF4-FFF2-40B4-BE49-F238E27FC236}">
                  <a16:creationId xmlns:a16="http://schemas.microsoft.com/office/drawing/2014/main" xmlns="" id="{5F269B38-C857-4234-AFA9-A077524595A8}"/>
                </a:ext>
              </a:extLst>
            </p:cNvPr>
            <p:cNvSpPr/>
            <p:nvPr/>
          </p:nvSpPr>
          <p:spPr>
            <a:xfrm>
              <a:off x="6221306" y="3424327"/>
              <a:ext cx="477033" cy="9526"/>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10" name="Freeform: Shape 109">
              <a:extLst>
                <a:ext uri="{FF2B5EF4-FFF2-40B4-BE49-F238E27FC236}">
                  <a16:creationId xmlns:a16="http://schemas.microsoft.com/office/drawing/2014/main" xmlns="" id="{B902F4DC-2BC4-4C0A-A30C-FB61876FE64E}"/>
                </a:ext>
              </a:extLst>
            </p:cNvPr>
            <p:cNvSpPr/>
            <p:nvPr/>
          </p:nvSpPr>
          <p:spPr>
            <a:xfrm>
              <a:off x="6221306" y="3572536"/>
              <a:ext cx="477033" cy="9526"/>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11" name="Freeform: Shape 110">
              <a:extLst>
                <a:ext uri="{FF2B5EF4-FFF2-40B4-BE49-F238E27FC236}">
                  <a16:creationId xmlns:a16="http://schemas.microsoft.com/office/drawing/2014/main" xmlns="" id="{ED757FA0-1436-4587-8F98-E1F5674D45E9}"/>
                </a:ext>
              </a:extLst>
            </p:cNvPr>
            <p:cNvSpPr/>
            <p:nvPr/>
          </p:nvSpPr>
          <p:spPr>
            <a:xfrm>
              <a:off x="6221306" y="3720745"/>
              <a:ext cx="477033" cy="9526"/>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12" name="Freeform: Shape 111">
              <a:extLst>
                <a:ext uri="{FF2B5EF4-FFF2-40B4-BE49-F238E27FC236}">
                  <a16:creationId xmlns:a16="http://schemas.microsoft.com/office/drawing/2014/main" xmlns="" id="{61B3A89F-0B1D-439C-B1F3-DA4343F47AE2}"/>
                </a:ext>
              </a:extLst>
            </p:cNvPr>
            <p:cNvSpPr/>
            <p:nvPr/>
          </p:nvSpPr>
          <p:spPr>
            <a:xfrm>
              <a:off x="5735033" y="2953194"/>
              <a:ext cx="38862" cy="9525"/>
            </a:xfrm>
            <a:custGeom>
              <a:avLst/>
              <a:gdLst>
                <a:gd name="connsiteX0" fmla="*/ 0 w 38862"/>
                <a:gd name="connsiteY0" fmla="*/ 0 h 9525"/>
                <a:gd name="connsiteX1" fmla="*/ 38862 w 38862"/>
                <a:gd name="connsiteY1" fmla="*/ 0 h 9525"/>
              </a:gdLst>
              <a:ahLst/>
              <a:cxnLst>
                <a:cxn ang="0">
                  <a:pos x="connsiteX0" y="connsiteY0"/>
                </a:cxn>
                <a:cxn ang="0">
                  <a:pos x="connsiteX1" y="connsiteY1"/>
                </a:cxn>
              </a:cxnLst>
              <a:rect l="l" t="t" r="r" b="b"/>
              <a:pathLst>
                <a:path w="38862" h="9525">
                  <a:moveTo>
                    <a:pt x="0" y="0"/>
                  </a:moveTo>
                  <a:lnTo>
                    <a:pt x="38862"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13" name="Freeform: Shape 112">
              <a:extLst>
                <a:ext uri="{FF2B5EF4-FFF2-40B4-BE49-F238E27FC236}">
                  <a16:creationId xmlns:a16="http://schemas.microsoft.com/office/drawing/2014/main" xmlns="" id="{B4F01397-D067-40B7-B6FF-2E681E960C69}"/>
                </a:ext>
              </a:extLst>
            </p:cNvPr>
            <p:cNvSpPr/>
            <p:nvPr/>
          </p:nvSpPr>
          <p:spPr>
            <a:xfrm>
              <a:off x="5807995" y="2953194"/>
              <a:ext cx="38862" cy="9525"/>
            </a:xfrm>
            <a:custGeom>
              <a:avLst/>
              <a:gdLst>
                <a:gd name="connsiteX0" fmla="*/ 0 w 38862"/>
                <a:gd name="connsiteY0" fmla="*/ 0 h 9525"/>
                <a:gd name="connsiteX1" fmla="*/ 38862 w 38862"/>
                <a:gd name="connsiteY1" fmla="*/ 0 h 9525"/>
              </a:gdLst>
              <a:ahLst/>
              <a:cxnLst>
                <a:cxn ang="0">
                  <a:pos x="connsiteX0" y="connsiteY0"/>
                </a:cxn>
                <a:cxn ang="0">
                  <a:pos x="connsiteX1" y="connsiteY1"/>
                </a:cxn>
              </a:cxnLst>
              <a:rect l="l" t="t" r="r" b="b"/>
              <a:pathLst>
                <a:path w="38862" h="9525">
                  <a:moveTo>
                    <a:pt x="0" y="0"/>
                  </a:moveTo>
                  <a:lnTo>
                    <a:pt x="38862"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xmlns="" id="{F061CB86-880C-411B-8C77-599FAC2C4B73}"/>
              </a:ext>
            </a:extLst>
          </p:cNvPr>
          <p:cNvSpPr/>
          <p:nvPr/>
        </p:nvSpPr>
        <p:spPr>
          <a:xfrm rot="5400000" flipH="1">
            <a:off x="10639569" y="5276334"/>
            <a:ext cx="1005403" cy="369332"/>
          </a:xfrm>
          <a:prstGeom prst="rect">
            <a:avLst/>
          </a:prstGeom>
        </p:spPr>
        <p:txBody>
          <a:bodyPr wrap="none" rtlCol="1">
            <a:spAutoFit/>
          </a:bodyPr>
          <a:lstStyle/>
          <a:p>
            <a:pPr algn="r" rtl="1"/>
            <a:r>
              <a:rPr lang="" sz="1800" dirty="0">
                <a:latin typeface="Arial" panose="020B0604020202020204" pitchFamily="34" charset="0"/>
                <a:cs typeface="Arial" panose="020B0604020202020204" pitchFamily="34" charset="0"/>
                <a:rtl val="0"/>
              </a:rPr>
              <a:t>AX2012</a:t>
            </a:r>
            <a:endParaRPr lang="en-IN" sz="1800" dirty="0">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xmlns="" id="{62E762EC-F840-48FA-8491-57FD943C8B18}"/>
              </a:ext>
            </a:extLst>
          </p:cNvPr>
          <p:cNvSpPr/>
          <p:nvPr/>
        </p:nvSpPr>
        <p:spPr bwMode="auto">
          <a:xfrm>
            <a:off x="-5981" y="1838631"/>
            <a:ext cx="6013081" cy="23904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p>
            <a:pPr algn="r" defTabSz="932472" rtl="1" fontAlgn="base">
              <a:spcBef>
                <a:spcPct val="0"/>
              </a:spcBef>
              <a:spcAft>
                <a:spcPct val="0"/>
              </a:spcAft>
            </a:pPr>
            <a:endParaRPr lang="en-US" sz="2000" err="1">
              <a:solidFill>
                <a:srgbClr val="FFFFFF"/>
              </a:solidFill>
              <a:latin typeface="Arial" panose="020B0604020202020204" pitchFamily="34" charset="0"/>
              <a:ea typeface="Segoe UI" pitchFamily="34" charset="0"/>
              <a:cs typeface="Arial" panose="020B0604020202020204" pitchFamily="34" charset="0"/>
            </a:endParaRPr>
          </a:p>
        </p:txBody>
      </p:sp>
      <p:sp>
        <p:nvSpPr>
          <p:cNvPr id="117" name="Arrow: Bent 51">
            <a:extLst>
              <a:ext uri="{FF2B5EF4-FFF2-40B4-BE49-F238E27FC236}">
                <a16:creationId xmlns:a16="http://schemas.microsoft.com/office/drawing/2014/main" xmlns="" id="{0DEA87D4-9548-4E02-9B7B-4E9ECF950191}"/>
              </a:ext>
            </a:extLst>
          </p:cNvPr>
          <p:cNvSpPr/>
          <p:nvPr/>
        </p:nvSpPr>
        <p:spPr bwMode="auto">
          <a:xfrm flipH="1" flipV="1">
            <a:off x="145682" y="5717409"/>
            <a:ext cx="6178917" cy="846901"/>
          </a:xfrm>
          <a:prstGeom prst="bentArrow">
            <a:avLst>
              <a:gd name="adj1" fmla="val 25000"/>
              <a:gd name="adj2" fmla="val 0"/>
              <a:gd name="adj3" fmla="val 0"/>
              <a:gd name="adj4" fmla="val 15857"/>
            </a:avLst>
          </a:prstGeom>
          <a:solidFill>
            <a:schemeClr val="accent1"/>
          </a:solid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1" fromWordArt="0" anchor="t" anchorCtr="0" forceAA="0" compatLnSpc="1">
            <a:prstTxWarp prst="textNoShape">
              <a:avLst/>
            </a:prstTxWarp>
            <a:noAutofit/>
          </a:bodyPr>
          <a:lstStyle/>
          <a:p>
            <a:pPr algn="r" defTabSz="914102" rtl="1" fontAlgn="base">
              <a:spcBef>
                <a:spcPct val="0"/>
              </a:spcBef>
              <a:spcAft>
                <a:spcPct val="0"/>
              </a:spcAft>
            </a:pPr>
            <a:endParaRPr lang="en-IN" sz="1961" err="1">
              <a:solidFill>
                <a:srgbClr val="FFFFFF"/>
              </a:solidFill>
              <a:latin typeface="Arial" panose="020B0604020202020204" pitchFamily="34" charset="0"/>
              <a:ea typeface="Segoe UI" pitchFamily="34" charset="0"/>
              <a:cs typeface="Arial" panose="020B0604020202020204" pitchFamily="34" charset="0"/>
            </a:endParaRPr>
          </a:p>
        </p:txBody>
      </p:sp>
      <p:cxnSp>
        <p:nvCxnSpPr>
          <p:cNvPr id="118" name="Straight Connector 117">
            <a:extLst>
              <a:ext uri="{FF2B5EF4-FFF2-40B4-BE49-F238E27FC236}">
                <a16:creationId xmlns:a16="http://schemas.microsoft.com/office/drawing/2014/main" xmlns="" id="{25C2D9BB-837B-4FA6-B144-12F1360ABBDA}"/>
              </a:ext>
            </a:extLst>
          </p:cNvPr>
          <p:cNvCxnSpPr>
            <a:cxnSpLocks/>
          </p:cNvCxnSpPr>
          <p:nvPr/>
        </p:nvCxnSpPr>
        <p:spPr>
          <a:xfrm>
            <a:off x="352043" y="1712915"/>
            <a:ext cx="5394960" cy="0"/>
          </a:xfrm>
          <a:prstGeom prst="line">
            <a:avLst/>
          </a:prstGeom>
          <a:ln w="63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xmlns="" id="{36CE018D-4676-4A6A-8471-31949768053B}"/>
              </a:ext>
            </a:extLst>
          </p:cNvPr>
          <p:cNvSpPr/>
          <p:nvPr/>
        </p:nvSpPr>
        <p:spPr>
          <a:xfrm>
            <a:off x="974875" y="1342480"/>
            <a:ext cx="3953005" cy="369332"/>
          </a:xfrm>
          <a:prstGeom prst="rect">
            <a:avLst/>
          </a:prstGeom>
        </p:spPr>
        <p:txBody>
          <a:bodyPr wrap="none" lIns="0" tIns="0" rIns="0" bIns="91440" rtlCol="1">
            <a:spAutoFit/>
          </a:bodyPr>
          <a:lstStyle/>
          <a:p>
            <a:pPr algn="r" rtl="1"/>
            <a:r>
              <a:rPr lang="ar-SA" sz="1800" dirty="0">
                <a:solidFill>
                  <a:schemeClr val="tx2"/>
                </a:solidFill>
                <a:latin typeface="Arial" panose="020B0604020202020204" pitchFamily="34" charset="0"/>
                <a:cs typeface="Arial" panose="020B0604020202020204" pitchFamily="34" charset="0"/>
                <a:rtl val="0"/>
              </a:rPr>
              <a:t>Finance and Operations</a:t>
            </a:r>
            <a:r>
              <a:rPr lang="ar-SA" sz="1800" dirty="0">
                <a:solidFill>
                  <a:schemeClr val="tx2"/>
                </a:solidFill>
                <a:latin typeface="Arial" panose="020B0604020202020204" pitchFamily="34" charset="0"/>
                <a:cs typeface="Arial" panose="020B0604020202020204" pitchFamily="34" charset="0"/>
                <a:rtl/>
              </a:rPr>
              <a:t> (عميل المستعرض)</a:t>
            </a:r>
          </a:p>
        </p:txBody>
      </p:sp>
      <p:sp>
        <p:nvSpPr>
          <p:cNvPr id="120" name="Rectangle 119">
            <a:extLst>
              <a:ext uri="{FF2B5EF4-FFF2-40B4-BE49-F238E27FC236}">
                <a16:creationId xmlns:a16="http://schemas.microsoft.com/office/drawing/2014/main" xmlns="" id="{43FB3AE8-A444-4C5D-BB17-5205CA269AA3}"/>
              </a:ext>
            </a:extLst>
          </p:cNvPr>
          <p:cNvSpPr/>
          <p:nvPr/>
        </p:nvSpPr>
        <p:spPr>
          <a:xfrm>
            <a:off x="485776" y="1964229"/>
            <a:ext cx="5185026" cy="2118529"/>
          </a:xfrm>
          <a:prstGeom prst="rect">
            <a:avLst/>
          </a:prstGeom>
        </p:spPr>
        <p:txBody>
          <a:bodyPr wrap="square" lIns="0" tIns="0" rIns="0" bIns="0" rtlCol="1" anchor="t">
            <a:spAutoFit/>
          </a:bodyPr>
          <a:lstStyle/>
          <a:p>
            <a:pPr algn="r" rtl="1">
              <a:spcBef>
                <a:spcPts val="1000"/>
              </a:spcBef>
            </a:pPr>
            <a:r>
              <a:rPr lang="ar-SA" sz="1600" dirty="0">
                <a:latin typeface="Arial" panose="020B0604020202020204" pitchFamily="34" charset="0"/>
                <a:cs typeface="Arial" panose="020B0604020202020204" pitchFamily="34" charset="0"/>
                <a:rtl/>
              </a:rPr>
              <a:t>زمن انتقال منخفض بين عنصر التحكم المنطقي و</a:t>
            </a:r>
            <a:r>
              <a:rPr lang="ar-SA" sz="1600" dirty="0">
                <a:latin typeface="Arial" panose="020B0604020202020204" pitchFamily="34" charset="0"/>
                <a:cs typeface="Arial" panose="020B0604020202020204" pitchFamily="34" charset="0"/>
                <a:rtl val="0"/>
              </a:rPr>
              <a:t>AOS</a:t>
            </a:r>
          </a:p>
          <a:p>
            <a:pPr algn="r" rtl="1">
              <a:spcBef>
                <a:spcPts val="1000"/>
              </a:spcBef>
            </a:pPr>
            <a:r>
              <a:rPr lang="ar-SA" sz="1600" dirty="0">
                <a:latin typeface="Arial" panose="020B0604020202020204" pitchFamily="34" charset="0"/>
                <a:cs typeface="Arial" panose="020B0604020202020204" pitchFamily="34" charset="0"/>
                <a:rtl/>
              </a:rPr>
              <a:t>زمن انتقال مرتفع بين عنصر التحكم الفعلي وعنصر التحكم المنطقي</a:t>
            </a:r>
          </a:p>
          <a:p>
            <a:pPr algn="r" rtl="1">
              <a:spcBef>
                <a:spcPts val="1000"/>
              </a:spcBef>
            </a:pPr>
            <a:r>
              <a:rPr lang="ar-SA" sz="1600" dirty="0">
                <a:latin typeface="Arial" panose="020B0604020202020204" pitchFamily="34" charset="0"/>
                <a:cs typeface="Arial" panose="020B0604020202020204" pitchFamily="34" charset="0"/>
                <a:rtl/>
              </a:rPr>
              <a:t>تعمل كل حالات </a:t>
            </a:r>
            <a:r>
              <a:rPr lang="ar-SA" sz="1600" dirty="0">
                <a:latin typeface="Arial" panose="020B0604020202020204" pitchFamily="34" charset="0"/>
                <a:cs typeface="Arial" panose="020B0604020202020204" pitchFamily="34" charset="0"/>
                <a:rtl val="0"/>
              </a:rPr>
              <a:t>X++</a:t>
            </a:r>
            <a:r>
              <a:rPr lang="ar-SA" sz="1600" dirty="0">
                <a:latin typeface="Arial" panose="020B0604020202020204" pitchFamily="34" charset="0"/>
                <a:cs typeface="Arial" panose="020B0604020202020204" pitchFamily="34" charset="0"/>
                <a:rtl/>
              </a:rPr>
              <a:t> على مستوى الخادم</a:t>
            </a:r>
          </a:p>
          <a:p>
            <a:pPr algn="r" rtl="1">
              <a:spcBef>
                <a:spcPts val="1000"/>
              </a:spcBef>
            </a:pPr>
            <a:r>
              <a:rPr lang="ar-SA" sz="1600" dirty="0">
                <a:latin typeface="Arial" panose="020B0604020202020204" pitchFamily="34" charset="0"/>
                <a:cs typeface="Arial" panose="020B0604020202020204" pitchFamily="34" charset="0"/>
                <a:rtl/>
              </a:rPr>
              <a:t>حالة تطبيق النموذج على الخادم</a:t>
            </a:r>
          </a:p>
          <a:p>
            <a:pPr algn="r" rtl="1">
              <a:spcBef>
                <a:spcPts val="1000"/>
              </a:spcBef>
            </a:pPr>
            <a:r>
              <a:rPr lang="ar-SA" sz="1600" dirty="0">
                <a:latin typeface="Arial" panose="020B0604020202020204" pitchFamily="34" charset="0"/>
                <a:cs typeface="Arial" panose="020B0604020202020204" pitchFamily="34" charset="0"/>
                <a:rtl/>
              </a:rPr>
              <a:t>تحافظ قيم دلتا على حاله التحكم في المزامنة</a:t>
            </a:r>
          </a:p>
          <a:p>
            <a:pPr algn="r" rtl="1">
              <a:spcBef>
                <a:spcPts val="1000"/>
              </a:spcBef>
            </a:pPr>
            <a:r>
              <a:rPr lang="ar-SA" sz="1600" dirty="0">
                <a:latin typeface="Arial" panose="020B0604020202020204" pitchFamily="34" charset="0"/>
                <a:cs typeface="Arial" panose="020B0604020202020204" pitchFamily="34" charset="0"/>
                <a:rtl/>
              </a:rPr>
              <a:t>خادم ويب لدعم استخدام </a:t>
            </a:r>
            <a:r>
              <a:rPr lang="ar-SA" sz="1600" dirty="0">
                <a:latin typeface="Arial" panose="020B0604020202020204" pitchFamily="34" charset="0"/>
                <a:cs typeface="Arial" panose="020B0604020202020204" pitchFamily="34" charset="0"/>
                <a:rtl val="0"/>
              </a:rPr>
              <a:t>WAN</a:t>
            </a:r>
          </a:p>
        </p:txBody>
      </p:sp>
      <p:cxnSp>
        <p:nvCxnSpPr>
          <p:cNvPr id="160" name="Straight Connector 159">
            <a:extLst>
              <a:ext uri="{FF2B5EF4-FFF2-40B4-BE49-F238E27FC236}">
                <a16:creationId xmlns:a16="http://schemas.microsoft.com/office/drawing/2014/main" xmlns="" id="{C201B0CC-A9B6-4324-B49D-CA2E73FCB8CD}"/>
              </a:ext>
            </a:extLst>
          </p:cNvPr>
          <p:cNvCxnSpPr>
            <a:cxnSpLocks/>
          </p:cNvCxnSpPr>
          <p:nvPr/>
        </p:nvCxnSpPr>
        <p:spPr>
          <a:xfrm>
            <a:off x="5152643" y="1712510"/>
            <a:ext cx="819965" cy="0"/>
          </a:xfrm>
          <a:prstGeom prst="line">
            <a:avLst/>
          </a:prstGeom>
          <a:ln w="5715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1" name="Browser" title="Icon of a browser window">
            <a:extLst>
              <a:ext uri="{FF2B5EF4-FFF2-40B4-BE49-F238E27FC236}">
                <a16:creationId xmlns:a16="http://schemas.microsoft.com/office/drawing/2014/main" xmlns="" id="{38411262-137B-41C0-A927-70FCC54D7E00}"/>
              </a:ext>
            </a:extLst>
          </p:cNvPr>
          <p:cNvSpPr>
            <a:spLocks noChangeAspect="1" noEditPoints="1"/>
          </p:cNvSpPr>
          <p:nvPr/>
        </p:nvSpPr>
        <p:spPr bwMode="auto">
          <a:xfrm>
            <a:off x="5346024" y="1243348"/>
            <a:ext cx="394376" cy="315626"/>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1" anchor="t" anchorCtr="0" compatLnSpc="1">
            <a:prstTxWarp prst="textNoShape">
              <a:avLst/>
            </a:prstTxWarp>
          </a:bodyPr>
          <a:lstStyle/>
          <a:p>
            <a:pPr algn="r" rtl="1"/>
            <a:endParaRPr lang="en-US">
              <a:latin typeface="Arial" panose="020B0604020202020204" pitchFamily="34" charset="0"/>
              <a:cs typeface="Arial" panose="020B0604020202020204" pitchFamily="34" charset="0"/>
            </a:endParaRPr>
          </a:p>
        </p:txBody>
      </p:sp>
      <p:grpSp>
        <p:nvGrpSpPr>
          <p:cNvPr id="20" name="Group 19"/>
          <p:cNvGrpSpPr/>
          <p:nvPr/>
        </p:nvGrpSpPr>
        <p:grpSpPr>
          <a:xfrm>
            <a:off x="781738" y="4334673"/>
            <a:ext cx="4782332" cy="2229637"/>
            <a:chOff x="781738" y="4334673"/>
            <a:chExt cx="4782332" cy="2229637"/>
          </a:xfrm>
        </p:grpSpPr>
        <p:sp>
          <p:nvSpPr>
            <p:cNvPr id="121" name="Rectangle 120"/>
            <p:cNvSpPr/>
            <p:nvPr/>
          </p:nvSpPr>
          <p:spPr>
            <a:xfrm flipH="1">
              <a:off x="3185384" y="4516699"/>
              <a:ext cx="1450317" cy="1450317"/>
            </a:xfrm>
            <a:prstGeom prst="rect">
              <a:avLst/>
            </a:prstGeom>
            <a:no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en-US" sz="1800">
                <a:solidFill>
                  <a:srgbClr val="FFFFFF"/>
                </a:solidFill>
                <a:latin typeface="Arial" panose="020B0604020202020204" pitchFamily="34" charset="0"/>
                <a:cs typeface="Arial" panose="020B0604020202020204" pitchFamily="34" charset="0"/>
              </a:endParaRPr>
            </a:p>
          </p:txBody>
        </p:sp>
        <p:sp>
          <p:nvSpPr>
            <p:cNvPr id="122" name="Rectangle 121"/>
            <p:cNvSpPr/>
            <p:nvPr/>
          </p:nvSpPr>
          <p:spPr>
            <a:xfrm flipH="1">
              <a:off x="3281247" y="4602346"/>
              <a:ext cx="1258591" cy="454727"/>
            </a:xfrm>
            <a:prstGeom prst="rect">
              <a:avLst/>
            </a:prstGeom>
            <a:solidFill>
              <a:schemeClr val="tx2"/>
            </a:solidFill>
            <a:ln w="6350">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a:rPr>
                <a:t>عنصر التحكم الفعلي</a:t>
              </a:r>
            </a:p>
          </p:txBody>
        </p:sp>
        <p:sp>
          <p:nvSpPr>
            <p:cNvPr id="123" name="Rectangle 122"/>
            <p:cNvSpPr/>
            <p:nvPr/>
          </p:nvSpPr>
          <p:spPr>
            <a:xfrm flipH="1">
              <a:off x="3281247" y="5127802"/>
              <a:ext cx="1258591" cy="454727"/>
            </a:xfrm>
            <a:prstGeom prst="rect">
              <a:avLst/>
            </a:prstGeom>
            <a:no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en-US" sz="1400">
                <a:solidFill>
                  <a:srgbClr val="FFFFFF"/>
                </a:solidFill>
                <a:latin typeface="Arial" panose="020B0604020202020204" pitchFamily="34" charset="0"/>
                <a:cs typeface="Arial" panose="020B0604020202020204" pitchFamily="34" charset="0"/>
              </a:endParaRPr>
            </a:p>
          </p:txBody>
        </p:sp>
        <p:sp>
          <p:nvSpPr>
            <p:cNvPr id="124" name="Rectangle 123"/>
            <p:cNvSpPr/>
            <p:nvPr/>
          </p:nvSpPr>
          <p:spPr>
            <a:xfrm flipH="1">
              <a:off x="781738" y="4516698"/>
              <a:ext cx="1450318" cy="1959899"/>
            </a:xfrm>
            <a:prstGeom prst="rect">
              <a:avLst/>
            </a:prstGeom>
            <a:noFill/>
            <a:ln w="635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en-US" sz="1800">
                <a:solidFill>
                  <a:srgbClr val="FFFFFF"/>
                </a:solidFill>
                <a:latin typeface="Arial" panose="020B0604020202020204" pitchFamily="34" charset="0"/>
                <a:cs typeface="Arial" panose="020B0604020202020204" pitchFamily="34" charset="0"/>
              </a:endParaRPr>
            </a:p>
          </p:txBody>
        </p:sp>
        <p:sp>
          <p:nvSpPr>
            <p:cNvPr id="125" name="Rectangle 124"/>
            <p:cNvSpPr/>
            <p:nvPr/>
          </p:nvSpPr>
          <p:spPr>
            <a:xfrm flipH="1">
              <a:off x="877601" y="4602346"/>
              <a:ext cx="1258591" cy="454727"/>
            </a:xfrm>
            <a:prstGeom prst="rect">
              <a:avLst/>
            </a:prstGeom>
            <a:solidFill>
              <a:schemeClr val="accent1"/>
            </a:solidFill>
            <a:ln w="6350">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a:rPr>
                <a:t>عنصر التحكم المنطقي</a:t>
              </a:r>
            </a:p>
          </p:txBody>
        </p:sp>
        <p:sp>
          <p:nvSpPr>
            <p:cNvPr id="126" name="Rectangle 125"/>
            <p:cNvSpPr/>
            <p:nvPr/>
          </p:nvSpPr>
          <p:spPr>
            <a:xfrm flipH="1">
              <a:off x="877601" y="5114933"/>
              <a:ext cx="1258591" cy="454727"/>
            </a:xfrm>
            <a:prstGeom prst="rect">
              <a:avLst/>
            </a:prstGeom>
            <a:solidFill>
              <a:schemeClr val="tx2"/>
            </a:solidFill>
            <a:ln w="6350">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val="0"/>
                </a:rPr>
                <a:t>AOS</a:t>
              </a:r>
            </a:p>
          </p:txBody>
        </p:sp>
        <p:sp>
          <p:nvSpPr>
            <p:cNvPr id="129" name="Rectangle 128"/>
            <p:cNvSpPr/>
            <p:nvPr/>
          </p:nvSpPr>
          <p:spPr>
            <a:xfrm flipH="1">
              <a:off x="877601" y="5640389"/>
              <a:ext cx="1258591" cy="454727"/>
            </a:xfrm>
            <a:prstGeom prst="rect">
              <a:avLst/>
            </a:prstGeom>
            <a:solidFill>
              <a:schemeClr val="tx2"/>
            </a:solidFill>
            <a:ln w="6350">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rtl="1">
                <a:defRPr/>
              </a:pPr>
              <a:r>
                <a:rPr lang="ar-SA" sz="1200" dirty="0">
                  <a:solidFill>
                    <a:srgbClr val="FFFFFF"/>
                  </a:solidFill>
                  <a:latin typeface="Arial" panose="020B0604020202020204" pitchFamily="34" charset="0"/>
                  <a:cs typeface="Arial" panose="020B0604020202020204" pitchFamily="34" charset="0"/>
                  <a:rtl/>
                </a:rPr>
                <a:t>قاعدة البيانات</a:t>
              </a:r>
            </a:p>
          </p:txBody>
        </p:sp>
        <p:cxnSp>
          <p:nvCxnSpPr>
            <p:cNvPr id="130" name="Straight Arrow Connector 129"/>
            <p:cNvCxnSpPr/>
            <p:nvPr/>
          </p:nvCxnSpPr>
          <p:spPr>
            <a:xfrm flipH="1">
              <a:off x="2238681" y="5308330"/>
              <a:ext cx="946704" cy="0"/>
            </a:xfrm>
            <a:prstGeom prst="straightConnector1">
              <a:avLst/>
            </a:prstGeom>
            <a:ln w="6350">
              <a:solidFill>
                <a:schemeClr val="bg1">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flipH="1">
              <a:off x="1097060" y="6180696"/>
              <a:ext cx="331821" cy="215444"/>
            </a:xfrm>
            <a:prstGeom prst="rect">
              <a:avLst/>
            </a:prstGeom>
            <a:noFill/>
          </p:spPr>
          <p:txBody>
            <a:bodyPr wrap="none" lIns="0" tIns="0" rIns="0" bIns="0" rtlCol="1">
              <a:spAutoFit/>
            </a:bodyPr>
            <a:lstStyle/>
            <a:p>
              <a:pPr algn="r" rtl="1">
                <a:defRPr/>
              </a:pPr>
              <a:r>
                <a:rPr lang="ar-SA" sz="1400" dirty="0">
                  <a:solidFill>
                    <a:schemeClr val="accent1"/>
                  </a:solidFill>
                  <a:latin typeface="Arial" panose="020B0604020202020204" pitchFamily="34" charset="0"/>
                  <a:cs typeface="Arial" panose="020B0604020202020204" pitchFamily="34" charset="0"/>
                  <a:rtl/>
                </a:rPr>
                <a:t>الخادم</a:t>
              </a:r>
            </a:p>
          </p:txBody>
        </p:sp>
        <p:grpSp>
          <p:nvGrpSpPr>
            <p:cNvPr id="133" name="Graphic 276">
              <a:extLst>
                <a:ext uri="{FF2B5EF4-FFF2-40B4-BE49-F238E27FC236}">
                  <a16:creationId xmlns:a16="http://schemas.microsoft.com/office/drawing/2014/main" xmlns="" id="{6C9602CA-BF15-40BC-9D37-D03679411D8A}"/>
                </a:ext>
              </a:extLst>
            </p:cNvPr>
            <p:cNvGrpSpPr/>
            <p:nvPr/>
          </p:nvGrpSpPr>
          <p:grpSpPr>
            <a:xfrm>
              <a:off x="1739567" y="6151598"/>
              <a:ext cx="202494" cy="273640"/>
              <a:chOff x="6042024" y="3259137"/>
              <a:chExt cx="352425" cy="476250"/>
            </a:xfrm>
          </p:grpSpPr>
          <p:grpSp>
            <p:nvGrpSpPr>
              <p:cNvPr id="134" name="Graphic 276">
                <a:extLst>
                  <a:ext uri="{FF2B5EF4-FFF2-40B4-BE49-F238E27FC236}">
                    <a16:creationId xmlns:a16="http://schemas.microsoft.com/office/drawing/2014/main" xmlns="" id="{F0605D9C-3EE4-43DB-B78D-1ED010734C74}"/>
                  </a:ext>
                </a:extLst>
              </p:cNvPr>
              <p:cNvGrpSpPr/>
              <p:nvPr/>
            </p:nvGrpSpPr>
            <p:grpSpPr>
              <a:xfrm>
                <a:off x="6050596" y="3267709"/>
                <a:ext cx="333660" cy="129730"/>
                <a:chOff x="6050596" y="3267709"/>
                <a:chExt cx="333660" cy="129730"/>
              </a:xfrm>
              <a:noFill/>
            </p:grpSpPr>
            <p:sp>
              <p:nvSpPr>
                <p:cNvPr id="142" name="Freeform: Shape 61">
                  <a:extLst>
                    <a:ext uri="{FF2B5EF4-FFF2-40B4-BE49-F238E27FC236}">
                      <a16:creationId xmlns:a16="http://schemas.microsoft.com/office/drawing/2014/main" xmlns="" id="{D1FF8F0A-2021-46C8-AA6C-FC38FED97FBC}"/>
                    </a:ext>
                  </a:extLst>
                </p:cNvPr>
                <p:cNvSpPr/>
                <p:nvPr/>
              </p:nvSpPr>
              <p:spPr>
                <a:xfrm>
                  <a:off x="6050596" y="3267709"/>
                  <a:ext cx="333660" cy="129730"/>
                </a:xfrm>
                <a:custGeom>
                  <a:avLst/>
                  <a:gdLst>
                    <a:gd name="connsiteX0" fmla="*/ 0 w 333660"/>
                    <a:gd name="connsiteY0" fmla="*/ 0 h 129730"/>
                    <a:gd name="connsiteX1" fmla="*/ 333661 w 333660"/>
                    <a:gd name="connsiteY1" fmla="*/ 0 h 129730"/>
                    <a:gd name="connsiteX2" fmla="*/ 333661 w 333660"/>
                    <a:gd name="connsiteY2" fmla="*/ 129730 h 129730"/>
                    <a:gd name="connsiteX3" fmla="*/ 0 w 333660"/>
                    <a:gd name="connsiteY3" fmla="*/ 129730 h 129730"/>
                  </a:gdLst>
                  <a:ahLst/>
                  <a:cxnLst>
                    <a:cxn ang="0">
                      <a:pos x="connsiteX0" y="connsiteY0"/>
                    </a:cxn>
                    <a:cxn ang="0">
                      <a:pos x="connsiteX1" y="connsiteY1"/>
                    </a:cxn>
                    <a:cxn ang="0">
                      <a:pos x="connsiteX2" y="connsiteY2"/>
                    </a:cxn>
                    <a:cxn ang="0">
                      <a:pos x="connsiteX3" y="connsiteY3"/>
                    </a:cxn>
                  </a:cxnLst>
                  <a:rect l="l" t="t" r="r" b="b"/>
                  <a:pathLst>
                    <a:path w="333660" h="129730">
                      <a:moveTo>
                        <a:pt x="0" y="0"/>
                      </a:moveTo>
                      <a:lnTo>
                        <a:pt x="333661" y="0"/>
                      </a:lnTo>
                      <a:lnTo>
                        <a:pt x="333661" y="129730"/>
                      </a:lnTo>
                      <a:lnTo>
                        <a:pt x="0" y="129730"/>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43" name="Freeform: Shape 62">
                  <a:extLst>
                    <a:ext uri="{FF2B5EF4-FFF2-40B4-BE49-F238E27FC236}">
                      <a16:creationId xmlns:a16="http://schemas.microsoft.com/office/drawing/2014/main" xmlns="" id="{8DE04298-5CCA-4EEB-B48B-99C7FB25E59A}"/>
                    </a:ext>
                  </a:extLst>
                </p:cNvPr>
                <p:cNvSpPr/>
                <p:nvPr/>
              </p:nvSpPr>
              <p:spPr>
                <a:xfrm>
                  <a:off x="6088791" y="3309429"/>
                  <a:ext cx="46291" cy="46291"/>
                </a:xfrm>
                <a:custGeom>
                  <a:avLst/>
                  <a:gdLst>
                    <a:gd name="connsiteX0" fmla="*/ 46292 w 46291"/>
                    <a:gd name="connsiteY0" fmla="*/ 23146 h 46291"/>
                    <a:gd name="connsiteX1" fmla="*/ 23146 w 46291"/>
                    <a:gd name="connsiteY1" fmla="*/ 46292 h 46291"/>
                    <a:gd name="connsiteX2" fmla="*/ 0 w 46291"/>
                    <a:gd name="connsiteY2" fmla="*/ 23146 h 46291"/>
                    <a:gd name="connsiteX3" fmla="*/ 23146 w 46291"/>
                    <a:gd name="connsiteY3" fmla="*/ 0 h 46291"/>
                    <a:gd name="connsiteX4" fmla="*/ 46292 w 46291"/>
                    <a:gd name="connsiteY4" fmla="*/ 23146 h 4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 h="46291">
                      <a:moveTo>
                        <a:pt x="46292" y="23146"/>
                      </a:moveTo>
                      <a:cubicBezTo>
                        <a:pt x="46292" y="35929"/>
                        <a:pt x="35929" y="46292"/>
                        <a:pt x="23146" y="46292"/>
                      </a:cubicBezTo>
                      <a:cubicBezTo>
                        <a:pt x="10363" y="46292"/>
                        <a:pt x="0" y="35929"/>
                        <a:pt x="0" y="23146"/>
                      </a:cubicBezTo>
                      <a:cubicBezTo>
                        <a:pt x="0" y="10363"/>
                        <a:pt x="10363" y="0"/>
                        <a:pt x="23146" y="0"/>
                      </a:cubicBezTo>
                      <a:cubicBezTo>
                        <a:pt x="35929" y="0"/>
                        <a:pt x="46292" y="10363"/>
                        <a:pt x="46292" y="23146"/>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nvGrpSpPr>
              <p:cNvPr id="135" name="Graphic 276">
                <a:extLst>
                  <a:ext uri="{FF2B5EF4-FFF2-40B4-BE49-F238E27FC236}">
                    <a16:creationId xmlns:a16="http://schemas.microsoft.com/office/drawing/2014/main" xmlns="" id="{531B17FC-B642-473B-BBDD-1133F89F220A}"/>
                  </a:ext>
                </a:extLst>
              </p:cNvPr>
              <p:cNvGrpSpPr/>
              <p:nvPr/>
            </p:nvGrpSpPr>
            <p:grpSpPr>
              <a:xfrm>
                <a:off x="6050596" y="3430682"/>
                <a:ext cx="333660" cy="129730"/>
                <a:chOff x="6050596" y="3430682"/>
                <a:chExt cx="333660" cy="129730"/>
              </a:xfrm>
              <a:noFill/>
            </p:grpSpPr>
            <p:sp>
              <p:nvSpPr>
                <p:cNvPr id="140" name="Freeform: Shape 59">
                  <a:extLst>
                    <a:ext uri="{FF2B5EF4-FFF2-40B4-BE49-F238E27FC236}">
                      <a16:creationId xmlns:a16="http://schemas.microsoft.com/office/drawing/2014/main" xmlns="" id="{5DC607DE-31D8-48AA-8DC8-43D732036AB8}"/>
                    </a:ext>
                  </a:extLst>
                </p:cNvPr>
                <p:cNvSpPr/>
                <p:nvPr/>
              </p:nvSpPr>
              <p:spPr>
                <a:xfrm>
                  <a:off x="6050596" y="3430682"/>
                  <a:ext cx="333660" cy="129730"/>
                </a:xfrm>
                <a:custGeom>
                  <a:avLst/>
                  <a:gdLst>
                    <a:gd name="connsiteX0" fmla="*/ 0 w 333660"/>
                    <a:gd name="connsiteY0" fmla="*/ 0 h 129730"/>
                    <a:gd name="connsiteX1" fmla="*/ 333661 w 333660"/>
                    <a:gd name="connsiteY1" fmla="*/ 0 h 129730"/>
                    <a:gd name="connsiteX2" fmla="*/ 333661 w 333660"/>
                    <a:gd name="connsiteY2" fmla="*/ 129731 h 129730"/>
                    <a:gd name="connsiteX3" fmla="*/ 0 w 333660"/>
                    <a:gd name="connsiteY3" fmla="*/ 129731 h 129730"/>
                  </a:gdLst>
                  <a:ahLst/>
                  <a:cxnLst>
                    <a:cxn ang="0">
                      <a:pos x="connsiteX0" y="connsiteY0"/>
                    </a:cxn>
                    <a:cxn ang="0">
                      <a:pos x="connsiteX1" y="connsiteY1"/>
                    </a:cxn>
                    <a:cxn ang="0">
                      <a:pos x="connsiteX2" y="connsiteY2"/>
                    </a:cxn>
                    <a:cxn ang="0">
                      <a:pos x="connsiteX3" y="connsiteY3"/>
                    </a:cxn>
                  </a:cxnLst>
                  <a:rect l="l" t="t" r="r" b="b"/>
                  <a:pathLst>
                    <a:path w="333660" h="129730">
                      <a:moveTo>
                        <a:pt x="0" y="0"/>
                      </a:moveTo>
                      <a:lnTo>
                        <a:pt x="333661" y="0"/>
                      </a:lnTo>
                      <a:lnTo>
                        <a:pt x="333661" y="129731"/>
                      </a:lnTo>
                      <a:lnTo>
                        <a:pt x="0" y="129731"/>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41" name="Freeform: Shape 60">
                  <a:extLst>
                    <a:ext uri="{FF2B5EF4-FFF2-40B4-BE49-F238E27FC236}">
                      <a16:creationId xmlns:a16="http://schemas.microsoft.com/office/drawing/2014/main" xmlns="" id="{15327A15-2025-403C-8715-A8F73A3FEFEF}"/>
                    </a:ext>
                  </a:extLst>
                </p:cNvPr>
                <p:cNvSpPr/>
                <p:nvPr/>
              </p:nvSpPr>
              <p:spPr>
                <a:xfrm>
                  <a:off x="6088791" y="3472306"/>
                  <a:ext cx="46291" cy="46291"/>
                </a:xfrm>
                <a:custGeom>
                  <a:avLst/>
                  <a:gdLst>
                    <a:gd name="connsiteX0" fmla="*/ 46292 w 46291"/>
                    <a:gd name="connsiteY0" fmla="*/ 23146 h 46291"/>
                    <a:gd name="connsiteX1" fmla="*/ 23146 w 46291"/>
                    <a:gd name="connsiteY1" fmla="*/ 46291 h 46291"/>
                    <a:gd name="connsiteX2" fmla="*/ 0 w 46291"/>
                    <a:gd name="connsiteY2" fmla="*/ 23146 h 46291"/>
                    <a:gd name="connsiteX3" fmla="*/ 23146 w 46291"/>
                    <a:gd name="connsiteY3" fmla="*/ 0 h 46291"/>
                    <a:gd name="connsiteX4" fmla="*/ 46292 w 46291"/>
                    <a:gd name="connsiteY4" fmla="*/ 23146 h 4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 h="46291">
                      <a:moveTo>
                        <a:pt x="46292" y="23146"/>
                      </a:moveTo>
                      <a:cubicBezTo>
                        <a:pt x="46292" y="35929"/>
                        <a:pt x="35929" y="46291"/>
                        <a:pt x="23146" y="46291"/>
                      </a:cubicBezTo>
                      <a:cubicBezTo>
                        <a:pt x="10363" y="46291"/>
                        <a:pt x="0" y="35929"/>
                        <a:pt x="0" y="23146"/>
                      </a:cubicBezTo>
                      <a:cubicBezTo>
                        <a:pt x="0" y="10363"/>
                        <a:pt x="10363" y="0"/>
                        <a:pt x="23146" y="0"/>
                      </a:cubicBezTo>
                      <a:cubicBezTo>
                        <a:pt x="35929" y="0"/>
                        <a:pt x="46292" y="10363"/>
                        <a:pt x="46292" y="23146"/>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nvGrpSpPr>
              <p:cNvPr id="136" name="Graphic 276">
                <a:extLst>
                  <a:ext uri="{FF2B5EF4-FFF2-40B4-BE49-F238E27FC236}">
                    <a16:creationId xmlns:a16="http://schemas.microsoft.com/office/drawing/2014/main" xmlns="" id="{BB08DF52-3992-4951-A5AA-BEE0E8FA52F8}"/>
                  </a:ext>
                </a:extLst>
              </p:cNvPr>
              <p:cNvGrpSpPr/>
              <p:nvPr/>
            </p:nvGrpSpPr>
            <p:grpSpPr>
              <a:xfrm>
                <a:off x="6050596" y="3593559"/>
                <a:ext cx="333660" cy="129730"/>
                <a:chOff x="6050596" y="3593559"/>
                <a:chExt cx="333660" cy="129730"/>
              </a:xfrm>
              <a:noFill/>
            </p:grpSpPr>
            <p:sp>
              <p:nvSpPr>
                <p:cNvPr id="137" name="Freeform: Shape 57">
                  <a:extLst>
                    <a:ext uri="{FF2B5EF4-FFF2-40B4-BE49-F238E27FC236}">
                      <a16:creationId xmlns:a16="http://schemas.microsoft.com/office/drawing/2014/main" xmlns="" id="{DB8C7D81-B4C6-46F3-831A-92FE79D39E3E}"/>
                    </a:ext>
                  </a:extLst>
                </p:cNvPr>
                <p:cNvSpPr/>
                <p:nvPr/>
              </p:nvSpPr>
              <p:spPr>
                <a:xfrm>
                  <a:off x="6050596" y="3593559"/>
                  <a:ext cx="333660" cy="129730"/>
                </a:xfrm>
                <a:custGeom>
                  <a:avLst/>
                  <a:gdLst>
                    <a:gd name="connsiteX0" fmla="*/ 0 w 333660"/>
                    <a:gd name="connsiteY0" fmla="*/ 0 h 129730"/>
                    <a:gd name="connsiteX1" fmla="*/ 333661 w 333660"/>
                    <a:gd name="connsiteY1" fmla="*/ 0 h 129730"/>
                    <a:gd name="connsiteX2" fmla="*/ 333661 w 333660"/>
                    <a:gd name="connsiteY2" fmla="*/ 129730 h 129730"/>
                    <a:gd name="connsiteX3" fmla="*/ 0 w 333660"/>
                    <a:gd name="connsiteY3" fmla="*/ 129730 h 129730"/>
                  </a:gdLst>
                  <a:ahLst/>
                  <a:cxnLst>
                    <a:cxn ang="0">
                      <a:pos x="connsiteX0" y="connsiteY0"/>
                    </a:cxn>
                    <a:cxn ang="0">
                      <a:pos x="connsiteX1" y="connsiteY1"/>
                    </a:cxn>
                    <a:cxn ang="0">
                      <a:pos x="connsiteX2" y="connsiteY2"/>
                    </a:cxn>
                    <a:cxn ang="0">
                      <a:pos x="connsiteX3" y="connsiteY3"/>
                    </a:cxn>
                  </a:cxnLst>
                  <a:rect l="l" t="t" r="r" b="b"/>
                  <a:pathLst>
                    <a:path w="333660" h="129730">
                      <a:moveTo>
                        <a:pt x="0" y="0"/>
                      </a:moveTo>
                      <a:lnTo>
                        <a:pt x="333661" y="0"/>
                      </a:lnTo>
                      <a:lnTo>
                        <a:pt x="333661" y="129730"/>
                      </a:lnTo>
                      <a:lnTo>
                        <a:pt x="0" y="129730"/>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39" name="Freeform: Shape 58">
                  <a:extLst>
                    <a:ext uri="{FF2B5EF4-FFF2-40B4-BE49-F238E27FC236}">
                      <a16:creationId xmlns:a16="http://schemas.microsoft.com/office/drawing/2014/main" xmlns="" id="{F38335E9-9A1E-4505-9097-2969ADC773F7}"/>
                    </a:ext>
                  </a:extLst>
                </p:cNvPr>
                <p:cNvSpPr/>
                <p:nvPr/>
              </p:nvSpPr>
              <p:spPr>
                <a:xfrm>
                  <a:off x="6088791" y="3635279"/>
                  <a:ext cx="46291" cy="46291"/>
                </a:xfrm>
                <a:custGeom>
                  <a:avLst/>
                  <a:gdLst>
                    <a:gd name="connsiteX0" fmla="*/ 46292 w 46291"/>
                    <a:gd name="connsiteY0" fmla="*/ 23146 h 46291"/>
                    <a:gd name="connsiteX1" fmla="*/ 23146 w 46291"/>
                    <a:gd name="connsiteY1" fmla="*/ 46291 h 46291"/>
                    <a:gd name="connsiteX2" fmla="*/ 0 w 46291"/>
                    <a:gd name="connsiteY2" fmla="*/ 23146 h 46291"/>
                    <a:gd name="connsiteX3" fmla="*/ 23146 w 46291"/>
                    <a:gd name="connsiteY3" fmla="*/ 0 h 46291"/>
                    <a:gd name="connsiteX4" fmla="*/ 46292 w 46291"/>
                    <a:gd name="connsiteY4" fmla="*/ 23146 h 46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91" h="46291">
                      <a:moveTo>
                        <a:pt x="46292" y="23146"/>
                      </a:moveTo>
                      <a:cubicBezTo>
                        <a:pt x="46292" y="35929"/>
                        <a:pt x="35929" y="46291"/>
                        <a:pt x="23146" y="46291"/>
                      </a:cubicBezTo>
                      <a:cubicBezTo>
                        <a:pt x="10363" y="46291"/>
                        <a:pt x="0" y="35929"/>
                        <a:pt x="0" y="23146"/>
                      </a:cubicBezTo>
                      <a:cubicBezTo>
                        <a:pt x="0" y="10363"/>
                        <a:pt x="10363" y="0"/>
                        <a:pt x="23146" y="0"/>
                      </a:cubicBezTo>
                      <a:cubicBezTo>
                        <a:pt x="35929" y="0"/>
                        <a:pt x="46292" y="10363"/>
                        <a:pt x="46292" y="23146"/>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grpSp>
        <p:sp>
          <p:nvSpPr>
            <p:cNvPr id="145" name="TextBox 144"/>
            <p:cNvSpPr txBox="1"/>
            <p:nvPr/>
          </p:nvSpPr>
          <p:spPr>
            <a:xfrm flipH="1">
              <a:off x="3508743" y="5670964"/>
              <a:ext cx="349455" cy="215444"/>
            </a:xfrm>
            <a:prstGeom prst="rect">
              <a:avLst/>
            </a:prstGeom>
            <a:noFill/>
          </p:spPr>
          <p:txBody>
            <a:bodyPr wrap="none" lIns="0" tIns="0" rIns="0" bIns="0" rtlCol="1">
              <a:spAutoFit/>
            </a:bodyPr>
            <a:lstStyle/>
            <a:p>
              <a:pPr algn="r" rtl="1">
                <a:defRPr/>
              </a:pPr>
              <a:r>
                <a:rPr lang="ar-SA" sz="1400" dirty="0">
                  <a:solidFill>
                    <a:schemeClr val="accent1"/>
                  </a:solidFill>
                  <a:latin typeface="Arial" panose="020B0604020202020204" pitchFamily="34" charset="0"/>
                  <a:cs typeface="Arial" panose="020B0604020202020204" pitchFamily="34" charset="0"/>
                  <a:rtl/>
                </a:rPr>
                <a:t>العميل</a:t>
              </a:r>
            </a:p>
          </p:txBody>
        </p:sp>
        <p:grpSp>
          <p:nvGrpSpPr>
            <p:cNvPr id="146" name="Group 145">
              <a:extLst>
                <a:ext uri="{FF2B5EF4-FFF2-40B4-BE49-F238E27FC236}">
                  <a16:creationId xmlns:a16="http://schemas.microsoft.com/office/drawing/2014/main" xmlns="" id="{B750C071-E024-4E2F-91CD-3BEA7F7BAA35}"/>
                </a:ext>
              </a:extLst>
            </p:cNvPr>
            <p:cNvGrpSpPr/>
            <p:nvPr/>
          </p:nvGrpSpPr>
          <p:grpSpPr>
            <a:xfrm>
              <a:off x="4075141" y="5648864"/>
              <a:ext cx="259644" cy="259644"/>
              <a:chOff x="5613399" y="2892424"/>
              <a:chExt cx="1211865" cy="1211865"/>
            </a:xfrm>
          </p:grpSpPr>
          <p:sp>
            <p:nvSpPr>
              <p:cNvPr id="147" name="Freeform: Shape 64">
                <a:extLst>
                  <a:ext uri="{FF2B5EF4-FFF2-40B4-BE49-F238E27FC236}">
                    <a16:creationId xmlns:a16="http://schemas.microsoft.com/office/drawing/2014/main" xmlns="" id="{5D098D32-B268-435E-89EE-02C79F74EE4E}"/>
                  </a:ext>
                </a:extLst>
              </p:cNvPr>
              <p:cNvSpPr/>
              <p:nvPr/>
            </p:nvSpPr>
            <p:spPr>
              <a:xfrm>
                <a:off x="5613399" y="2892424"/>
                <a:ext cx="1211865" cy="1211865"/>
              </a:xfrm>
              <a:custGeom>
                <a:avLst/>
                <a:gdLst>
                  <a:gd name="connsiteX0" fmla="*/ 0 w 1211865"/>
                  <a:gd name="connsiteY0" fmla="*/ 0 h 1211865"/>
                  <a:gd name="connsiteX1" fmla="*/ 1211866 w 1211865"/>
                  <a:gd name="connsiteY1" fmla="*/ 0 h 1211865"/>
                  <a:gd name="connsiteX2" fmla="*/ 1211866 w 1211865"/>
                  <a:gd name="connsiteY2" fmla="*/ 1211866 h 1211865"/>
                  <a:gd name="connsiteX3" fmla="*/ 0 w 1211865"/>
                  <a:gd name="connsiteY3" fmla="*/ 1211866 h 1211865"/>
                </a:gdLst>
                <a:ahLst/>
                <a:cxnLst>
                  <a:cxn ang="0">
                    <a:pos x="connsiteX0" y="connsiteY0"/>
                  </a:cxn>
                  <a:cxn ang="0">
                    <a:pos x="connsiteX1" y="connsiteY1"/>
                  </a:cxn>
                  <a:cxn ang="0">
                    <a:pos x="connsiteX2" y="connsiteY2"/>
                  </a:cxn>
                  <a:cxn ang="0">
                    <a:pos x="connsiteX3" y="connsiteY3"/>
                  </a:cxn>
                </a:cxnLst>
                <a:rect l="l" t="t" r="r" b="b"/>
                <a:pathLst>
                  <a:path w="1211865" h="1211865">
                    <a:moveTo>
                      <a:pt x="0" y="0"/>
                    </a:moveTo>
                    <a:lnTo>
                      <a:pt x="1211866" y="0"/>
                    </a:lnTo>
                    <a:lnTo>
                      <a:pt x="1211866" y="1211866"/>
                    </a:lnTo>
                    <a:lnTo>
                      <a:pt x="0" y="121186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48" name="Freeform: Shape 65">
                <a:extLst>
                  <a:ext uri="{FF2B5EF4-FFF2-40B4-BE49-F238E27FC236}">
                    <a16:creationId xmlns:a16="http://schemas.microsoft.com/office/drawing/2014/main" xmlns="" id="{18B0C972-1872-4847-9EF9-C0A98A5FEF14}"/>
                  </a:ext>
                </a:extLst>
              </p:cNvPr>
              <p:cNvSpPr/>
              <p:nvPr/>
            </p:nvSpPr>
            <p:spPr>
              <a:xfrm>
                <a:off x="5737700" y="3069113"/>
                <a:ext cx="297465" cy="297465"/>
              </a:xfrm>
              <a:custGeom>
                <a:avLst/>
                <a:gdLst>
                  <a:gd name="connsiteX0" fmla="*/ 0 w 297465"/>
                  <a:gd name="connsiteY0" fmla="*/ 0 h 297465"/>
                  <a:gd name="connsiteX1" fmla="*/ 297466 w 297465"/>
                  <a:gd name="connsiteY1" fmla="*/ 0 h 297465"/>
                  <a:gd name="connsiteX2" fmla="*/ 297466 w 297465"/>
                  <a:gd name="connsiteY2" fmla="*/ 297466 h 297465"/>
                  <a:gd name="connsiteX3" fmla="*/ 0 w 297465"/>
                  <a:gd name="connsiteY3" fmla="*/ 297466 h 297465"/>
                </a:gdLst>
                <a:ahLst/>
                <a:cxnLst>
                  <a:cxn ang="0">
                    <a:pos x="connsiteX0" y="connsiteY0"/>
                  </a:cxn>
                  <a:cxn ang="0">
                    <a:pos x="connsiteX1" y="connsiteY1"/>
                  </a:cxn>
                  <a:cxn ang="0">
                    <a:pos x="connsiteX2" y="connsiteY2"/>
                  </a:cxn>
                  <a:cxn ang="0">
                    <a:pos x="connsiteX3" y="connsiteY3"/>
                  </a:cxn>
                </a:cxnLst>
                <a:rect l="l" t="t" r="r" b="b"/>
                <a:pathLst>
                  <a:path w="297465" h="297465">
                    <a:moveTo>
                      <a:pt x="0" y="0"/>
                    </a:moveTo>
                    <a:lnTo>
                      <a:pt x="297466" y="0"/>
                    </a:lnTo>
                    <a:lnTo>
                      <a:pt x="297466" y="297466"/>
                    </a:lnTo>
                    <a:lnTo>
                      <a:pt x="0" y="29746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49" name="Freeform: Shape 66">
                <a:extLst>
                  <a:ext uri="{FF2B5EF4-FFF2-40B4-BE49-F238E27FC236}">
                    <a16:creationId xmlns:a16="http://schemas.microsoft.com/office/drawing/2014/main" xmlns="" id="{DBD1D42D-1A87-4A3D-9378-9BC1FB237EC3}"/>
                  </a:ext>
                </a:extLst>
              </p:cNvPr>
              <p:cNvSpPr/>
              <p:nvPr/>
            </p:nvSpPr>
            <p:spPr>
              <a:xfrm>
                <a:off x="5737700" y="3438016"/>
                <a:ext cx="297465" cy="579596"/>
              </a:xfrm>
              <a:custGeom>
                <a:avLst/>
                <a:gdLst>
                  <a:gd name="connsiteX0" fmla="*/ 0 w 297465"/>
                  <a:gd name="connsiteY0" fmla="*/ 0 h 579596"/>
                  <a:gd name="connsiteX1" fmla="*/ 297466 w 297465"/>
                  <a:gd name="connsiteY1" fmla="*/ 0 h 579596"/>
                  <a:gd name="connsiteX2" fmla="*/ 297466 w 297465"/>
                  <a:gd name="connsiteY2" fmla="*/ 579596 h 579596"/>
                  <a:gd name="connsiteX3" fmla="*/ 0 w 297465"/>
                  <a:gd name="connsiteY3" fmla="*/ 579596 h 579596"/>
                </a:gdLst>
                <a:ahLst/>
                <a:cxnLst>
                  <a:cxn ang="0">
                    <a:pos x="connsiteX0" y="connsiteY0"/>
                  </a:cxn>
                  <a:cxn ang="0">
                    <a:pos x="connsiteX1" y="connsiteY1"/>
                  </a:cxn>
                  <a:cxn ang="0">
                    <a:pos x="connsiteX2" y="connsiteY2"/>
                  </a:cxn>
                  <a:cxn ang="0">
                    <a:pos x="connsiteX3" y="connsiteY3"/>
                  </a:cxn>
                </a:cxnLst>
                <a:rect l="l" t="t" r="r" b="b"/>
                <a:pathLst>
                  <a:path w="297465" h="579596">
                    <a:moveTo>
                      <a:pt x="0" y="0"/>
                    </a:moveTo>
                    <a:lnTo>
                      <a:pt x="297466" y="0"/>
                    </a:lnTo>
                    <a:lnTo>
                      <a:pt x="297466" y="579596"/>
                    </a:lnTo>
                    <a:lnTo>
                      <a:pt x="0" y="57959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0" name="Freeform: Shape 67">
                <a:extLst>
                  <a:ext uri="{FF2B5EF4-FFF2-40B4-BE49-F238E27FC236}">
                    <a16:creationId xmlns:a16="http://schemas.microsoft.com/office/drawing/2014/main" xmlns="" id="{27D7D6CE-9668-418D-B80A-0C095A625FEA}"/>
                  </a:ext>
                </a:extLst>
              </p:cNvPr>
              <p:cNvSpPr/>
              <p:nvPr/>
            </p:nvSpPr>
            <p:spPr>
              <a:xfrm>
                <a:off x="6083077" y="3069113"/>
                <a:ext cx="297465" cy="297465"/>
              </a:xfrm>
              <a:custGeom>
                <a:avLst/>
                <a:gdLst>
                  <a:gd name="connsiteX0" fmla="*/ 0 w 297465"/>
                  <a:gd name="connsiteY0" fmla="*/ 0 h 297465"/>
                  <a:gd name="connsiteX1" fmla="*/ 297466 w 297465"/>
                  <a:gd name="connsiteY1" fmla="*/ 0 h 297465"/>
                  <a:gd name="connsiteX2" fmla="*/ 297466 w 297465"/>
                  <a:gd name="connsiteY2" fmla="*/ 297466 h 297465"/>
                  <a:gd name="connsiteX3" fmla="*/ 0 w 297465"/>
                  <a:gd name="connsiteY3" fmla="*/ 297466 h 297465"/>
                </a:gdLst>
                <a:ahLst/>
                <a:cxnLst>
                  <a:cxn ang="0">
                    <a:pos x="connsiteX0" y="connsiteY0"/>
                  </a:cxn>
                  <a:cxn ang="0">
                    <a:pos x="connsiteX1" y="connsiteY1"/>
                  </a:cxn>
                  <a:cxn ang="0">
                    <a:pos x="connsiteX2" y="connsiteY2"/>
                  </a:cxn>
                  <a:cxn ang="0">
                    <a:pos x="connsiteX3" y="connsiteY3"/>
                  </a:cxn>
                </a:cxnLst>
                <a:rect l="l" t="t" r="r" b="b"/>
                <a:pathLst>
                  <a:path w="297465" h="297465">
                    <a:moveTo>
                      <a:pt x="0" y="0"/>
                    </a:moveTo>
                    <a:lnTo>
                      <a:pt x="297466" y="0"/>
                    </a:lnTo>
                    <a:lnTo>
                      <a:pt x="297466" y="297466"/>
                    </a:lnTo>
                    <a:lnTo>
                      <a:pt x="0" y="29746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1" name="Freeform: Shape 68">
                <a:extLst>
                  <a:ext uri="{FF2B5EF4-FFF2-40B4-BE49-F238E27FC236}">
                    <a16:creationId xmlns:a16="http://schemas.microsoft.com/office/drawing/2014/main" xmlns="" id="{A5483560-7EB2-4241-BD90-8A0E4D3EF6F2}"/>
                  </a:ext>
                </a:extLst>
              </p:cNvPr>
              <p:cNvSpPr/>
              <p:nvPr/>
            </p:nvSpPr>
            <p:spPr>
              <a:xfrm>
                <a:off x="6420548" y="3069113"/>
                <a:ext cx="297465" cy="297465"/>
              </a:xfrm>
              <a:custGeom>
                <a:avLst/>
                <a:gdLst>
                  <a:gd name="connsiteX0" fmla="*/ 0 w 297465"/>
                  <a:gd name="connsiteY0" fmla="*/ 0 h 297465"/>
                  <a:gd name="connsiteX1" fmla="*/ 297466 w 297465"/>
                  <a:gd name="connsiteY1" fmla="*/ 0 h 297465"/>
                  <a:gd name="connsiteX2" fmla="*/ 297466 w 297465"/>
                  <a:gd name="connsiteY2" fmla="*/ 297466 h 297465"/>
                  <a:gd name="connsiteX3" fmla="*/ 0 w 297465"/>
                  <a:gd name="connsiteY3" fmla="*/ 297466 h 297465"/>
                </a:gdLst>
                <a:ahLst/>
                <a:cxnLst>
                  <a:cxn ang="0">
                    <a:pos x="connsiteX0" y="connsiteY0"/>
                  </a:cxn>
                  <a:cxn ang="0">
                    <a:pos x="connsiteX1" y="connsiteY1"/>
                  </a:cxn>
                  <a:cxn ang="0">
                    <a:pos x="connsiteX2" y="connsiteY2"/>
                  </a:cxn>
                  <a:cxn ang="0">
                    <a:pos x="connsiteX3" y="connsiteY3"/>
                  </a:cxn>
                </a:cxnLst>
                <a:rect l="l" t="t" r="r" b="b"/>
                <a:pathLst>
                  <a:path w="297465" h="297465">
                    <a:moveTo>
                      <a:pt x="0" y="0"/>
                    </a:moveTo>
                    <a:lnTo>
                      <a:pt x="297466" y="0"/>
                    </a:lnTo>
                    <a:lnTo>
                      <a:pt x="297466" y="297466"/>
                    </a:lnTo>
                    <a:lnTo>
                      <a:pt x="0" y="297466"/>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2" name="Freeform: Shape 69">
                <a:extLst>
                  <a:ext uri="{FF2B5EF4-FFF2-40B4-BE49-F238E27FC236}">
                    <a16:creationId xmlns:a16="http://schemas.microsoft.com/office/drawing/2014/main" xmlns="" id="{ACA9DF6C-42CB-4F47-BB4D-993F5B69AFB5}"/>
                  </a:ext>
                </a:extLst>
              </p:cNvPr>
              <p:cNvSpPr/>
              <p:nvPr/>
            </p:nvSpPr>
            <p:spPr>
              <a:xfrm>
                <a:off x="5613399" y="3021297"/>
                <a:ext cx="1211865" cy="9525"/>
              </a:xfrm>
              <a:custGeom>
                <a:avLst/>
                <a:gdLst>
                  <a:gd name="connsiteX0" fmla="*/ 0 w 1211865"/>
                  <a:gd name="connsiteY0" fmla="*/ 0 h 9525"/>
                  <a:gd name="connsiteX1" fmla="*/ 1211866 w 1211865"/>
                  <a:gd name="connsiteY1" fmla="*/ 0 h 9525"/>
                </a:gdLst>
                <a:ahLst/>
                <a:cxnLst>
                  <a:cxn ang="0">
                    <a:pos x="connsiteX0" y="connsiteY0"/>
                  </a:cxn>
                  <a:cxn ang="0">
                    <a:pos x="connsiteX1" y="connsiteY1"/>
                  </a:cxn>
                </a:cxnLst>
                <a:rect l="l" t="t" r="r" b="b"/>
                <a:pathLst>
                  <a:path w="1211865" h="9525">
                    <a:moveTo>
                      <a:pt x="0" y="0"/>
                    </a:moveTo>
                    <a:lnTo>
                      <a:pt x="1211866"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3" name="Freeform: Shape 70">
                <a:extLst>
                  <a:ext uri="{FF2B5EF4-FFF2-40B4-BE49-F238E27FC236}">
                    <a16:creationId xmlns:a16="http://schemas.microsoft.com/office/drawing/2014/main" xmlns="" id="{867A2A82-FEC1-4E0C-99A9-5A8281C311AC}"/>
                  </a:ext>
                </a:extLst>
              </p:cNvPr>
              <p:cNvSpPr/>
              <p:nvPr/>
            </p:nvSpPr>
            <p:spPr>
              <a:xfrm>
                <a:off x="5656357" y="2953194"/>
                <a:ext cx="38957" cy="9525"/>
              </a:xfrm>
              <a:custGeom>
                <a:avLst/>
                <a:gdLst>
                  <a:gd name="connsiteX0" fmla="*/ 0 w 38957"/>
                  <a:gd name="connsiteY0" fmla="*/ 0 h 9525"/>
                  <a:gd name="connsiteX1" fmla="*/ 38957 w 38957"/>
                  <a:gd name="connsiteY1" fmla="*/ 0 h 9525"/>
                </a:gdLst>
                <a:ahLst/>
                <a:cxnLst>
                  <a:cxn ang="0">
                    <a:pos x="connsiteX0" y="connsiteY0"/>
                  </a:cxn>
                  <a:cxn ang="0">
                    <a:pos x="connsiteX1" y="connsiteY1"/>
                  </a:cxn>
                </a:cxnLst>
                <a:rect l="l" t="t" r="r" b="b"/>
                <a:pathLst>
                  <a:path w="38957" h="9525">
                    <a:moveTo>
                      <a:pt x="0" y="0"/>
                    </a:moveTo>
                    <a:lnTo>
                      <a:pt x="3895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4" name="Freeform: Shape 71">
                <a:extLst>
                  <a:ext uri="{FF2B5EF4-FFF2-40B4-BE49-F238E27FC236}">
                    <a16:creationId xmlns:a16="http://schemas.microsoft.com/office/drawing/2014/main" xmlns="" id="{B04EB9EE-84C8-4802-BBC8-80B47C1C511A}"/>
                  </a:ext>
                </a:extLst>
              </p:cNvPr>
              <p:cNvSpPr/>
              <p:nvPr/>
            </p:nvSpPr>
            <p:spPr>
              <a:xfrm>
                <a:off x="6083077" y="3498405"/>
                <a:ext cx="634936" cy="9525"/>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5" name="Freeform: Shape 72">
                <a:extLst>
                  <a:ext uri="{FF2B5EF4-FFF2-40B4-BE49-F238E27FC236}">
                    <a16:creationId xmlns:a16="http://schemas.microsoft.com/office/drawing/2014/main" xmlns="" id="{0B6AEBF2-BB32-49F8-85FA-A2F7FBDCBD06}"/>
                  </a:ext>
                </a:extLst>
              </p:cNvPr>
              <p:cNvSpPr/>
              <p:nvPr/>
            </p:nvSpPr>
            <p:spPr>
              <a:xfrm>
                <a:off x="6083077" y="3646614"/>
                <a:ext cx="634936" cy="9525"/>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6" name="Freeform: Shape 73">
                <a:extLst>
                  <a:ext uri="{FF2B5EF4-FFF2-40B4-BE49-F238E27FC236}">
                    <a16:creationId xmlns:a16="http://schemas.microsoft.com/office/drawing/2014/main" xmlns="" id="{328730ED-174F-4E6A-B396-FCFDC9F397D5}"/>
                  </a:ext>
                </a:extLst>
              </p:cNvPr>
              <p:cNvSpPr/>
              <p:nvPr/>
            </p:nvSpPr>
            <p:spPr>
              <a:xfrm>
                <a:off x="6083077" y="3794823"/>
                <a:ext cx="634936" cy="9525"/>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7" name="Freeform: Shape 74">
                <a:extLst>
                  <a:ext uri="{FF2B5EF4-FFF2-40B4-BE49-F238E27FC236}">
                    <a16:creationId xmlns:a16="http://schemas.microsoft.com/office/drawing/2014/main" xmlns="" id="{AC0CAF4A-ACD3-4BB6-8898-839D2881C906}"/>
                  </a:ext>
                </a:extLst>
              </p:cNvPr>
              <p:cNvSpPr/>
              <p:nvPr/>
            </p:nvSpPr>
            <p:spPr>
              <a:xfrm>
                <a:off x="6083077" y="3943032"/>
                <a:ext cx="634936" cy="9525"/>
              </a:xfrm>
              <a:custGeom>
                <a:avLst/>
                <a:gdLst>
                  <a:gd name="connsiteX0" fmla="*/ 0 w 634936"/>
                  <a:gd name="connsiteY0" fmla="*/ 0 h 9525"/>
                  <a:gd name="connsiteX1" fmla="*/ 634937 w 634936"/>
                  <a:gd name="connsiteY1" fmla="*/ 0 h 9525"/>
                </a:gdLst>
                <a:ahLst/>
                <a:cxnLst>
                  <a:cxn ang="0">
                    <a:pos x="connsiteX0" y="connsiteY0"/>
                  </a:cxn>
                  <a:cxn ang="0">
                    <a:pos x="connsiteX1" y="connsiteY1"/>
                  </a:cxn>
                </a:cxnLst>
                <a:rect l="l" t="t" r="r" b="b"/>
                <a:pathLst>
                  <a:path w="634936" h="9525">
                    <a:moveTo>
                      <a:pt x="0" y="0"/>
                    </a:moveTo>
                    <a:lnTo>
                      <a:pt x="634937"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8" name="Freeform: Shape 75">
                <a:extLst>
                  <a:ext uri="{FF2B5EF4-FFF2-40B4-BE49-F238E27FC236}">
                    <a16:creationId xmlns:a16="http://schemas.microsoft.com/office/drawing/2014/main" xmlns="" id="{05EED5A5-61B2-44C7-A075-08A1D1BBBD3B}"/>
                  </a:ext>
                </a:extLst>
              </p:cNvPr>
              <p:cNvSpPr/>
              <p:nvPr/>
            </p:nvSpPr>
            <p:spPr>
              <a:xfrm>
                <a:off x="5735033" y="2953194"/>
                <a:ext cx="38862" cy="9525"/>
              </a:xfrm>
              <a:custGeom>
                <a:avLst/>
                <a:gdLst>
                  <a:gd name="connsiteX0" fmla="*/ 0 w 38862"/>
                  <a:gd name="connsiteY0" fmla="*/ 0 h 9525"/>
                  <a:gd name="connsiteX1" fmla="*/ 38862 w 38862"/>
                  <a:gd name="connsiteY1" fmla="*/ 0 h 9525"/>
                </a:gdLst>
                <a:ahLst/>
                <a:cxnLst>
                  <a:cxn ang="0">
                    <a:pos x="connsiteX0" y="connsiteY0"/>
                  </a:cxn>
                  <a:cxn ang="0">
                    <a:pos x="connsiteX1" y="connsiteY1"/>
                  </a:cxn>
                </a:cxnLst>
                <a:rect l="l" t="t" r="r" b="b"/>
                <a:pathLst>
                  <a:path w="38862" h="9525">
                    <a:moveTo>
                      <a:pt x="0" y="0"/>
                    </a:moveTo>
                    <a:lnTo>
                      <a:pt x="38862"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sp>
            <p:nvSpPr>
              <p:cNvPr id="159" name="Freeform: Shape 76">
                <a:extLst>
                  <a:ext uri="{FF2B5EF4-FFF2-40B4-BE49-F238E27FC236}">
                    <a16:creationId xmlns:a16="http://schemas.microsoft.com/office/drawing/2014/main" xmlns="" id="{D49B38D6-FFF6-4880-8682-9EB57DAFB80C}"/>
                  </a:ext>
                </a:extLst>
              </p:cNvPr>
              <p:cNvSpPr/>
              <p:nvPr/>
            </p:nvSpPr>
            <p:spPr>
              <a:xfrm>
                <a:off x="5807995" y="2953194"/>
                <a:ext cx="38862" cy="9525"/>
              </a:xfrm>
              <a:custGeom>
                <a:avLst/>
                <a:gdLst>
                  <a:gd name="connsiteX0" fmla="*/ 0 w 38862"/>
                  <a:gd name="connsiteY0" fmla="*/ 0 h 9525"/>
                  <a:gd name="connsiteX1" fmla="*/ 38862 w 38862"/>
                  <a:gd name="connsiteY1" fmla="*/ 0 h 9525"/>
                </a:gdLst>
                <a:ahLst/>
                <a:cxnLst>
                  <a:cxn ang="0">
                    <a:pos x="connsiteX0" y="connsiteY0"/>
                  </a:cxn>
                  <a:cxn ang="0">
                    <a:pos x="connsiteX1" y="connsiteY1"/>
                  </a:cxn>
                </a:cxnLst>
                <a:rect l="l" t="t" r="r" b="b"/>
                <a:pathLst>
                  <a:path w="38862" h="9525">
                    <a:moveTo>
                      <a:pt x="0" y="0"/>
                    </a:moveTo>
                    <a:lnTo>
                      <a:pt x="38862"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r" rtl="1"/>
                <a:endParaRPr lang="en-US">
                  <a:latin typeface="Arial" panose="020B0604020202020204" pitchFamily="34" charset="0"/>
                  <a:cs typeface="Arial" panose="020B0604020202020204" pitchFamily="34" charset="0"/>
                </a:endParaRPr>
              </a:p>
            </p:txBody>
          </p:sp>
        </p:grpSp>
        <p:sp>
          <p:nvSpPr>
            <p:cNvPr id="162" name="Rectangle 161">
              <a:extLst>
                <a:ext uri="{FF2B5EF4-FFF2-40B4-BE49-F238E27FC236}">
                  <a16:creationId xmlns:a16="http://schemas.microsoft.com/office/drawing/2014/main" xmlns="" id="{66FE9E0C-FB6B-4740-9DF7-CF46084D2B56}"/>
                </a:ext>
              </a:extLst>
            </p:cNvPr>
            <p:cNvSpPr/>
            <p:nvPr/>
          </p:nvSpPr>
          <p:spPr>
            <a:xfrm rot="5400000" flipH="1">
              <a:off x="4126086" y="5126326"/>
              <a:ext cx="2229637" cy="646331"/>
            </a:xfrm>
            <a:prstGeom prst="rect">
              <a:avLst/>
            </a:prstGeom>
          </p:spPr>
          <p:txBody>
            <a:bodyPr wrap="square" rtlCol="1">
              <a:spAutoFit/>
            </a:bodyPr>
            <a:lstStyle/>
            <a:p>
              <a:pPr algn="ctr" rtl="1"/>
              <a:r>
                <a:rPr lang="ar-SA" sz="1800" dirty="0">
                  <a:latin typeface="Arial" panose="020B0604020202020204" pitchFamily="34" charset="0"/>
                  <a:cs typeface="Arial" panose="020B0604020202020204" pitchFamily="34" charset="0"/>
                  <a:rtl/>
                </a:rPr>
                <a:t>تطبيقات </a:t>
              </a:r>
              <a:r>
                <a:rPr lang="ar-SA" sz="1800" dirty="0">
                  <a:latin typeface="Arial" panose="020B0604020202020204" pitchFamily="34" charset="0"/>
                  <a:cs typeface="Arial" panose="020B0604020202020204" pitchFamily="34" charset="0"/>
                  <a:rtl val="0"/>
                </a:rPr>
                <a:t>Finance and</a:t>
              </a:r>
              <a:r>
                <a:rPr dirty="0">
                  <a:latin typeface="Arial" panose="020B0604020202020204" pitchFamily="34" charset="0"/>
                  <a:cs typeface="Arial" panose="020B0604020202020204" pitchFamily="34" charset="0"/>
                </a:rPr>
                <a:t/>
              </a:r>
              <a:br>
                <a:rPr dirty="0">
                  <a:latin typeface="Arial" panose="020B0604020202020204" pitchFamily="34" charset="0"/>
                  <a:cs typeface="Arial" panose="020B0604020202020204" pitchFamily="34" charset="0"/>
                </a:rPr>
              </a:br>
              <a:r>
                <a:rPr lang="ar-SA" sz="1800" dirty="0">
                  <a:latin typeface="Arial" panose="020B0604020202020204" pitchFamily="34" charset="0"/>
                  <a:cs typeface="Arial" panose="020B0604020202020204" pitchFamily="34" charset="0"/>
                  <a:rtl/>
                </a:rPr>
                <a:t>Operations</a:t>
              </a:r>
              <a:endParaRPr lang="en-IN" sz="1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0307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823</TotalTime>
  <Words>911</Words>
  <Application>Microsoft Office PowerPoint</Application>
  <PresentationFormat>Widescreen</PresentationFormat>
  <Paragraphs>208</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بنية وقت التشغيل</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McMullen, Meghan</dc:creator>
  <cp:lastModifiedBy>Shang, Yan</cp:lastModifiedBy>
  <cp:revision>18</cp:revision>
  <dcterms:created xsi:type="dcterms:W3CDTF">2021-01-12T17:31:36Z</dcterms:created>
  <dcterms:modified xsi:type="dcterms:W3CDTF">2021-07-14T03:29:21Z</dcterms:modified>
</cp:coreProperties>
</file>