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0761371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75" d="100"/>
          <a:sy n="75" d="100"/>
        </p:scale>
        <p:origin x="43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5BEF0D88-90BD-4D39-A3FE-3F6C3E5656BD}"/>
    <pc:docChg chg="delSld modSld">
      <pc:chgData name="Claire Nielsen" userId="ebf09baf-0b46-49dc-b5e4-5c911106321b" providerId="ADAL" clId="{5BEF0D88-90BD-4D39-A3FE-3F6C3E5656BD}" dt="2019-06-13T09:31:51.054" v="1" actId="47"/>
      <pc:docMkLst>
        <pc:docMk/>
      </pc:docMkLst>
      <pc:sldChg chg="modSp del">
        <pc:chgData name="Claire Nielsen" userId="ebf09baf-0b46-49dc-b5e4-5c911106321b" providerId="ADAL" clId="{5BEF0D88-90BD-4D39-A3FE-3F6C3E5656BD}" dt="2019-06-13T09:31:51.054" v="1" actId="47"/>
        <pc:sldMkLst>
          <pc:docMk/>
          <pc:sldMk cId="3010523314" sldId="257"/>
        </pc:sldMkLst>
        <pc:picChg chg="mod">
          <ac:chgData name="Claire Nielsen" userId="ebf09baf-0b46-49dc-b5e4-5c911106321b" providerId="ADAL" clId="{5BEF0D88-90BD-4D39-A3FE-3F6C3E5656BD}" dt="2019-06-13T09:31:47.824" v="0" actId="1076"/>
          <ac:picMkLst>
            <pc:docMk/>
            <pc:sldMk cId="3010523314" sldId="257"/>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CFD40-DE61-426A-A324-19B32BDDA4CB}" type="datetimeFigureOut">
              <a:rPr lang="da-DK" smtClean="0"/>
              <a:t>14-07-2021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64549-1046-4528-B178-9A51DDA2F210}" type="slidenum">
              <a:rPr lang="da-DK" smtClean="0"/>
              <a:t>‹#›</a:t>
            </a:fld>
            <a:endParaRPr lang="da-DK"/>
          </a:p>
        </p:txBody>
      </p:sp>
    </p:spTree>
    <p:extLst>
      <p:ext uri="{BB962C8B-B14F-4D97-AF65-F5344CB8AC3E}">
        <p14:creationId xmlns:p14="http://schemas.microsoft.com/office/powerpoint/2010/main" val="1254650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Second click: the connected AI cloud </a:t>
            </a:r>
            <a:endParaRPr lang="en-US" sz="1200" kern="120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a:solidFill>
                  <a:schemeClr val="tx1"/>
                </a:solidFill>
                <a:effectLst/>
                <a:latin typeface="+mn-lt"/>
                <a:ea typeface="+mn-ea"/>
                <a:cs typeface="+mn-cs"/>
              </a:rPr>
              <a:t>Dynamics 365 and the Microsoft Power Platform are built on Microsoft Azure, which supports users to control Azure data and modify their applications. Microsoft Office 365 offers users productivity tools and sits on a SaaS layer of infrastructure similar to that of Dynamics 365.</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Dynamics 365 offers line-of-business applications across commerce, service, marketing, sales, talent, finance and supply chain, and operations.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These applications are infused with data and intelligence. They represent our modern, unified, intelligent, and nimble approach.</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The apps are built to be enhanced and improved by independent software vendors to create direct solutions for customers.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Modular cloud apps can also meet core business needs for staff and customers across operations and offerings. They can be used across sales, marketing, finance, supply chain, operations, and more.</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The Common Data Service supports how your apps connect from Power Platform and other partner services.</a:t>
            </a:r>
          </a:p>
          <a:p>
            <a:pPr lvl="0"/>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Why it matters</a:t>
            </a:r>
            <a:r>
              <a:rPr lang="en-US" sz="1200" kern="1200">
                <a:solidFill>
                  <a:schemeClr val="tx1"/>
                </a:solidFill>
                <a:effectLst/>
                <a:latin typeface="+mn-lt"/>
                <a:ea typeface="+mn-ea"/>
                <a:cs typeface="+mn-cs"/>
              </a:rPr>
              <a:t>: This slide provides a visual overview of the business application’s technical offerings. Dynamics 365 is the hero brand of this product suite—and it occupies the largest central circle on the slide. Each Dynamics 365 functional area is outside of the circle. Surrounding Dynamics 365 is a symbolic data and intelligence layer, which supports Microsoft Power BI, Flow, and PowerApps. Power Platform is modern, unified, intelligent, and adaptable, which explains its value to the customer.</a:t>
            </a:r>
          </a:p>
          <a:p>
            <a:endParaRPr lang="en-US"/>
          </a:p>
        </p:txBody>
      </p:sp>
      <p:sp>
        <p:nvSpPr>
          <p:cNvPr id="4" name="Slide Number Placeholder 3"/>
          <p:cNvSpPr>
            <a:spLocks noGrp="1"/>
          </p:cNvSpPr>
          <p:nvPr>
            <p:ph type="sldNum" sz="quarter" idx="5"/>
          </p:nvPr>
        </p:nvSpPr>
        <p:spPr/>
        <p:txBody>
          <a:bodyPr/>
          <a:lstStyle/>
          <a:p>
            <a:pPr marL="0" marR="0" lvl="0" indent="0" algn="r" defTabSz="949478" rtl="0" eaLnBrk="1" fontAlgn="auto" latinLnBrk="0" hangingPunct="1">
              <a:lnSpc>
                <a:spcPct val="100000"/>
              </a:lnSpc>
              <a:spcBef>
                <a:spcPts val="0"/>
              </a:spcBef>
              <a:spcAft>
                <a:spcPts val="0"/>
              </a:spcAft>
              <a:buClrTx/>
              <a:buSzTx/>
              <a:buFontTx/>
              <a:buNone/>
              <a:tabLst/>
              <a:defRPr/>
            </a:pPr>
            <a:fld id="{0370863A-D379-4E69-9947-53FE6D24661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47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953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5" name="Footer Placeholder 4"/>
          <p:cNvSpPr>
            <a:spLocks noGrp="1"/>
          </p:cNvSpPr>
          <p:nvPr>
            <p:ph type="ftr" sz="quarter" idx="11"/>
          </p:nvPr>
        </p:nvSpPr>
        <p:spPr/>
        <p:txBody>
          <a:bodyPr rtlCol="1"/>
          <a:lstStyle>
            <a:lvl1pPr algn="r" rtl="1"/>
          </a:lstStyle>
          <a:p>
            <a:endParaRPr lang="en-US"/>
          </a:p>
        </p:txBody>
      </p:sp>
      <p:sp>
        <p:nvSpPr>
          <p:cNvPr id="6" name="Slide Number Placeholder 5"/>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20278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Vertical Text Placeholder 2"/>
          <p:cNvSpPr>
            <a:spLocks noGrp="1"/>
          </p:cNvSpPr>
          <p:nvPr>
            <p:ph type="body" orient="vert" idx="1"/>
          </p:nvPr>
        </p:nvSpPr>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5" name="Footer Placeholder 4"/>
          <p:cNvSpPr>
            <a:spLocks noGrp="1"/>
          </p:cNvSpPr>
          <p:nvPr>
            <p:ph type="ftr" sz="quarter" idx="11"/>
          </p:nvPr>
        </p:nvSpPr>
        <p:spPr/>
        <p:txBody>
          <a:bodyPr rtlCol="1"/>
          <a:lstStyle>
            <a:lvl1pPr algn="r" rtl="1"/>
          </a:lstStyle>
          <a:p>
            <a:endParaRPr lang="en-US"/>
          </a:p>
        </p:txBody>
      </p:sp>
      <p:sp>
        <p:nvSpPr>
          <p:cNvPr id="6" name="Slide Number Placeholder 5"/>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12345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5" name="Footer Placeholder 4"/>
          <p:cNvSpPr>
            <a:spLocks noGrp="1"/>
          </p:cNvSpPr>
          <p:nvPr>
            <p:ph type="ftr" sz="quarter" idx="11"/>
          </p:nvPr>
        </p:nvSpPr>
        <p:spPr/>
        <p:txBody>
          <a:bodyPr rtlCol="1"/>
          <a:lstStyle>
            <a:lvl1pPr algn="r" rtl="1"/>
          </a:lstStyle>
          <a:p>
            <a:endParaRPr lang="en-US"/>
          </a:p>
        </p:txBody>
      </p:sp>
      <p:sp>
        <p:nvSpPr>
          <p:cNvPr id="6" name="Slide Number Placeholder 5"/>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339149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Content Placeholder 2"/>
          <p:cNvSpPr>
            <a:spLocks noGrp="1"/>
          </p:cNvSpPr>
          <p:nvPr>
            <p:ph idx="1"/>
          </p:nvPr>
        </p:nvSpPr>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5" name="Footer Placeholder 4"/>
          <p:cNvSpPr>
            <a:spLocks noGrp="1"/>
          </p:cNvSpPr>
          <p:nvPr>
            <p:ph type="ftr" sz="quarter" idx="11"/>
          </p:nvPr>
        </p:nvSpPr>
        <p:spPr/>
        <p:txBody>
          <a:bodyPr rtlCol="1"/>
          <a:lstStyle>
            <a:lvl1pPr algn="r" rtl="1"/>
          </a:lstStyle>
          <a:p>
            <a:endParaRPr lang="en-US"/>
          </a:p>
        </p:txBody>
      </p:sp>
      <p:sp>
        <p:nvSpPr>
          <p:cNvPr id="6" name="Slide Number Placeholder 5"/>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86466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Edit Master text styles</a:t>
            </a:r>
          </a:p>
        </p:txBody>
      </p:sp>
      <p:sp>
        <p:nvSpPr>
          <p:cNvPr id="4" name="Date Placeholder 3"/>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5" name="Footer Placeholder 4"/>
          <p:cNvSpPr>
            <a:spLocks noGrp="1"/>
          </p:cNvSpPr>
          <p:nvPr>
            <p:ph type="ftr" sz="quarter" idx="11"/>
          </p:nvPr>
        </p:nvSpPr>
        <p:spPr/>
        <p:txBody>
          <a:bodyPr rtlCol="1"/>
          <a:lstStyle>
            <a:lvl1pPr algn="r" rtl="1"/>
          </a:lstStyle>
          <a:p>
            <a:endParaRPr lang="en-US"/>
          </a:p>
        </p:txBody>
      </p:sp>
      <p:sp>
        <p:nvSpPr>
          <p:cNvPr id="6" name="Slide Number Placeholder 5"/>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207894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p:cNvSpPr>
            <a:spLocks noGrp="1"/>
          </p:cNvSpPr>
          <p:nvPr>
            <p:ph sz="half" idx="2"/>
          </p:nvPr>
        </p:nvSpPr>
        <p:spPr>
          <a:xfrm>
            <a:off x="6172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6" name="Footer Placeholder 5"/>
          <p:cNvSpPr>
            <a:spLocks noGrp="1"/>
          </p:cNvSpPr>
          <p:nvPr>
            <p:ph type="ftr" sz="quarter" idx="11"/>
          </p:nvPr>
        </p:nvSpPr>
        <p:spPr/>
        <p:txBody>
          <a:bodyPr rtlCol="1"/>
          <a:lstStyle>
            <a:lvl1pPr algn="r" rtl="1"/>
          </a:lstStyle>
          <a:p>
            <a:endParaRPr lang="en-US"/>
          </a:p>
        </p:txBody>
      </p:sp>
      <p:sp>
        <p:nvSpPr>
          <p:cNvPr id="7" name="Slide Number Placeholder 6"/>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69744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4" name="Content Placeholder 3"/>
          <p:cNvSpPr>
            <a:spLocks noGrp="1"/>
          </p:cNvSpPr>
          <p:nvPr>
            <p:ph sz="half" idx="2"/>
          </p:nvPr>
        </p:nvSpPr>
        <p:spPr>
          <a:xfrm>
            <a:off x="839788" y="2505075"/>
            <a:ext cx="5157787"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6" name="Content Placeholder 5"/>
          <p:cNvSpPr>
            <a:spLocks noGrp="1"/>
          </p:cNvSpPr>
          <p:nvPr>
            <p:ph sz="quarter" idx="4"/>
          </p:nvPr>
        </p:nvSpPr>
        <p:spPr>
          <a:xfrm>
            <a:off x="6172200" y="2505075"/>
            <a:ext cx="5183188"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8" name="Footer Placeholder 7"/>
          <p:cNvSpPr>
            <a:spLocks noGrp="1"/>
          </p:cNvSpPr>
          <p:nvPr>
            <p:ph type="ftr" sz="quarter" idx="11"/>
          </p:nvPr>
        </p:nvSpPr>
        <p:spPr/>
        <p:txBody>
          <a:bodyPr rtlCol="1"/>
          <a:lstStyle>
            <a:lvl1pPr algn="r" rtl="1"/>
          </a:lstStyle>
          <a:p>
            <a:endParaRPr lang="en-US"/>
          </a:p>
        </p:txBody>
      </p:sp>
      <p:sp>
        <p:nvSpPr>
          <p:cNvPr id="9" name="Slide Number Placeholder 8"/>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167941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Date Placeholder 2"/>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4" name="Footer Placeholder 3"/>
          <p:cNvSpPr>
            <a:spLocks noGrp="1"/>
          </p:cNvSpPr>
          <p:nvPr>
            <p:ph type="ftr" sz="quarter" idx="11"/>
          </p:nvPr>
        </p:nvSpPr>
        <p:spPr/>
        <p:txBody>
          <a:bodyPr rtlCol="1"/>
          <a:lstStyle>
            <a:lvl1pPr algn="r" rtl="1"/>
          </a:lstStyle>
          <a:p>
            <a:endParaRPr lang="en-US"/>
          </a:p>
        </p:txBody>
      </p:sp>
      <p:sp>
        <p:nvSpPr>
          <p:cNvPr id="5" name="Slide Number Placeholder 4"/>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333267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3" name="Footer Placeholder 2"/>
          <p:cNvSpPr>
            <a:spLocks noGrp="1"/>
          </p:cNvSpPr>
          <p:nvPr>
            <p:ph type="ftr" sz="quarter" idx="11"/>
          </p:nvPr>
        </p:nvSpPr>
        <p:spPr/>
        <p:txBody>
          <a:bodyPr rtlCol="1"/>
          <a:lstStyle>
            <a:lvl1pPr algn="r" rtl="1"/>
          </a:lstStyle>
          <a:p>
            <a:endParaRPr lang="en-US"/>
          </a:p>
        </p:txBody>
      </p:sp>
      <p:sp>
        <p:nvSpPr>
          <p:cNvPr id="4" name="Slide Number Placeholder 3"/>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42915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6" name="Footer Placeholder 5"/>
          <p:cNvSpPr>
            <a:spLocks noGrp="1"/>
          </p:cNvSpPr>
          <p:nvPr>
            <p:ph type="ftr" sz="quarter" idx="11"/>
          </p:nvPr>
        </p:nvSpPr>
        <p:spPr/>
        <p:txBody>
          <a:bodyPr rtlCol="1"/>
          <a:lstStyle>
            <a:lvl1pPr algn="r" rtl="1"/>
          </a:lstStyle>
          <a:p>
            <a:endParaRPr lang="en-US"/>
          </a:p>
        </p:txBody>
      </p:sp>
      <p:sp>
        <p:nvSpPr>
          <p:cNvPr id="7" name="Slide Number Placeholder 6"/>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31709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p:cNvSpPr>
            <a:spLocks noGrp="1"/>
          </p:cNvSpPr>
          <p:nvPr>
            <p:ph type="dt" sz="half" idx="10"/>
          </p:nvPr>
        </p:nvSpPr>
        <p:spPr/>
        <p:txBody>
          <a:bodyPr rtlCol="1"/>
          <a:lstStyle>
            <a:lvl1pPr algn="r" rtl="1"/>
          </a:lstStyle>
          <a:p>
            <a:fld id="{9EE3B17B-89E4-4C4A-AB5D-81CDBF3FADCD}" type="datetimeFigureOut">
              <a:rPr lang="en-US" smtClean="0"/>
              <a:t>7/14/2021</a:t>
            </a:fld>
            <a:endParaRPr lang="en-US"/>
          </a:p>
        </p:txBody>
      </p:sp>
      <p:sp>
        <p:nvSpPr>
          <p:cNvPr id="6" name="Footer Placeholder 5"/>
          <p:cNvSpPr>
            <a:spLocks noGrp="1"/>
          </p:cNvSpPr>
          <p:nvPr>
            <p:ph type="ftr" sz="quarter" idx="11"/>
          </p:nvPr>
        </p:nvSpPr>
        <p:spPr/>
        <p:txBody>
          <a:bodyPr rtlCol="1"/>
          <a:lstStyle>
            <a:lvl1pPr algn="r" rtl="1"/>
          </a:lstStyle>
          <a:p>
            <a:endParaRPr lang="en-US"/>
          </a:p>
        </p:txBody>
      </p:sp>
      <p:sp>
        <p:nvSpPr>
          <p:cNvPr id="7" name="Slide Number Placeholder 6"/>
          <p:cNvSpPr>
            <a:spLocks noGrp="1"/>
          </p:cNvSpPr>
          <p:nvPr>
            <p:ph type="sldNum" sz="quarter" idx="12"/>
          </p:nvPr>
        </p:nvSpPr>
        <p:spPr/>
        <p:txBody>
          <a:bodyPr rtlCol="1"/>
          <a:lstStyle>
            <a:lvl1pPr algn="r" rtl="1"/>
          </a:lstStyle>
          <a:p>
            <a:fld id="{8D9FF7EE-45DC-437C-8341-930C94D5B422}" type="slidenum">
              <a:rPr lang="en-US" smtClean="0"/>
              <a:t>‹#›</a:t>
            </a:fld>
            <a:endParaRPr lang="en-US"/>
          </a:p>
        </p:txBody>
      </p:sp>
    </p:spTree>
    <p:extLst>
      <p:ext uri="{BB962C8B-B14F-4D97-AF65-F5344CB8AC3E}">
        <p14:creationId xmlns:p14="http://schemas.microsoft.com/office/powerpoint/2010/main" val="29739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9EE3B17B-89E4-4C4A-AB5D-81CDBF3FADCD}" type="datetimeFigureOut">
              <a:rPr lang="en-US" smtClean="0"/>
              <a:t>7/14/2021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8D9FF7EE-45DC-437C-8341-930C94D5B422}" type="slidenum">
              <a:rPr lang="en-US" smtClean="0"/>
              <a:t>‹#›</a:t>
            </a:fld>
            <a:endParaRPr lang="en-US"/>
          </a:p>
        </p:txBody>
      </p:sp>
    </p:spTree>
    <p:extLst>
      <p:ext uri="{BB962C8B-B14F-4D97-AF65-F5344CB8AC3E}">
        <p14:creationId xmlns:p14="http://schemas.microsoft.com/office/powerpoint/2010/main" val="231502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CEFD2D-9DB0-45A5-A8C2-4D7D5A3A324D}"/>
              </a:ext>
            </a:extLst>
          </p:cNvPr>
          <p:cNvSpPr/>
          <p:nvPr/>
        </p:nvSpPr>
        <p:spPr bwMode="auto">
          <a:xfrm>
            <a:off x="-463339" y="1804133"/>
            <a:ext cx="660014" cy="9518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9" name="Picture 178">
            <a:extLst>
              <a:ext uri="{FF2B5EF4-FFF2-40B4-BE49-F238E27FC236}">
                <a16:creationId xmlns:a16="http://schemas.microsoft.com/office/drawing/2014/main" xmlns="" id="{A4A4B4B0-3463-4778-8881-C59B8F96E7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519" b="5774"/>
          <a:stretch/>
        </p:blipFill>
        <p:spPr>
          <a:xfrm>
            <a:off x="0" y="0"/>
            <a:ext cx="12192000" cy="6858000"/>
          </a:xfrm>
          <a:prstGeom prst="rect">
            <a:avLst/>
          </a:prstGeom>
        </p:spPr>
      </p:pic>
      <p:sp>
        <p:nvSpPr>
          <p:cNvPr id="180" name="Rectangle 179">
            <a:extLst>
              <a:ext uri="{FF2B5EF4-FFF2-40B4-BE49-F238E27FC236}">
                <a16:creationId xmlns:a16="http://schemas.microsoft.com/office/drawing/2014/main" xmlns="" id="{DC5800FB-5A4E-4C11-AF02-069974E3F6A8}"/>
              </a:ext>
            </a:extLst>
          </p:cNvPr>
          <p:cNvSpPr/>
          <p:nvPr/>
        </p:nvSpPr>
        <p:spPr>
          <a:xfrm>
            <a:off x="0" y="0"/>
            <a:ext cx="12205774" cy="6858000"/>
          </a:xfrm>
          <a:prstGeom prst="rect">
            <a:avLst/>
          </a:prstGeom>
          <a:solidFill>
            <a:srgbClr val="505050">
              <a:alpha val="75000"/>
            </a:srgbClr>
          </a:solidFill>
          <a:ln w="12700" cap="flat" cmpd="sng" algn="ctr">
            <a:noFill/>
            <a:prstDash val="solid"/>
            <a:miter lim="800000"/>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Rectangle 180">
            <a:extLst>
              <a:ext uri="{FF2B5EF4-FFF2-40B4-BE49-F238E27FC236}">
                <a16:creationId xmlns:a16="http://schemas.microsoft.com/office/drawing/2014/main" xmlns="" id="{29926DCA-229B-477C-B0CB-9D4B3D56D3E5}"/>
              </a:ext>
            </a:extLst>
          </p:cNvPr>
          <p:cNvSpPr/>
          <p:nvPr/>
        </p:nvSpPr>
        <p:spPr>
          <a:xfrm>
            <a:off x="582612" y="5986756"/>
            <a:ext cx="11026776" cy="615553"/>
          </a:xfrm>
          <a:prstGeom prst="rect">
            <a:avLst/>
          </a:prstGeom>
          <a:solidFill>
            <a:sysClr val="window" lastClr="FFFFFF">
              <a:alpha val="0"/>
            </a:sysClr>
          </a:solidFill>
          <a:ln w="10795" cap="flat" cmpd="sng" algn="ctr">
            <a:noFill/>
            <a:prstDash val="solid"/>
          </a:ln>
          <a:effectLst/>
        </p:spPr>
        <p:txBody>
          <a:bodyPr spcFirstLastPara="0" vert="horz" wrap="square" lIns="0" tIns="91440" rIns="0" bIns="91440" numCol="1" spcCol="1270" rtlCol="1" anchor="ctr" anchorCtr="0">
            <a:spAutoFit/>
          </a:bodyPr>
          <a:lstStyle/>
          <a:p>
            <a:pPr marL="0" marR="0" lvl="0" indent="0" algn="ctr" defTabSz="932742" rtl="1" eaLnBrk="1" fontAlgn="auto" latinLnBrk="0" hangingPunct="1">
              <a:lnSpc>
                <a:spcPct val="100000"/>
              </a:lnSpc>
              <a:spcBef>
                <a:spcPct val="20000"/>
              </a:spcBef>
              <a:spcAft>
                <a:spcPts val="0"/>
              </a:spcAft>
              <a:buClrTx/>
              <a:buSzPct val="90000"/>
              <a:buFontTx/>
              <a:buNone/>
              <a:tabLst/>
              <a:defRPr/>
            </a:pPr>
            <a:r>
              <a:rPr kumimoji="0" lang="" sz="2800" b="1" i="0" u="none" strike="noStrike" kern="0" cap="none" spc="0" normalizeH="0" baseline="0" noProof="0">
                <a:ln>
                  <a:noFill/>
                </a:ln>
                <a:solidFill>
                  <a:srgbClr val="30E5D0"/>
                </a:solidFill>
                <a:effectLst/>
                <a:uLnTx/>
                <a:uFillTx/>
                <a:latin typeface="Segoe UI Semibold" panose="020B0702040204020203" pitchFamily="34" charset="0"/>
                <a:ea typeface="+mn-ea"/>
                <a:cs typeface="Segoe UI Semibold" panose="020B0702040204020203" pitchFamily="34" charset="0"/>
                <a:rtl val="0"/>
              </a:rPr>
              <a:t>Dynamics 365</a:t>
            </a:r>
            <a:r>
              <a:rPr kumimoji="0" lang="ar-SA" sz="2800" b="1" i="0" u="none" strike="noStrike" kern="0" cap="none" spc="0" normalizeH="0" baseline="0" noProof="0">
                <a:ln>
                  <a:noFill/>
                </a:ln>
                <a:solidFill>
                  <a:srgbClr val="30E5D0"/>
                </a:solidFill>
                <a:effectLst/>
                <a:uLnTx/>
                <a:uFillTx/>
                <a:latin typeface="Segoe UI Semibold" panose="020B0702040204020203" pitchFamily="34" charset="0"/>
                <a:ea typeface="+mn-ea"/>
                <a:cs typeface="Segoe UI Semibold" panose="020B0702040204020203" pitchFamily="34" charset="0"/>
                <a:rtl/>
              </a:rPr>
              <a:t> و</a:t>
            </a:r>
            <a:r>
              <a:rPr kumimoji="0" lang="ar-SA" sz="2800" b="1" i="0" u="none" strike="noStrike" kern="0" cap="none" spc="0" normalizeH="0" baseline="0" noProof="0">
                <a:ln>
                  <a:noFill/>
                </a:ln>
                <a:solidFill>
                  <a:srgbClr val="30E5D0"/>
                </a:solidFill>
                <a:effectLst/>
                <a:uLnTx/>
                <a:uFillTx/>
                <a:latin typeface="Segoe UI Semibold" panose="020B0702040204020203" pitchFamily="34" charset="0"/>
                <a:ea typeface="+mn-ea"/>
                <a:cs typeface="Segoe UI Semibold" panose="020B0702040204020203" pitchFamily="34" charset="0"/>
                <a:rtl val="0"/>
              </a:rPr>
              <a:t>Power Platform</a:t>
            </a:r>
          </a:p>
        </p:txBody>
      </p:sp>
      <p:sp>
        <p:nvSpPr>
          <p:cNvPr id="182" name="Arc 181">
            <a:extLst>
              <a:ext uri="{FF2B5EF4-FFF2-40B4-BE49-F238E27FC236}">
                <a16:creationId xmlns:a16="http://schemas.microsoft.com/office/drawing/2014/main" xmlns="" id="{C6E42AE8-06AB-488C-821C-EB33190A148C}"/>
              </a:ext>
            </a:extLst>
          </p:cNvPr>
          <p:cNvSpPr/>
          <p:nvPr/>
        </p:nvSpPr>
        <p:spPr>
          <a:xfrm flipH="1">
            <a:off x="4107565" y="2062326"/>
            <a:ext cx="3508403" cy="3508402"/>
          </a:xfrm>
          <a:prstGeom prst="arc">
            <a:avLst>
              <a:gd name="adj1" fmla="val 16146552"/>
              <a:gd name="adj2" fmla="val 4864133"/>
            </a:avLst>
          </a:prstGeom>
          <a:noFill/>
          <a:ln w="28575" cap="flat" cmpd="sng" algn="ctr">
            <a:solidFill>
              <a:srgbClr val="30E5D0"/>
            </a:solidFill>
            <a:prstDash val="solid"/>
            <a:headEnd type="none" w="sm" len="sm"/>
            <a:tailEnd type="none" w="sm" len="sm"/>
          </a:ln>
          <a:effectLst/>
        </p:spPr>
      </p:sp>
      <p:sp>
        <p:nvSpPr>
          <p:cNvPr id="183" name="Arc 182">
            <a:extLst>
              <a:ext uri="{FF2B5EF4-FFF2-40B4-BE49-F238E27FC236}">
                <a16:creationId xmlns:a16="http://schemas.microsoft.com/office/drawing/2014/main" xmlns="" id="{DD9A2D5A-86F0-454B-9CB1-D220B0065B2B}"/>
              </a:ext>
            </a:extLst>
          </p:cNvPr>
          <p:cNvSpPr/>
          <p:nvPr/>
        </p:nvSpPr>
        <p:spPr>
          <a:xfrm>
            <a:off x="4107565" y="2062326"/>
            <a:ext cx="3508403" cy="3508402"/>
          </a:xfrm>
          <a:prstGeom prst="arc">
            <a:avLst>
              <a:gd name="adj1" fmla="val 16086746"/>
              <a:gd name="adj2" fmla="val 4905632"/>
            </a:avLst>
          </a:prstGeom>
          <a:noFill/>
          <a:ln w="28575" cap="flat" cmpd="sng" algn="ctr">
            <a:solidFill>
              <a:srgbClr val="30E5D0"/>
            </a:solidFill>
            <a:prstDash val="solid"/>
            <a:headEnd type="none" w="sm" len="sm"/>
            <a:tailEnd type="none" w="sm" len="sm"/>
          </a:ln>
          <a:effectLst/>
        </p:spPr>
      </p:sp>
      <p:sp>
        <p:nvSpPr>
          <p:cNvPr id="184" name="Oval 183">
            <a:extLst>
              <a:ext uri="{FF2B5EF4-FFF2-40B4-BE49-F238E27FC236}">
                <a16:creationId xmlns:a16="http://schemas.microsoft.com/office/drawing/2014/main" xmlns="" id="{A182BBD2-BA0C-4C38-B31D-F0159F291A55}"/>
              </a:ext>
            </a:extLst>
          </p:cNvPr>
          <p:cNvSpPr/>
          <p:nvPr/>
        </p:nvSpPr>
        <p:spPr>
          <a:xfrm>
            <a:off x="7324170" y="3597304"/>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sp>
        <p:nvSpPr>
          <p:cNvPr id="185" name="Freeform 96" title="Icon of a gear with a wrench">
            <a:extLst>
              <a:ext uri="{FF2B5EF4-FFF2-40B4-BE49-F238E27FC236}">
                <a16:creationId xmlns:a16="http://schemas.microsoft.com/office/drawing/2014/main" xmlns="" id="{39B519EF-CE5B-47AA-BED3-B15C13D9DAC5}"/>
              </a:ext>
            </a:extLst>
          </p:cNvPr>
          <p:cNvSpPr>
            <a:spLocks noChangeAspect="1" noEditPoints="1"/>
          </p:cNvSpPr>
          <p:nvPr/>
        </p:nvSpPr>
        <p:spPr bwMode="auto">
          <a:xfrm>
            <a:off x="7441243" y="3726468"/>
            <a:ext cx="305191" cy="281009"/>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186" name="Oval 185">
            <a:extLst>
              <a:ext uri="{FF2B5EF4-FFF2-40B4-BE49-F238E27FC236}">
                <a16:creationId xmlns:a16="http://schemas.microsoft.com/office/drawing/2014/main" xmlns="" id="{3A86EE81-9DFD-4BF6-B077-0E07786BBB74}"/>
              </a:ext>
            </a:extLst>
          </p:cNvPr>
          <p:cNvSpPr/>
          <p:nvPr/>
        </p:nvSpPr>
        <p:spPr>
          <a:xfrm>
            <a:off x="5588129" y="1873547"/>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sp>
        <p:nvSpPr>
          <p:cNvPr id="187" name="LineChart_E9E6" title="Icon of a line chart with points of varying heights">
            <a:extLst>
              <a:ext uri="{FF2B5EF4-FFF2-40B4-BE49-F238E27FC236}">
                <a16:creationId xmlns:a16="http://schemas.microsoft.com/office/drawing/2014/main" xmlns="" id="{9DCAC578-CC42-46C8-81F6-85DB71604A78}"/>
              </a:ext>
            </a:extLst>
          </p:cNvPr>
          <p:cNvSpPr>
            <a:spLocks noChangeAspect="1" noEditPoints="1"/>
          </p:cNvSpPr>
          <p:nvPr/>
        </p:nvSpPr>
        <p:spPr bwMode="auto">
          <a:xfrm>
            <a:off x="5728058" y="2013445"/>
            <a:ext cx="259480" cy="259541"/>
          </a:xfrm>
          <a:custGeom>
            <a:avLst/>
            <a:gdLst>
              <a:gd name="T0" fmla="*/ 4249 w 4249"/>
              <a:gd name="T1" fmla="*/ 4250 h 4250"/>
              <a:gd name="T2" fmla="*/ 0 w 4249"/>
              <a:gd name="T3" fmla="*/ 4250 h 4250"/>
              <a:gd name="T4" fmla="*/ 0 w 4249"/>
              <a:gd name="T5" fmla="*/ 0 h 4250"/>
              <a:gd name="T6" fmla="*/ 4249 w 4249"/>
              <a:gd name="T7" fmla="*/ 1428 h 4250"/>
              <a:gd name="T8" fmla="*/ 3621 w 4249"/>
              <a:gd name="T9" fmla="*/ 800 h 4250"/>
              <a:gd name="T10" fmla="*/ 1893 w 4249"/>
              <a:gd name="T11" fmla="*/ 2527 h 4250"/>
              <a:gd name="T12" fmla="*/ 1265 w 4249"/>
              <a:gd name="T13" fmla="*/ 1899 h 4250"/>
              <a:gd name="T14" fmla="*/ 3 w 4249"/>
              <a:gd name="T15" fmla="*/ 3161 h 4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9" h="4250">
                <a:moveTo>
                  <a:pt x="4249" y="4250"/>
                </a:moveTo>
                <a:lnTo>
                  <a:pt x="0" y="4250"/>
                </a:lnTo>
                <a:lnTo>
                  <a:pt x="0" y="0"/>
                </a:lnTo>
                <a:moveTo>
                  <a:pt x="4249" y="1428"/>
                </a:moveTo>
                <a:lnTo>
                  <a:pt x="3621" y="800"/>
                </a:lnTo>
                <a:lnTo>
                  <a:pt x="1893" y="2527"/>
                </a:lnTo>
                <a:lnTo>
                  <a:pt x="1265" y="1899"/>
                </a:lnTo>
                <a:lnTo>
                  <a:pt x="3" y="3161"/>
                </a:lnTo>
              </a:path>
            </a:pathLst>
          </a:custGeom>
          <a:solidFill>
            <a:srgbClr val="FFFFFF"/>
          </a:solid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188" name="Oval 187">
            <a:extLst>
              <a:ext uri="{FF2B5EF4-FFF2-40B4-BE49-F238E27FC236}">
                <a16:creationId xmlns:a16="http://schemas.microsoft.com/office/drawing/2014/main" xmlns="" id="{054A301B-15AE-4BEA-9CC6-F61DEE6C89FC}"/>
              </a:ext>
            </a:extLst>
          </p:cNvPr>
          <p:cNvSpPr/>
          <p:nvPr/>
        </p:nvSpPr>
        <p:spPr>
          <a:xfrm>
            <a:off x="4312357" y="2395352"/>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sp>
        <p:nvSpPr>
          <p:cNvPr id="189" name="Oval 188">
            <a:extLst>
              <a:ext uri="{FF2B5EF4-FFF2-40B4-BE49-F238E27FC236}">
                <a16:creationId xmlns:a16="http://schemas.microsoft.com/office/drawing/2014/main" xmlns="" id="{C83394C5-F311-4736-903F-2A11A13F44F0}"/>
              </a:ext>
            </a:extLst>
          </p:cNvPr>
          <p:cNvSpPr/>
          <p:nvPr/>
        </p:nvSpPr>
        <p:spPr>
          <a:xfrm>
            <a:off x="4312357" y="2395352"/>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sp>
        <p:nvSpPr>
          <p:cNvPr id="190" name="manager" title="Icon of three people with lines connecting them">
            <a:extLst>
              <a:ext uri="{FF2B5EF4-FFF2-40B4-BE49-F238E27FC236}">
                <a16:creationId xmlns:a16="http://schemas.microsoft.com/office/drawing/2014/main" xmlns="" id="{B72DF7EC-5B5B-474F-A46C-B5250FE2D211}"/>
              </a:ext>
            </a:extLst>
          </p:cNvPr>
          <p:cNvSpPr>
            <a:spLocks noChangeAspect="1" noEditPoints="1"/>
          </p:cNvSpPr>
          <p:nvPr/>
        </p:nvSpPr>
        <p:spPr bwMode="auto">
          <a:xfrm>
            <a:off x="4452286" y="2534250"/>
            <a:ext cx="259480" cy="261541"/>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rgbClr val="FFFFFF"/>
          </a:solid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grpSp>
        <p:nvGrpSpPr>
          <p:cNvPr id="191" name="Group 190">
            <a:extLst>
              <a:ext uri="{FF2B5EF4-FFF2-40B4-BE49-F238E27FC236}">
                <a16:creationId xmlns:a16="http://schemas.microsoft.com/office/drawing/2014/main" xmlns="" id="{41A6A045-834F-4A0C-A2FC-48DEF5A63DE8}"/>
              </a:ext>
            </a:extLst>
          </p:cNvPr>
          <p:cNvGrpSpPr/>
          <p:nvPr/>
        </p:nvGrpSpPr>
        <p:grpSpPr>
          <a:xfrm flipH="1">
            <a:off x="5588129" y="5281224"/>
            <a:ext cx="539337" cy="539337"/>
            <a:chOff x="5779322" y="5244548"/>
            <a:chExt cx="539337" cy="539337"/>
          </a:xfrm>
        </p:grpSpPr>
        <p:sp>
          <p:nvSpPr>
            <p:cNvPr id="192" name="Oval 191">
              <a:extLst>
                <a:ext uri="{FF2B5EF4-FFF2-40B4-BE49-F238E27FC236}">
                  <a16:creationId xmlns:a16="http://schemas.microsoft.com/office/drawing/2014/main" xmlns="" id="{79FA12D0-601B-4817-9EB4-7D061FA0AFC1}"/>
                </a:ext>
              </a:extLst>
            </p:cNvPr>
            <p:cNvSpPr/>
            <p:nvPr/>
          </p:nvSpPr>
          <p:spPr>
            <a:xfrm flipH="1">
              <a:off x="5779322" y="5244548"/>
              <a:ext cx="539337" cy="539337"/>
            </a:xfrm>
            <a:prstGeom prst="ellipse">
              <a:avLst/>
            </a:prstGeom>
            <a:solidFill>
              <a:srgbClr val="30E5D0"/>
            </a:solidFill>
            <a:ln w="10795" cap="flat" cmpd="sng" algn="ctr">
              <a:noFill/>
              <a:prstDash val="solid"/>
            </a:ln>
            <a:effectLst>
              <a:outerShdw blurRad="190500" dist="38100" dir="2700000" algn="tl" rotWithShape="0">
                <a:prstClr val="black">
                  <a:alpha val="25000"/>
                </a:prstClr>
              </a:outerShdw>
            </a:effectLst>
          </p:spPr>
        </p:sp>
        <p:grpSp>
          <p:nvGrpSpPr>
            <p:cNvPr id="193" name="Group 192">
              <a:extLst>
                <a:ext uri="{FF2B5EF4-FFF2-40B4-BE49-F238E27FC236}">
                  <a16:creationId xmlns:a16="http://schemas.microsoft.com/office/drawing/2014/main" xmlns="" id="{FF4C2480-2700-4D23-AEAE-52E188AB9E54}"/>
                </a:ext>
              </a:extLst>
            </p:cNvPr>
            <p:cNvGrpSpPr/>
            <p:nvPr/>
          </p:nvGrpSpPr>
          <p:grpSpPr>
            <a:xfrm>
              <a:off x="5905463" y="5374242"/>
              <a:ext cx="287108" cy="279955"/>
              <a:chOff x="11714105" y="1452088"/>
              <a:chExt cx="462104" cy="450590"/>
            </a:xfrm>
          </p:grpSpPr>
          <p:sp>
            <p:nvSpPr>
              <p:cNvPr id="194" name="Freeform: Shape 193">
                <a:extLst>
                  <a:ext uri="{FF2B5EF4-FFF2-40B4-BE49-F238E27FC236}">
                    <a16:creationId xmlns:a16="http://schemas.microsoft.com/office/drawing/2014/main" xmlns="" id="{90846752-42DD-423F-9D0E-3FC3D7C4B836}"/>
                  </a:ext>
                </a:extLst>
              </p:cNvPr>
              <p:cNvSpPr/>
              <p:nvPr/>
            </p:nvSpPr>
            <p:spPr>
              <a:xfrm>
                <a:off x="11717825" y="1638205"/>
                <a:ext cx="438152" cy="157243"/>
              </a:xfrm>
              <a:custGeom>
                <a:avLst/>
                <a:gdLst>
                  <a:gd name="connsiteX0" fmla="*/ 127072 w 656164"/>
                  <a:gd name="connsiteY0" fmla="*/ 0 h 235485"/>
                  <a:gd name="connsiteX1" fmla="*/ 331882 w 656164"/>
                  <a:gd name="connsiteY1" fmla="*/ 107545 h 235485"/>
                  <a:gd name="connsiteX2" fmla="*/ 532921 w 656164"/>
                  <a:gd name="connsiteY2" fmla="*/ 1981 h 235485"/>
                  <a:gd name="connsiteX3" fmla="*/ 656164 w 656164"/>
                  <a:gd name="connsiteY3" fmla="*/ 65744 h 235485"/>
                  <a:gd name="connsiteX4" fmla="*/ 328082 w 656164"/>
                  <a:gd name="connsiteY4" fmla="*/ 235485 h 235485"/>
                  <a:gd name="connsiteX5" fmla="*/ 0 w 656164"/>
                  <a:gd name="connsiteY5" fmla="*/ 65744 h 235485"/>
                  <a:gd name="connsiteX0" fmla="*/ 331882 w 656164"/>
                  <a:gd name="connsiteY0" fmla="*/ 107545 h 291886"/>
                  <a:gd name="connsiteX1" fmla="*/ 532921 w 656164"/>
                  <a:gd name="connsiteY1" fmla="*/ 1981 h 291886"/>
                  <a:gd name="connsiteX2" fmla="*/ 656164 w 656164"/>
                  <a:gd name="connsiteY2" fmla="*/ 65744 h 291886"/>
                  <a:gd name="connsiteX3" fmla="*/ 328082 w 656164"/>
                  <a:gd name="connsiteY3" fmla="*/ 235485 h 291886"/>
                  <a:gd name="connsiteX4" fmla="*/ 0 w 656164"/>
                  <a:gd name="connsiteY4" fmla="*/ 65744 h 291886"/>
                  <a:gd name="connsiteX5" fmla="*/ 127072 w 656164"/>
                  <a:gd name="connsiteY5" fmla="*/ 0 h 291886"/>
                  <a:gd name="connsiteX6" fmla="*/ 516219 w 656164"/>
                  <a:gd name="connsiteY6" fmla="*/ 291885 h 291886"/>
                  <a:gd name="connsiteX0" fmla="*/ 331882 w 656164"/>
                  <a:gd name="connsiteY0" fmla="*/ 107545 h 235485"/>
                  <a:gd name="connsiteX1" fmla="*/ 532921 w 656164"/>
                  <a:gd name="connsiteY1" fmla="*/ 1981 h 235485"/>
                  <a:gd name="connsiteX2" fmla="*/ 656164 w 656164"/>
                  <a:gd name="connsiteY2" fmla="*/ 65744 h 235485"/>
                  <a:gd name="connsiteX3" fmla="*/ 328082 w 656164"/>
                  <a:gd name="connsiteY3" fmla="*/ 235485 h 235485"/>
                  <a:gd name="connsiteX4" fmla="*/ 0 w 656164"/>
                  <a:gd name="connsiteY4" fmla="*/ 65744 h 235485"/>
                  <a:gd name="connsiteX5" fmla="*/ 127072 w 656164"/>
                  <a:gd name="connsiteY5" fmla="*/ 0 h 235485"/>
                  <a:gd name="connsiteX0" fmla="*/ 532921 w 656164"/>
                  <a:gd name="connsiteY0" fmla="*/ 1981 h 235485"/>
                  <a:gd name="connsiteX1" fmla="*/ 656164 w 656164"/>
                  <a:gd name="connsiteY1" fmla="*/ 65744 h 235485"/>
                  <a:gd name="connsiteX2" fmla="*/ 328082 w 656164"/>
                  <a:gd name="connsiteY2" fmla="*/ 235485 h 235485"/>
                  <a:gd name="connsiteX3" fmla="*/ 0 w 656164"/>
                  <a:gd name="connsiteY3" fmla="*/ 65744 h 235485"/>
                  <a:gd name="connsiteX4" fmla="*/ 127072 w 656164"/>
                  <a:gd name="connsiteY4" fmla="*/ 0 h 235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164" h="235485">
                    <a:moveTo>
                      <a:pt x="532921" y="1981"/>
                    </a:moveTo>
                    <a:lnTo>
                      <a:pt x="656164" y="65744"/>
                    </a:lnTo>
                    <a:lnTo>
                      <a:pt x="328082" y="235485"/>
                    </a:lnTo>
                    <a:lnTo>
                      <a:pt x="0" y="65744"/>
                    </a:lnTo>
                    <a:lnTo>
                      <a:pt x="127072" y="0"/>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195" name="Freeform: Shape 194">
                <a:extLst>
                  <a:ext uri="{FF2B5EF4-FFF2-40B4-BE49-F238E27FC236}">
                    <a16:creationId xmlns:a16="http://schemas.microsoft.com/office/drawing/2014/main" xmlns="" id="{CD113897-3D8D-4E7E-B2D7-B830CEFDE33A}"/>
                  </a:ext>
                </a:extLst>
              </p:cNvPr>
              <p:cNvSpPr/>
              <p:nvPr/>
            </p:nvSpPr>
            <p:spPr>
              <a:xfrm>
                <a:off x="11716068" y="1452088"/>
                <a:ext cx="460141" cy="251849"/>
              </a:xfrm>
              <a:custGeom>
                <a:avLst/>
                <a:gdLst>
                  <a:gd name="connsiteX0" fmla="*/ 344549 w 684032"/>
                  <a:gd name="connsiteY0" fmla="*/ 377167 h 367350"/>
                  <a:gd name="connsiteX1" fmla="*/ 336949 w 684032"/>
                  <a:gd name="connsiteY1" fmla="*/ 375901 h 367350"/>
                  <a:gd name="connsiteX2" fmla="*/ 8867 w 684032"/>
                  <a:gd name="connsiteY2" fmla="*/ 203626 h 367350"/>
                  <a:gd name="connsiteX3" fmla="*/ 0 w 684032"/>
                  <a:gd name="connsiteY3" fmla="*/ 188425 h 367350"/>
                  <a:gd name="connsiteX4" fmla="*/ 8867 w 684032"/>
                  <a:gd name="connsiteY4" fmla="*/ 174491 h 367350"/>
                  <a:gd name="connsiteX5" fmla="*/ 336949 w 684032"/>
                  <a:gd name="connsiteY5" fmla="*/ 950 h 367350"/>
                  <a:gd name="connsiteX6" fmla="*/ 352150 w 684032"/>
                  <a:gd name="connsiteY6" fmla="*/ 950 h 367350"/>
                  <a:gd name="connsiteX7" fmla="*/ 680232 w 684032"/>
                  <a:gd name="connsiteY7" fmla="*/ 173225 h 367350"/>
                  <a:gd name="connsiteX8" fmla="*/ 689099 w 684032"/>
                  <a:gd name="connsiteY8" fmla="*/ 187159 h 367350"/>
                  <a:gd name="connsiteX9" fmla="*/ 680232 w 684032"/>
                  <a:gd name="connsiteY9" fmla="*/ 201093 h 367350"/>
                  <a:gd name="connsiteX10" fmla="*/ 352150 w 684032"/>
                  <a:gd name="connsiteY10" fmla="*/ 375901 h 367350"/>
                  <a:gd name="connsiteX11" fmla="*/ 344549 w 684032"/>
                  <a:gd name="connsiteY11" fmla="*/ 377167 h 367350"/>
                  <a:gd name="connsiteX12" fmla="*/ 50669 w 684032"/>
                  <a:gd name="connsiteY12" fmla="*/ 188425 h 367350"/>
                  <a:gd name="connsiteX13" fmla="*/ 343283 w 684032"/>
                  <a:gd name="connsiteY13" fmla="*/ 342966 h 367350"/>
                  <a:gd name="connsiteX14" fmla="*/ 635896 w 684032"/>
                  <a:gd name="connsiteY14" fmla="*/ 188425 h 367350"/>
                  <a:gd name="connsiteX15" fmla="*/ 344549 w 684032"/>
                  <a:gd name="connsiteY15" fmla="*/ 33885 h 367350"/>
                  <a:gd name="connsiteX16" fmla="*/ 50669 w 684032"/>
                  <a:gd name="connsiteY16" fmla="*/ 188425 h 367350"/>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343283 w 689098"/>
                  <a:gd name="connsiteY13" fmla="*/ 342966 h 377168"/>
                  <a:gd name="connsiteX14" fmla="*/ 635896 w 689098"/>
                  <a:gd name="connsiteY14" fmla="*/ 188425 h 377168"/>
                  <a:gd name="connsiteX15" fmla="*/ 344549 w 689098"/>
                  <a:gd name="connsiteY15" fmla="*/ 33885 h 377168"/>
                  <a:gd name="connsiteX16" fmla="*/ 235007 w 689098"/>
                  <a:gd name="connsiteY16" fmla="*/ 37276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3283 w 689098"/>
                  <a:gd name="connsiteY14" fmla="*/ 342966 h 377168"/>
                  <a:gd name="connsiteX15" fmla="*/ 635896 w 689098"/>
                  <a:gd name="connsiteY15" fmla="*/ 188425 h 377168"/>
                  <a:gd name="connsiteX16" fmla="*/ 344549 w 689098"/>
                  <a:gd name="connsiteY16"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635896 w 689098"/>
                  <a:gd name="connsiteY14" fmla="*/ 188425 h 377168"/>
                  <a:gd name="connsiteX15" fmla="*/ 344549 w 689098"/>
                  <a:gd name="connsiteY15"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4549 w 689098"/>
                  <a:gd name="connsiteY14"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0" fmla="*/ 344549 w 689098"/>
                  <a:gd name="connsiteY0" fmla="*/ 377167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098" h="377168">
                    <a:moveTo>
                      <a:pt x="344549" y="377167"/>
                    </a:moveTo>
                    <a:lnTo>
                      <a:pt x="336949" y="375901"/>
                    </a:lnTo>
                    <a:lnTo>
                      <a:pt x="8867" y="203626"/>
                    </a:lnTo>
                    <a:cubicBezTo>
                      <a:pt x="3800" y="199826"/>
                      <a:pt x="0" y="194759"/>
                      <a:pt x="0" y="188425"/>
                    </a:cubicBezTo>
                    <a:cubicBezTo>
                      <a:pt x="0" y="182092"/>
                      <a:pt x="3800" y="177025"/>
                      <a:pt x="8867" y="174491"/>
                    </a:cubicBezTo>
                    <a:lnTo>
                      <a:pt x="336949" y="950"/>
                    </a:lnTo>
                    <a:cubicBezTo>
                      <a:pt x="342016" y="-317"/>
                      <a:pt x="347083" y="-317"/>
                      <a:pt x="352150" y="950"/>
                    </a:cubicBezTo>
                    <a:lnTo>
                      <a:pt x="680232" y="173225"/>
                    </a:lnTo>
                    <a:cubicBezTo>
                      <a:pt x="685299" y="175758"/>
                      <a:pt x="689099" y="182092"/>
                      <a:pt x="689099" y="187159"/>
                    </a:cubicBezTo>
                    <a:cubicBezTo>
                      <a:pt x="689099" y="192226"/>
                      <a:pt x="685299" y="198559"/>
                      <a:pt x="680232" y="201093"/>
                    </a:cubicBezTo>
                    <a:lnTo>
                      <a:pt x="352150" y="375901"/>
                    </a:lnTo>
                    <a:cubicBezTo>
                      <a:pt x="349616" y="377167"/>
                      <a:pt x="347083" y="377167"/>
                      <a:pt x="344549" y="377167"/>
                    </a:cubicBezTo>
                    <a:close/>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196" name="Freeform: Shape 195">
                <a:extLst>
                  <a:ext uri="{FF2B5EF4-FFF2-40B4-BE49-F238E27FC236}">
                    <a16:creationId xmlns:a16="http://schemas.microsoft.com/office/drawing/2014/main" xmlns="" id="{29889582-277D-4B02-8564-7E89E41510F8}"/>
                  </a:ext>
                </a:extLst>
              </p:cNvPr>
              <p:cNvSpPr/>
              <p:nvPr/>
            </p:nvSpPr>
            <p:spPr>
              <a:xfrm>
                <a:off x="11714105" y="1722515"/>
                <a:ext cx="462104" cy="180163"/>
              </a:xfrm>
              <a:custGeom>
                <a:avLst/>
                <a:gdLst>
                  <a:gd name="connsiteX0" fmla="*/ 344549 w 684032"/>
                  <a:gd name="connsiteY0" fmla="*/ 377167 h 367350"/>
                  <a:gd name="connsiteX1" fmla="*/ 336949 w 684032"/>
                  <a:gd name="connsiteY1" fmla="*/ 375901 h 367350"/>
                  <a:gd name="connsiteX2" fmla="*/ 8867 w 684032"/>
                  <a:gd name="connsiteY2" fmla="*/ 203626 h 367350"/>
                  <a:gd name="connsiteX3" fmla="*/ 0 w 684032"/>
                  <a:gd name="connsiteY3" fmla="*/ 188425 h 367350"/>
                  <a:gd name="connsiteX4" fmla="*/ 8867 w 684032"/>
                  <a:gd name="connsiteY4" fmla="*/ 174491 h 367350"/>
                  <a:gd name="connsiteX5" fmla="*/ 336949 w 684032"/>
                  <a:gd name="connsiteY5" fmla="*/ 950 h 367350"/>
                  <a:gd name="connsiteX6" fmla="*/ 352150 w 684032"/>
                  <a:gd name="connsiteY6" fmla="*/ 950 h 367350"/>
                  <a:gd name="connsiteX7" fmla="*/ 680232 w 684032"/>
                  <a:gd name="connsiteY7" fmla="*/ 173225 h 367350"/>
                  <a:gd name="connsiteX8" fmla="*/ 689099 w 684032"/>
                  <a:gd name="connsiteY8" fmla="*/ 187159 h 367350"/>
                  <a:gd name="connsiteX9" fmla="*/ 680232 w 684032"/>
                  <a:gd name="connsiteY9" fmla="*/ 201093 h 367350"/>
                  <a:gd name="connsiteX10" fmla="*/ 352150 w 684032"/>
                  <a:gd name="connsiteY10" fmla="*/ 375901 h 367350"/>
                  <a:gd name="connsiteX11" fmla="*/ 344549 w 684032"/>
                  <a:gd name="connsiteY11" fmla="*/ 377167 h 367350"/>
                  <a:gd name="connsiteX12" fmla="*/ 50669 w 684032"/>
                  <a:gd name="connsiteY12" fmla="*/ 188425 h 367350"/>
                  <a:gd name="connsiteX13" fmla="*/ 343283 w 684032"/>
                  <a:gd name="connsiteY13" fmla="*/ 342966 h 367350"/>
                  <a:gd name="connsiteX14" fmla="*/ 635896 w 684032"/>
                  <a:gd name="connsiteY14" fmla="*/ 188425 h 367350"/>
                  <a:gd name="connsiteX15" fmla="*/ 344549 w 684032"/>
                  <a:gd name="connsiteY15" fmla="*/ 33885 h 367350"/>
                  <a:gd name="connsiteX16" fmla="*/ 50669 w 684032"/>
                  <a:gd name="connsiteY16" fmla="*/ 188425 h 367350"/>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343283 w 689098"/>
                  <a:gd name="connsiteY13" fmla="*/ 342966 h 377168"/>
                  <a:gd name="connsiteX14" fmla="*/ 635896 w 689098"/>
                  <a:gd name="connsiteY14" fmla="*/ 188425 h 377168"/>
                  <a:gd name="connsiteX15" fmla="*/ 344549 w 689098"/>
                  <a:gd name="connsiteY15" fmla="*/ 33885 h 377168"/>
                  <a:gd name="connsiteX16" fmla="*/ 235007 w 689098"/>
                  <a:gd name="connsiteY16" fmla="*/ 37276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3283 w 689098"/>
                  <a:gd name="connsiteY14" fmla="*/ 342966 h 377168"/>
                  <a:gd name="connsiteX15" fmla="*/ 635896 w 689098"/>
                  <a:gd name="connsiteY15" fmla="*/ 188425 h 377168"/>
                  <a:gd name="connsiteX16" fmla="*/ 344549 w 689098"/>
                  <a:gd name="connsiteY16"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635896 w 689098"/>
                  <a:gd name="connsiteY14" fmla="*/ 188425 h 377168"/>
                  <a:gd name="connsiteX15" fmla="*/ 344549 w 689098"/>
                  <a:gd name="connsiteY15"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4549 w 689098"/>
                  <a:gd name="connsiteY14"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0" fmla="*/ 344549 w 689098"/>
                  <a:gd name="connsiteY0" fmla="*/ 377167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0" fmla="*/ 347488 w 692037"/>
                  <a:gd name="connsiteY0" fmla="*/ 377167 h 377168"/>
                  <a:gd name="connsiteX1" fmla="*/ 339888 w 692037"/>
                  <a:gd name="connsiteY1" fmla="*/ 375901 h 377168"/>
                  <a:gd name="connsiteX2" fmla="*/ 11806 w 692037"/>
                  <a:gd name="connsiteY2" fmla="*/ 203626 h 377168"/>
                  <a:gd name="connsiteX3" fmla="*/ 2939 w 692037"/>
                  <a:gd name="connsiteY3" fmla="*/ 188425 h 377168"/>
                  <a:gd name="connsiteX4" fmla="*/ 11806 w 692037"/>
                  <a:gd name="connsiteY4" fmla="*/ 174491 h 377168"/>
                  <a:gd name="connsiteX5" fmla="*/ 120659 w 692037"/>
                  <a:gd name="connsiteY5" fmla="*/ 112157 h 377168"/>
                  <a:gd name="connsiteX6" fmla="*/ 339888 w 692037"/>
                  <a:gd name="connsiteY6" fmla="*/ 950 h 377168"/>
                  <a:gd name="connsiteX7" fmla="*/ 355089 w 692037"/>
                  <a:gd name="connsiteY7" fmla="*/ 950 h 377168"/>
                  <a:gd name="connsiteX8" fmla="*/ 683171 w 692037"/>
                  <a:gd name="connsiteY8" fmla="*/ 173225 h 377168"/>
                  <a:gd name="connsiteX9" fmla="*/ 692038 w 692037"/>
                  <a:gd name="connsiteY9" fmla="*/ 187159 h 377168"/>
                  <a:gd name="connsiteX10" fmla="*/ 683171 w 692037"/>
                  <a:gd name="connsiteY10" fmla="*/ 201093 h 377168"/>
                  <a:gd name="connsiteX11" fmla="*/ 355089 w 692037"/>
                  <a:gd name="connsiteY11" fmla="*/ 375901 h 377168"/>
                  <a:gd name="connsiteX12" fmla="*/ 347488 w 692037"/>
                  <a:gd name="connsiteY12" fmla="*/ 377167 h 377168"/>
                  <a:gd name="connsiteX0" fmla="*/ 347488 w 692037"/>
                  <a:gd name="connsiteY0" fmla="*/ 377167 h 377168"/>
                  <a:gd name="connsiteX1" fmla="*/ 339888 w 692037"/>
                  <a:gd name="connsiteY1" fmla="*/ 375901 h 377168"/>
                  <a:gd name="connsiteX2" fmla="*/ 11806 w 692037"/>
                  <a:gd name="connsiteY2" fmla="*/ 203626 h 377168"/>
                  <a:gd name="connsiteX3" fmla="*/ 2939 w 692037"/>
                  <a:gd name="connsiteY3" fmla="*/ 188425 h 377168"/>
                  <a:gd name="connsiteX4" fmla="*/ 11806 w 692037"/>
                  <a:gd name="connsiteY4" fmla="*/ 174491 h 377168"/>
                  <a:gd name="connsiteX5" fmla="*/ 120659 w 692037"/>
                  <a:gd name="connsiteY5" fmla="*/ 112157 h 377168"/>
                  <a:gd name="connsiteX6" fmla="*/ 339888 w 692037"/>
                  <a:gd name="connsiteY6" fmla="*/ 950 h 377168"/>
                  <a:gd name="connsiteX7" fmla="*/ 355089 w 692037"/>
                  <a:gd name="connsiteY7" fmla="*/ 950 h 377168"/>
                  <a:gd name="connsiteX8" fmla="*/ 567116 w 692037"/>
                  <a:gd name="connsiteY8" fmla="*/ 107356 h 377168"/>
                  <a:gd name="connsiteX9" fmla="*/ 683171 w 692037"/>
                  <a:gd name="connsiteY9" fmla="*/ 173225 h 377168"/>
                  <a:gd name="connsiteX10" fmla="*/ 692038 w 692037"/>
                  <a:gd name="connsiteY10" fmla="*/ 187159 h 377168"/>
                  <a:gd name="connsiteX11" fmla="*/ 683171 w 692037"/>
                  <a:gd name="connsiteY11" fmla="*/ 201093 h 377168"/>
                  <a:gd name="connsiteX12" fmla="*/ 355089 w 692037"/>
                  <a:gd name="connsiteY12" fmla="*/ 375901 h 377168"/>
                  <a:gd name="connsiteX13" fmla="*/ 347488 w 692037"/>
                  <a:gd name="connsiteY13" fmla="*/ 377167 h 377168"/>
                  <a:gd name="connsiteX0" fmla="*/ 355089 w 692037"/>
                  <a:gd name="connsiteY0" fmla="*/ 188 h 376406"/>
                  <a:gd name="connsiteX1" fmla="*/ 567116 w 692037"/>
                  <a:gd name="connsiteY1" fmla="*/ 106594 h 376406"/>
                  <a:gd name="connsiteX2" fmla="*/ 683171 w 692037"/>
                  <a:gd name="connsiteY2" fmla="*/ 172463 h 376406"/>
                  <a:gd name="connsiteX3" fmla="*/ 692038 w 692037"/>
                  <a:gd name="connsiteY3" fmla="*/ 186397 h 376406"/>
                  <a:gd name="connsiteX4" fmla="*/ 683171 w 692037"/>
                  <a:gd name="connsiteY4" fmla="*/ 200331 h 376406"/>
                  <a:gd name="connsiteX5" fmla="*/ 355089 w 692037"/>
                  <a:gd name="connsiteY5" fmla="*/ 375139 h 376406"/>
                  <a:gd name="connsiteX6" fmla="*/ 347488 w 692037"/>
                  <a:gd name="connsiteY6" fmla="*/ 376405 h 376406"/>
                  <a:gd name="connsiteX7" fmla="*/ 339888 w 692037"/>
                  <a:gd name="connsiteY7" fmla="*/ 375139 h 376406"/>
                  <a:gd name="connsiteX8" fmla="*/ 11806 w 692037"/>
                  <a:gd name="connsiteY8" fmla="*/ 202864 h 376406"/>
                  <a:gd name="connsiteX9" fmla="*/ 2939 w 692037"/>
                  <a:gd name="connsiteY9" fmla="*/ 187663 h 376406"/>
                  <a:gd name="connsiteX10" fmla="*/ 11806 w 692037"/>
                  <a:gd name="connsiteY10" fmla="*/ 173729 h 376406"/>
                  <a:gd name="connsiteX11" fmla="*/ 120659 w 692037"/>
                  <a:gd name="connsiteY11" fmla="*/ 111395 h 376406"/>
                  <a:gd name="connsiteX12" fmla="*/ 339888 w 692037"/>
                  <a:gd name="connsiteY12" fmla="*/ 188 h 376406"/>
                  <a:gd name="connsiteX13" fmla="*/ 539428 w 692037"/>
                  <a:gd name="connsiteY13" fmla="*/ 184528 h 376406"/>
                  <a:gd name="connsiteX0" fmla="*/ 355089 w 692037"/>
                  <a:gd name="connsiteY0" fmla="*/ 1 h 376219"/>
                  <a:gd name="connsiteX1" fmla="*/ 567116 w 692037"/>
                  <a:gd name="connsiteY1" fmla="*/ 106407 h 376219"/>
                  <a:gd name="connsiteX2" fmla="*/ 683171 w 692037"/>
                  <a:gd name="connsiteY2" fmla="*/ 172276 h 376219"/>
                  <a:gd name="connsiteX3" fmla="*/ 692038 w 692037"/>
                  <a:gd name="connsiteY3" fmla="*/ 186210 h 376219"/>
                  <a:gd name="connsiteX4" fmla="*/ 683171 w 692037"/>
                  <a:gd name="connsiteY4" fmla="*/ 200144 h 376219"/>
                  <a:gd name="connsiteX5" fmla="*/ 355089 w 692037"/>
                  <a:gd name="connsiteY5" fmla="*/ 374952 h 376219"/>
                  <a:gd name="connsiteX6" fmla="*/ 347488 w 692037"/>
                  <a:gd name="connsiteY6" fmla="*/ 376218 h 376219"/>
                  <a:gd name="connsiteX7" fmla="*/ 339888 w 692037"/>
                  <a:gd name="connsiteY7" fmla="*/ 374952 h 376219"/>
                  <a:gd name="connsiteX8" fmla="*/ 11806 w 692037"/>
                  <a:gd name="connsiteY8" fmla="*/ 202677 h 376219"/>
                  <a:gd name="connsiteX9" fmla="*/ 2939 w 692037"/>
                  <a:gd name="connsiteY9" fmla="*/ 187476 h 376219"/>
                  <a:gd name="connsiteX10" fmla="*/ 11806 w 692037"/>
                  <a:gd name="connsiteY10" fmla="*/ 173542 h 376219"/>
                  <a:gd name="connsiteX11" fmla="*/ 120659 w 692037"/>
                  <a:gd name="connsiteY11" fmla="*/ 111208 h 376219"/>
                  <a:gd name="connsiteX12" fmla="*/ 339888 w 692037"/>
                  <a:gd name="connsiteY12" fmla="*/ 1 h 376219"/>
                  <a:gd name="connsiteX0" fmla="*/ 355089 w 692037"/>
                  <a:gd name="connsiteY0" fmla="*/ 1 h 376219"/>
                  <a:gd name="connsiteX1" fmla="*/ 567116 w 692037"/>
                  <a:gd name="connsiteY1" fmla="*/ 106407 h 376219"/>
                  <a:gd name="connsiteX2" fmla="*/ 683171 w 692037"/>
                  <a:gd name="connsiteY2" fmla="*/ 172276 h 376219"/>
                  <a:gd name="connsiteX3" fmla="*/ 692038 w 692037"/>
                  <a:gd name="connsiteY3" fmla="*/ 186210 h 376219"/>
                  <a:gd name="connsiteX4" fmla="*/ 683171 w 692037"/>
                  <a:gd name="connsiteY4" fmla="*/ 200144 h 376219"/>
                  <a:gd name="connsiteX5" fmla="*/ 355089 w 692037"/>
                  <a:gd name="connsiteY5" fmla="*/ 374952 h 376219"/>
                  <a:gd name="connsiteX6" fmla="*/ 347488 w 692037"/>
                  <a:gd name="connsiteY6" fmla="*/ 376218 h 376219"/>
                  <a:gd name="connsiteX7" fmla="*/ 339888 w 692037"/>
                  <a:gd name="connsiteY7" fmla="*/ 374952 h 376219"/>
                  <a:gd name="connsiteX8" fmla="*/ 11806 w 692037"/>
                  <a:gd name="connsiteY8" fmla="*/ 202677 h 376219"/>
                  <a:gd name="connsiteX9" fmla="*/ 2939 w 692037"/>
                  <a:gd name="connsiteY9" fmla="*/ 187476 h 376219"/>
                  <a:gd name="connsiteX10" fmla="*/ 11806 w 692037"/>
                  <a:gd name="connsiteY10" fmla="*/ 173542 h 376219"/>
                  <a:gd name="connsiteX11" fmla="*/ 120659 w 692037"/>
                  <a:gd name="connsiteY11" fmla="*/ 111208 h 376219"/>
                  <a:gd name="connsiteX0" fmla="*/ 567116 w 692037"/>
                  <a:gd name="connsiteY0" fmla="*/ 0 h 269812"/>
                  <a:gd name="connsiteX1" fmla="*/ 683171 w 692037"/>
                  <a:gd name="connsiteY1" fmla="*/ 65869 h 269812"/>
                  <a:gd name="connsiteX2" fmla="*/ 692038 w 692037"/>
                  <a:gd name="connsiteY2" fmla="*/ 79803 h 269812"/>
                  <a:gd name="connsiteX3" fmla="*/ 683171 w 692037"/>
                  <a:gd name="connsiteY3" fmla="*/ 93737 h 269812"/>
                  <a:gd name="connsiteX4" fmla="*/ 355089 w 692037"/>
                  <a:gd name="connsiteY4" fmla="*/ 268545 h 269812"/>
                  <a:gd name="connsiteX5" fmla="*/ 347488 w 692037"/>
                  <a:gd name="connsiteY5" fmla="*/ 269811 h 269812"/>
                  <a:gd name="connsiteX6" fmla="*/ 339888 w 692037"/>
                  <a:gd name="connsiteY6" fmla="*/ 268545 h 269812"/>
                  <a:gd name="connsiteX7" fmla="*/ 11806 w 692037"/>
                  <a:gd name="connsiteY7" fmla="*/ 96270 h 269812"/>
                  <a:gd name="connsiteX8" fmla="*/ 2939 w 692037"/>
                  <a:gd name="connsiteY8" fmla="*/ 81069 h 269812"/>
                  <a:gd name="connsiteX9" fmla="*/ 11806 w 692037"/>
                  <a:gd name="connsiteY9" fmla="*/ 67135 h 269812"/>
                  <a:gd name="connsiteX10" fmla="*/ 120659 w 692037"/>
                  <a:gd name="connsiteY10" fmla="*/ 4801 h 26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2037" h="269812">
                    <a:moveTo>
                      <a:pt x="567116" y="0"/>
                    </a:moveTo>
                    <a:lnTo>
                      <a:pt x="683171" y="65869"/>
                    </a:lnTo>
                    <a:cubicBezTo>
                      <a:pt x="688238" y="68402"/>
                      <a:pt x="692038" y="74736"/>
                      <a:pt x="692038" y="79803"/>
                    </a:cubicBezTo>
                    <a:cubicBezTo>
                      <a:pt x="692038" y="84870"/>
                      <a:pt x="688238" y="91203"/>
                      <a:pt x="683171" y="93737"/>
                    </a:cubicBezTo>
                    <a:lnTo>
                      <a:pt x="355089" y="268545"/>
                    </a:lnTo>
                    <a:cubicBezTo>
                      <a:pt x="352555" y="269811"/>
                      <a:pt x="350022" y="269811"/>
                      <a:pt x="347488" y="269811"/>
                    </a:cubicBezTo>
                    <a:lnTo>
                      <a:pt x="339888" y="268545"/>
                    </a:lnTo>
                    <a:lnTo>
                      <a:pt x="11806" y="96270"/>
                    </a:lnTo>
                    <a:cubicBezTo>
                      <a:pt x="6739" y="92470"/>
                      <a:pt x="2939" y="87403"/>
                      <a:pt x="2939" y="81069"/>
                    </a:cubicBezTo>
                    <a:cubicBezTo>
                      <a:pt x="2939" y="74736"/>
                      <a:pt x="-7814" y="79846"/>
                      <a:pt x="11806" y="67135"/>
                    </a:cubicBezTo>
                    <a:lnTo>
                      <a:pt x="120659" y="4801"/>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grpSp>
      </p:grpSp>
      <p:sp>
        <p:nvSpPr>
          <p:cNvPr id="197" name="Oval 196">
            <a:extLst>
              <a:ext uri="{FF2B5EF4-FFF2-40B4-BE49-F238E27FC236}">
                <a16:creationId xmlns:a16="http://schemas.microsoft.com/office/drawing/2014/main" xmlns="" id="{8B1F2390-A91C-47E5-B5F5-B4792D2DE8CA}"/>
              </a:ext>
            </a:extLst>
          </p:cNvPr>
          <p:cNvSpPr/>
          <p:nvPr/>
        </p:nvSpPr>
        <p:spPr>
          <a:xfrm>
            <a:off x="6958557" y="2395352"/>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sp>
        <p:nvSpPr>
          <p:cNvPr id="198" name="Financial_E7BB" title="Icon of a chart made of vertical lines with a line tracing the top of each, turning into an arrow pointing up">
            <a:extLst>
              <a:ext uri="{FF2B5EF4-FFF2-40B4-BE49-F238E27FC236}">
                <a16:creationId xmlns:a16="http://schemas.microsoft.com/office/drawing/2014/main" xmlns="" id="{9CDE3A94-ED6A-4F12-911B-15924EBDEA6C}"/>
              </a:ext>
            </a:extLst>
          </p:cNvPr>
          <p:cNvSpPr>
            <a:spLocks noChangeAspect="1" noEditPoints="1"/>
          </p:cNvSpPr>
          <p:nvPr/>
        </p:nvSpPr>
        <p:spPr bwMode="auto">
          <a:xfrm>
            <a:off x="7097081" y="2548035"/>
            <a:ext cx="262290" cy="23397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199" name="Oval 198">
            <a:extLst>
              <a:ext uri="{FF2B5EF4-FFF2-40B4-BE49-F238E27FC236}">
                <a16:creationId xmlns:a16="http://schemas.microsoft.com/office/drawing/2014/main" xmlns="" id="{CC68FF4F-6BE8-4654-ACE9-0415B2FE898B}"/>
              </a:ext>
            </a:extLst>
          </p:cNvPr>
          <p:cNvSpPr/>
          <p:nvPr/>
        </p:nvSpPr>
        <p:spPr>
          <a:xfrm flipH="1">
            <a:off x="3860026" y="3597304"/>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sp>
        <p:nvSpPr>
          <p:cNvPr id="200" name="building_5" title="Icon of a building with columns in a row and a triangular top">
            <a:extLst>
              <a:ext uri="{FF2B5EF4-FFF2-40B4-BE49-F238E27FC236}">
                <a16:creationId xmlns:a16="http://schemas.microsoft.com/office/drawing/2014/main" xmlns="" id="{B7475A90-9561-48A1-9F19-5B3373688B98}"/>
              </a:ext>
            </a:extLst>
          </p:cNvPr>
          <p:cNvSpPr>
            <a:spLocks noChangeAspect="1" noEditPoints="1"/>
          </p:cNvSpPr>
          <p:nvPr/>
        </p:nvSpPr>
        <p:spPr bwMode="auto">
          <a:xfrm>
            <a:off x="3999955" y="3755843"/>
            <a:ext cx="259480" cy="2222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solidFill>
            <a:srgbClr val="FFFFFF"/>
          </a:solid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201" name="Oval 200">
            <a:extLst>
              <a:ext uri="{FF2B5EF4-FFF2-40B4-BE49-F238E27FC236}">
                <a16:creationId xmlns:a16="http://schemas.microsoft.com/office/drawing/2014/main" xmlns="" id="{12FB937B-A151-490C-A154-B0C7CD1818DC}"/>
              </a:ext>
            </a:extLst>
          </p:cNvPr>
          <p:cNvSpPr/>
          <p:nvPr/>
        </p:nvSpPr>
        <p:spPr>
          <a:xfrm flipH="1">
            <a:off x="4312357" y="4752749"/>
            <a:ext cx="539337" cy="53933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sp>
      <p:grpSp>
        <p:nvGrpSpPr>
          <p:cNvPr id="202" name="Group 201">
            <a:extLst>
              <a:ext uri="{FF2B5EF4-FFF2-40B4-BE49-F238E27FC236}">
                <a16:creationId xmlns:a16="http://schemas.microsoft.com/office/drawing/2014/main" xmlns="" id="{EC4C3BEA-FB27-461E-98BB-212316F66131}"/>
              </a:ext>
            </a:extLst>
          </p:cNvPr>
          <p:cNvGrpSpPr/>
          <p:nvPr/>
        </p:nvGrpSpPr>
        <p:grpSpPr>
          <a:xfrm>
            <a:off x="4436117" y="4848666"/>
            <a:ext cx="291818" cy="339758"/>
            <a:chOff x="6123981" y="-3806466"/>
            <a:chExt cx="370081" cy="430876"/>
          </a:xfrm>
        </p:grpSpPr>
        <p:sp>
          <p:nvSpPr>
            <p:cNvPr id="203" name="Freeform: Shape 202">
              <a:extLst>
                <a:ext uri="{FF2B5EF4-FFF2-40B4-BE49-F238E27FC236}">
                  <a16:creationId xmlns:a16="http://schemas.microsoft.com/office/drawing/2014/main" xmlns="" id="{AFF35E3B-0BD8-4CDF-AD9D-61DE67388C55}"/>
                </a:ext>
              </a:extLst>
            </p:cNvPr>
            <p:cNvSpPr/>
            <p:nvPr/>
          </p:nvSpPr>
          <p:spPr>
            <a:xfrm>
              <a:off x="6123981" y="-3771165"/>
              <a:ext cx="370081" cy="370076"/>
            </a:xfrm>
            <a:custGeom>
              <a:avLst/>
              <a:gdLst>
                <a:gd name="connsiteX0" fmla="*/ 31619 w 266700"/>
                <a:gd name="connsiteY0" fmla="*/ 207138 h 266700"/>
                <a:gd name="connsiteX1" fmla="*/ 38286 w 266700"/>
                <a:gd name="connsiteY1" fmla="*/ 49975 h 266700"/>
                <a:gd name="connsiteX2" fmla="*/ 184971 w 266700"/>
                <a:gd name="connsiteY2" fmla="*/ 17590 h 266700"/>
                <a:gd name="connsiteX3" fmla="*/ 91627 w 266700"/>
                <a:gd name="connsiteY3" fmla="*/ 253810 h 266700"/>
                <a:gd name="connsiteX4" fmla="*/ 232596 w 266700"/>
                <a:gd name="connsiteY4" fmla="*/ 219520 h 266700"/>
                <a:gd name="connsiteX5" fmla="*/ 244027 w 266700"/>
                <a:gd name="connsiteY5" fmla="*/ 6807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266700">
                  <a:moveTo>
                    <a:pt x="31619" y="207138"/>
                  </a:moveTo>
                  <a:cubicBezTo>
                    <a:pt x="-2671" y="159513"/>
                    <a:pt x="-766" y="93790"/>
                    <a:pt x="38286" y="49975"/>
                  </a:cubicBezTo>
                  <a:cubicBezTo>
                    <a:pt x="75434" y="8065"/>
                    <a:pt x="135441" y="-3365"/>
                    <a:pt x="184971" y="17590"/>
                  </a:cubicBezTo>
                  <a:moveTo>
                    <a:pt x="91627" y="253810"/>
                  </a:moveTo>
                  <a:cubicBezTo>
                    <a:pt x="140204" y="271908"/>
                    <a:pt x="196402" y="260478"/>
                    <a:pt x="232596" y="219520"/>
                  </a:cubicBezTo>
                  <a:cubicBezTo>
                    <a:pt x="269744" y="176657"/>
                    <a:pt x="273554" y="114745"/>
                    <a:pt x="244027" y="68072"/>
                  </a:cubicBezTo>
                </a:path>
              </a:pathLst>
            </a:custGeom>
            <a:solidFill>
              <a:srgbClr val="FFFFFF"/>
            </a:solid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204" name="Freeform: Shape 203">
              <a:extLst>
                <a:ext uri="{FF2B5EF4-FFF2-40B4-BE49-F238E27FC236}">
                  <a16:creationId xmlns:a16="http://schemas.microsoft.com/office/drawing/2014/main" xmlns="" id="{3BB4E792-0D11-412C-A8BD-F9A68AE81F83}"/>
                </a:ext>
              </a:extLst>
            </p:cNvPr>
            <p:cNvSpPr/>
            <p:nvPr/>
          </p:nvSpPr>
          <p:spPr>
            <a:xfrm>
              <a:off x="6234310" y="-3454892"/>
              <a:ext cx="66085" cy="79302"/>
            </a:xfrm>
            <a:custGeom>
              <a:avLst/>
              <a:gdLst>
                <a:gd name="connsiteX0" fmla="*/ 26405 w 47625"/>
                <a:gd name="connsiteY0" fmla="*/ 58790 h 57150"/>
                <a:gd name="connsiteX1" fmla="*/ 7355 w 47625"/>
                <a:gd name="connsiteY1" fmla="*/ 20690 h 57150"/>
                <a:gd name="connsiteX2" fmla="*/ 45455 w 47625"/>
                <a:gd name="connsiteY2" fmla="*/ 7355 h 57150"/>
              </a:gdLst>
              <a:ahLst/>
              <a:cxnLst>
                <a:cxn ang="0">
                  <a:pos x="connsiteX0" y="connsiteY0"/>
                </a:cxn>
                <a:cxn ang="0">
                  <a:pos x="connsiteX1" y="connsiteY1"/>
                </a:cxn>
                <a:cxn ang="0">
                  <a:pos x="connsiteX2" y="connsiteY2"/>
                </a:cxn>
              </a:cxnLst>
              <a:rect l="l" t="t" r="r" b="b"/>
              <a:pathLst>
                <a:path w="47625" h="57150">
                  <a:moveTo>
                    <a:pt x="26405" y="58790"/>
                  </a:moveTo>
                  <a:lnTo>
                    <a:pt x="7355" y="20690"/>
                  </a:lnTo>
                  <a:lnTo>
                    <a:pt x="45455" y="7355"/>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205" name="Freeform: Shape 204">
              <a:extLst>
                <a:ext uri="{FF2B5EF4-FFF2-40B4-BE49-F238E27FC236}">
                  <a16:creationId xmlns:a16="http://schemas.microsoft.com/office/drawing/2014/main" xmlns="" id="{F0A7D62C-6EB7-45FD-9522-0F96039989E3}"/>
                </a:ext>
              </a:extLst>
            </p:cNvPr>
            <p:cNvSpPr/>
            <p:nvPr/>
          </p:nvSpPr>
          <p:spPr>
            <a:xfrm>
              <a:off x="6324186" y="-3806466"/>
              <a:ext cx="66085" cy="92518"/>
            </a:xfrm>
            <a:custGeom>
              <a:avLst/>
              <a:gdLst>
                <a:gd name="connsiteX0" fmla="*/ 26405 w 47625"/>
                <a:gd name="connsiteY0" fmla="*/ 7355 h 66675"/>
                <a:gd name="connsiteX1" fmla="*/ 45455 w 47625"/>
                <a:gd name="connsiteY1" fmla="*/ 45455 h 66675"/>
                <a:gd name="connsiteX2" fmla="*/ 7355 w 47625"/>
                <a:gd name="connsiteY2" fmla="*/ 59743 h 66675"/>
              </a:gdLst>
              <a:ahLst/>
              <a:cxnLst>
                <a:cxn ang="0">
                  <a:pos x="connsiteX0" y="connsiteY0"/>
                </a:cxn>
                <a:cxn ang="0">
                  <a:pos x="connsiteX1" y="connsiteY1"/>
                </a:cxn>
                <a:cxn ang="0">
                  <a:pos x="connsiteX2" y="connsiteY2"/>
                </a:cxn>
              </a:cxnLst>
              <a:rect l="l" t="t" r="r" b="b"/>
              <a:pathLst>
                <a:path w="47625" h="66675">
                  <a:moveTo>
                    <a:pt x="26405" y="7355"/>
                  </a:moveTo>
                  <a:lnTo>
                    <a:pt x="45455" y="45455"/>
                  </a:lnTo>
                  <a:lnTo>
                    <a:pt x="7355" y="59743"/>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grpSp>
          <p:nvGrpSpPr>
            <p:cNvPr id="206" name="Group 205">
              <a:extLst>
                <a:ext uri="{FF2B5EF4-FFF2-40B4-BE49-F238E27FC236}">
                  <a16:creationId xmlns:a16="http://schemas.microsoft.com/office/drawing/2014/main" xmlns="" id="{0C5BD092-CE39-4B11-9DA5-68455E10481B}"/>
                </a:ext>
              </a:extLst>
            </p:cNvPr>
            <p:cNvGrpSpPr/>
            <p:nvPr/>
          </p:nvGrpSpPr>
          <p:grpSpPr>
            <a:xfrm>
              <a:off x="6218498" y="-3679546"/>
              <a:ext cx="180998" cy="186836"/>
              <a:chOff x="6979553" y="4960253"/>
              <a:chExt cx="295275" cy="304800"/>
            </a:xfrm>
          </p:grpSpPr>
          <p:sp>
            <p:nvSpPr>
              <p:cNvPr id="207" name="Freeform: Shape 206">
                <a:extLst>
                  <a:ext uri="{FF2B5EF4-FFF2-40B4-BE49-F238E27FC236}">
                    <a16:creationId xmlns:a16="http://schemas.microsoft.com/office/drawing/2014/main" xmlns="" id="{F3FE4B71-4339-4531-9B88-CE4AEEAB8FA0}"/>
                  </a:ext>
                </a:extLst>
              </p:cNvPr>
              <p:cNvSpPr/>
              <p:nvPr/>
            </p:nvSpPr>
            <p:spPr>
              <a:xfrm>
                <a:off x="7050991" y="5036453"/>
                <a:ext cx="152401" cy="152400"/>
              </a:xfrm>
              <a:custGeom>
                <a:avLst/>
                <a:gdLst>
                  <a:gd name="connsiteX0" fmla="*/ 150223 w 152400"/>
                  <a:gd name="connsiteY0" fmla="*/ 78786 h 152400"/>
                  <a:gd name="connsiteX1" fmla="*/ 78786 w 152400"/>
                  <a:gd name="connsiteY1" fmla="*/ 150223 h 152400"/>
                  <a:gd name="connsiteX2" fmla="*/ 7348 w 152400"/>
                  <a:gd name="connsiteY2" fmla="*/ 78786 h 152400"/>
                  <a:gd name="connsiteX3" fmla="*/ 78786 w 152400"/>
                  <a:gd name="connsiteY3" fmla="*/ 7348 h 152400"/>
                  <a:gd name="connsiteX4" fmla="*/ 150223 w 152400"/>
                  <a:gd name="connsiteY4" fmla="*/ 78786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0223" y="78786"/>
                    </a:moveTo>
                    <a:cubicBezTo>
                      <a:pt x="150223" y="118239"/>
                      <a:pt x="118240" y="150223"/>
                      <a:pt x="78786" y="150223"/>
                    </a:cubicBezTo>
                    <a:cubicBezTo>
                      <a:pt x="39332" y="150223"/>
                      <a:pt x="7348" y="118239"/>
                      <a:pt x="7348" y="78786"/>
                    </a:cubicBezTo>
                    <a:cubicBezTo>
                      <a:pt x="7348" y="39332"/>
                      <a:pt x="39332" y="7348"/>
                      <a:pt x="78786" y="7348"/>
                    </a:cubicBezTo>
                    <a:cubicBezTo>
                      <a:pt x="118240" y="7348"/>
                      <a:pt x="150223" y="39332"/>
                      <a:pt x="150223" y="78786"/>
                    </a:cubicBezTo>
                    <a:close/>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208" name="Freeform: Shape 207">
                <a:extLst>
                  <a:ext uri="{FF2B5EF4-FFF2-40B4-BE49-F238E27FC236}">
                    <a16:creationId xmlns:a16="http://schemas.microsoft.com/office/drawing/2014/main" xmlns="" id="{EAD3B50B-D7B4-40EA-B11C-8101D0353DAD}"/>
                  </a:ext>
                </a:extLst>
              </p:cNvPr>
              <p:cNvSpPr/>
              <p:nvPr/>
            </p:nvSpPr>
            <p:spPr>
              <a:xfrm>
                <a:off x="6979553" y="4960253"/>
                <a:ext cx="295275" cy="304800"/>
              </a:xfrm>
              <a:custGeom>
                <a:avLst/>
                <a:gdLst>
                  <a:gd name="connsiteX0" fmla="*/ 274048 w 295275"/>
                  <a:gd name="connsiteY0" fmla="*/ 156891 h 304800"/>
                  <a:gd name="connsiteX1" fmla="*/ 268333 w 295275"/>
                  <a:gd name="connsiteY1" fmla="*/ 118791 h 304800"/>
                  <a:gd name="connsiteX2" fmla="*/ 292145 w 295275"/>
                  <a:gd name="connsiteY2" fmla="*/ 104503 h 304800"/>
                  <a:gd name="connsiteX3" fmla="*/ 266428 w 295275"/>
                  <a:gd name="connsiteY3" fmla="*/ 58783 h 304800"/>
                  <a:gd name="connsiteX4" fmla="*/ 241663 w 295275"/>
                  <a:gd name="connsiteY4" fmla="*/ 73071 h 304800"/>
                  <a:gd name="connsiteX5" fmla="*/ 175941 w 295275"/>
                  <a:gd name="connsiteY5" fmla="*/ 34971 h 304800"/>
                  <a:gd name="connsiteX6" fmla="*/ 175941 w 295275"/>
                  <a:gd name="connsiteY6" fmla="*/ 7348 h 304800"/>
                  <a:gd name="connsiteX7" fmla="*/ 123553 w 295275"/>
                  <a:gd name="connsiteY7" fmla="*/ 7348 h 304800"/>
                  <a:gd name="connsiteX8" fmla="*/ 123553 w 295275"/>
                  <a:gd name="connsiteY8" fmla="*/ 34971 h 304800"/>
                  <a:gd name="connsiteX9" fmla="*/ 57830 w 295275"/>
                  <a:gd name="connsiteY9" fmla="*/ 73071 h 304800"/>
                  <a:gd name="connsiteX10" fmla="*/ 33066 w 295275"/>
                  <a:gd name="connsiteY10" fmla="*/ 58783 h 304800"/>
                  <a:gd name="connsiteX11" fmla="*/ 7348 w 295275"/>
                  <a:gd name="connsiteY11" fmla="*/ 104503 h 304800"/>
                  <a:gd name="connsiteX12" fmla="*/ 31161 w 295275"/>
                  <a:gd name="connsiteY12" fmla="*/ 118791 h 304800"/>
                  <a:gd name="connsiteX13" fmla="*/ 25445 w 295275"/>
                  <a:gd name="connsiteY13" fmla="*/ 156891 h 304800"/>
                  <a:gd name="connsiteX14" fmla="*/ 31161 w 295275"/>
                  <a:gd name="connsiteY14" fmla="*/ 194991 h 304800"/>
                  <a:gd name="connsiteX15" fmla="*/ 7348 w 295275"/>
                  <a:gd name="connsiteY15" fmla="*/ 209278 h 304800"/>
                  <a:gd name="connsiteX16" fmla="*/ 33066 w 295275"/>
                  <a:gd name="connsiteY16" fmla="*/ 254998 h 304800"/>
                  <a:gd name="connsiteX17" fmla="*/ 57830 w 295275"/>
                  <a:gd name="connsiteY17" fmla="*/ 240711 h 304800"/>
                  <a:gd name="connsiteX18" fmla="*/ 123553 w 295275"/>
                  <a:gd name="connsiteY18" fmla="*/ 278811 h 304800"/>
                  <a:gd name="connsiteX19" fmla="*/ 123553 w 295275"/>
                  <a:gd name="connsiteY19" fmla="*/ 306433 h 304800"/>
                  <a:gd name="connsiteX20" fmla="*/ 175941 w 295275"/>
                  <a:gd name="connsiteY20" fmla="*/ 306433 h 304800"/>
                  <a:gd name="connsiteX21" fmla="*/ 175941 w 295275"/>
                  <a:gd name="connsiteY21" fmla="*/ 278811 h 304800"/>
                  <a:gd name="connsiteX22" fmla="*/ 241663 w 295275"/>
                  <a:gd name="connsiteY22" fmla="*/ 240711 h 304800"/>
                  <a:gd name="connsiteX23" fmla="*/ 266428 w 295275"/>
                  <a:gd name="connsiteY23" fmla="*/ 254998 h 304800"/>
                  <a:gd name="connsiteX24" fmla="*/ 292145 w 295275"/>
                  <a:gd name="connsiteY24" fmla="*/ 209278 h 304800"/>
                  <a:gd name="connsiteX25" fmla="*/ 268333 w 295275"/>
                  <a:gd name="connsiteY25" fmla="*/ 194991 h 304800"/>
                  <a:gd name="connsiteX26" fmla="*/ 274048 w 295275"/>
                  <a:gd name="connsiteY26" fmla="*/ 156891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275" h="304800">
                    <a:moveTo>
                      <a:pt x="274048" y="156891"/>
                    </a:moveTo>
                    <a:cubicBezTo>
                      <a:pt x="274048" y="143556"/>
                      <a:pt x="272143" y="131173"/>
                      <a:pt x="268333" y="118791"/>
                    </a:cubicBezTo>
                    <a:lnTo>
                      <a:pt x="292145" y="104503"/>
                    </a:lnTo>
                    <a:lnTo>
                      <a:pt x="266428" y="58783"/>
                    </a:lnTo>
                    <a:lnTo>
                      <a:pt x="241663" y="73071"/>
                    </a:lnTo>
                    <a:cubicBezTo>
                      <a:pt x="224518" y="54021"/>
                      <a:pt x="201658" y="40686"/>
                      <a:pt x="175941" y="34971"/>
                    </a:cubicBezTo>
                    <a:lnTo>
                      <a:pt x="175941" y="7348"/>
                    </a:lnTo>
                    <a:lnTo>
                      <a:pt x="123553" y="7348"/>
                    </a:lnTo>
                    <a:lnTo>
                      <a:pt x="123553" y="34971"/>
                    </a:lnTo>
                    <a:cubicBezTo>
                      <a:pt x="97836" y="40686"/>
                      <a:pt x="74975" y="54021"/>
                      <a:pt x="57830" y="73071"/>
                    </a:cubicBezTo>
                    <a:lnTo>
                      <a:pt x="33066" y="58783"/>
                    </a:lnTo>
                    <a:lnTo>
                      <a:pt x="7348" y="104503"/>
                    </a:lnTo>
                    <a:lnTo>
                      <a:pt x="31161" y="118791"/>
                    </a:lnTo>
                    <a:cubicBezTo>
                      <a:pt x="27350" y="131173"/>
                      <a:pt x="25445" y="143556"/>
                      <a:pt x="25445" y="156891"/>
                    </a:cubicBezTo>
                    <a:cubicBezTo>
                      <a:pt x="25445" y="170226"/>
                      <a:pt x="27350" y="182608"/>
                      <a:pt x="31161" y="194991"/>
                    </a:cubicBezTo>
                    <a:lnTo>
                      <a:pt x="7348" y="209278"/>
                    </a:lnTo>
                    <a:lnTo>
                      <a:pt x="33066" y="254998"/>
                    </a:lnTo>
                    <a:lnTo>
                      <a:pt x="57830" y="240711"/>
                    </a:lnTo>
                    <a:cubicBezTo>
                      <a:pt x="74975" y="259761"/>
                      <a:pt x="97836" y="273096"/>
                      <a:pt x="123553" y="278811"/>
                    </a:cubicBezTo>
                    <a:lnTo>
                      <a:pt x="123553" y="306433"/>
                    </a:lnTo>
                    <a:lnTo>
                      <a:pt x="175941" y="306433"/>
                    </a:lnTo>
                    <a:lnTo>
                      <a:pt x="175941" y="278811"/>
                    </a:lnTo>
                    <a:cubicBezTo>
                      <a:pt x="201658" y="273096"/>
                      <a:pt x="224518" y="259761"/>
                      <a:pt x="241663" y="240711"/>
                    </a:cubicBezTo>
                    <a:lnTo>
                      <a:pt x="266428" y="254998"/>
                    </a:lnTo>
                    <a:lnTo>
                      <a:pt x="292145" y="209278"/>
                    </a:lnTo>
                    <a:lnTo>
                      <a:pt x="268333" y="194991"/>
                    </a:lnTo>
                    <a:cubicBezTo>
                      <a:pt x="272143" y="183561"/>
                      <a:pt x="274048" y="170226"/>
                      <a:pt x="274048" y="156891"/>
                    </a:cubicBezTo>
                    <a:close/>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grpSp>
      </p:grpSp>
      <p:sp>
        <p:nvSpPr>
          <p:cNvPr id="209" name="Oval 208">
            <a:extLst>
              <a:ext uri="{FF2B5EF4-FFF2-40B4-BE49-F238E27FC236}">
                <a16:creationId xmlns:a16="http://schemas.microsoft.com/office/drawing/2014/main" xmlns="" id="{984EC1E9-18E7-4C88-A389-BF8017CDCF53}"/>
              </a:ext>
            </a:extLst>
          </p:cNvPr>
          <p:cNvSpPr/>
          <p:nvPr/>
        </p:nvSpPr>
        <p:spPr>
          <a:xfrm>
            <a:off x="6832009" y="4752749"/>
            <a:ext cx="539337" cy="539337"/>
          </a:xfrm>
          <a:prstGeom prst="ellipse">
            <a:avLst/>
          </a:prstGeom>
          <a:solidFill>
            <a:srgbClr val="FFFFFF"/>
          </a:solidFill>
          <a:ln w="10795" cap="flat" cmpd="sng" algn="ctr">
            <a:noFill/>
            <a:prstDash val="solid"/>
          </a:ln>
          <a:effectLst/>
        </p:spPr>
      </p:sp>
      <p:sp>
        <p:nvSpPr>
          <p:cNvPr id="210" name="Freeform: Shape 209">
            <a:extLst>
              <a:ext uri="{FF2B5EF4-FFF2-40B4-BE49-F238E27FC236}">
                <a16:creationId xmlns:a16="http://schemas.microsoft.com/office/drawing/2014/main" xmlns="" id="{22D8CBA0-52FB-45DD-ABA3-5229EEE61377}"/>
              </a:ext>
            </a:extLst>
          </p:cNvPr>
          <p:cNvSpPr/>
          <p:nvPr/>
        </p:nvSpPr>
        <p:spPr>
          <a:xfrm flipH="1">
            <a:off x="7706921" y="2483666"/>
            <a:ext cx="2697886" cy="307777"/>
          </a:xfrm>
          <a:custGeom>
            <a:avLst/>
            <a:gdLst>
              <a:gd name="connsiteX0" fmla="*/ 0 w 4647359"/>
              <a:gd name="connsiteY0" fmla="*/ 0 h 1136650"/>
              <a:gd name="connsiteX1" fmla="*/ 4647359 w 4647359"/>
              <a:gd name="connsiteY1" fmla="*/ 0 h 1136650"/>
              <a:gd name="connsiteX2" fmla="*/ 4647359 w 4647359"/>
              <a:gd name="connsiteY2" fmla="*/ 1136650 h 1136650"/>
              <a:gd name="connsiteX3" fmla="*/ 0 w 4647359"/>
              <a:gd name="connsiteY3" fmla="*/ 1136650 h 1136650"/>
              <a:gd name="connsiteX4" fmla="*/ 0 w 4647359"/>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7359" h="1136650">
                <a:moveTo>
                  <a:pt x="0" y="0"/>
                </a:moveTo>
                <a:lnTo>
                  <a:pt x="4647359" y="0"/>
                </a:lnTo>
                <a:lnTo>
                  <a:pt x="4647359"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l"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a:ln>
                  <a:noFill/>
                </a:ln>
                <a:solidFill>
                  <a:srgbClr val="FFFFFF"/>
                </a:solidFill>
                <a:effectLst/>
                <a:uLnTx/>
                <a:uFillTx/>
                <a:latin typeface="Segoe UI Semibold"/>
                <a:ea typeface="+mn-ea"/>
                <a:cs typeface="Segoe UI" pitchFamily="34" charset="0"/>
                <a:rtl val="0"/>
              </a:rPr>
              <a:t>Marketing</a:t>
            </a:r>
          </a:p>
        </p:txBody>
      </p:sp>
      <p:sp>
        <p:nvSpPr>
          <p:cNvPr id="211" name="Freeform: Shape 210">
            <a:extLst>
              <a:ext uri="{FF2B5EF4-FFF2-40B4-BE49-F238E27FC236}">
                <a16:creationId xmlns:a16="http://schemas.microsoft.com/office/drawing/2014/main" xmlns="" id="{B1B561BF-8237-4D10-BD4C-06D5DCA84E52}"/>
              </a:ext>
            </a:extLst>
          </p:cNvPr>
          <p:cNvSpPr/>
          <p:nvPr/>
        </p:nvSpPr>
        <p:spPr>
          <a:xfrm flipH="1">
            <a:off x="1194373" y="3719609"/>
            <a:ext cx="2458030" cy="307777"/>
          </a:xfrm>
          <a:custGeom>
            <a:avLst/>
            <a:gdLst>
              <a:gd name="connsiteX0" fmla="*/ 0 w 4234186"/>
              <a:gd name="connsiteY0" fmla="*/ 0 h 1136650"/>
              <a:gd name="connsiteX1" fmla="*/ 4234186 w 4234186"/>
              <a:gd name="connsiteY1" fmla="*/ 0 h 1136650"/>
              <a:gd name="connsiteX2" fmla="*/ 4234186 w 4234186"/>
              <a:gd name="connsiteY2" fmla="*/ 1136650 h 1136650"/>
              <a:gd name="connsiteX3" fmla="*/ 0 w 4234186"/>
              <a:gd name="connsiteY3" fmla="*/ 1136650 h 1136650"/>
              <a:gd name="connsiteX4" fmla="*/ 0 w 4234186"/>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4186" h="1136650">
                <a:moveTo>
                  <a:pt x="0" y="0"/>
                </a:moveTo>
                <a:lnTo>
                  <a:pt x="4234186" y="0"/>
                </a:lnTo>
                <a:lnTo>
                  <a:pt x="4234186"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a:ln>
                  <a:noFill/>
                </a:ln>
                <a:solidFill>
                  <a:srgbClr val="FFFFFF"/>
                </a:solidFill>
                <a:effectLst/>
                <a:uLnTx/>
                <a:uFillTx/>
                <a:latin typeface="Segoe UI Semibold"/>
                <a:ea typeface="+mn-ea"/>
                <a:cs typeface="Segoe UI" pitchFamily="34" charset="0"/>
                <a:rtl val="0"/>
              </a:rPr>
              <a:t>Finance</a:t>
            </a:r>
          </a:p>
        </p:txBody>
      </p:sp>
      <p:sp>
        <p:nvSpPr>
          <p:cNvPr id="212" name="Freeform: Shape 211">
            <a:extLst>
              <a:ext uri="{FF2B5EF4-FFF2-40B4-BE49-F238E27FC236}">
                <a16:creationId xmlns:a16="http://schemas.microsoft.com/office/drawing/2014/main" xmlns="" id="{78965963-2457-47AD-A6D3-23A2E3CA3F60}"/>
              </a:ext>
            </a:extLst>
          </p:cNvPr>
          <p:cNvSpPr/>
          <p:nvPr/>
        </p:nvSpPr>
        <p:spPr>
          <a:xfrm flipH="1">
            <a:off x="1406298" y="4888513"/>
            <a:ext cx="2697886" cy="307777"/>
          </a:xfrm>
          <a:custGeom>
            <a:avLst/>
            <a:gdLst>
              <a:gd name="connsiteX0" fmla="*/ 0 w 4647359"/>
              <a:gd name="connsiteY0" fmla="*/ 0 h 1136650"/>
              <a:gd name="connsiteX1" fmla="*/ 4647359 w 4647359"/>
              <a:gd name="connsiteY1" fmla="*/ 0 h 1136650"/>
              <a:gd name="connsiteX2" fmla="*/ 4647359 w 4647359"/>
              <a:gd name="connsiteY2" fmla="*/ 1136650 h 1136650"/>
              <a:gd name="connsiteX3" fmla="*/ 0 w 4647359"/>
              <a:gd name="connsiteY3" fmla="*/ 1136650 h 1136650"/>
              <a:gd name="connsiteX4" fmla="*/ 0 w 4647359"/>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7359" h="1136650">
                <a:moveTo>
                  <a:pt x="0" y="0"/>
                </a:moveTo>
                <a:lnTo>
                  <a:pt x="4647359" y="0"/>
                </a:lnTo>
                <a:lnTo>
                  <a:pt x="4647359"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a:ln>
                  <a:noFill/>
                </a:ln>
                <a:solidFill>
                  <a:srgbClr val="FFFFFF"/>
                </a:solidFill>
                <a:effectLst/>
                <a:uLnTx/>
                <a:uFillTx/>
                <a:latin typeface="Segoe UI Semibold"/>
                <a:ea typeface="+mn-ea"/>
                <a:cs typeface="Segoe UI" pitchFamily="34" charset="0"/>
                <a:rtl val="0"/>
              </a:rPr>
              <a:t>Operations</a:t>
            </a:r>
          </a:p>
        </p:txBody>
      </p:sp>
      <p:sp>
        <p:nvSpPr>
          <p:cNvPr id="213" name="Freeform: Shape 212">
            <a:extLst>
              <a:ext uri="{FF2B5EF4-FFF2-40B4-BE49-F238E27FC236}">
                <a16:creationId xmlns:a16="http://schemas.microsoft.com/office/drawing/2014/main" xmlns="" id="{DB61148D-AA02-417B-8E7E-A97566C62281}"/>
              </a:ext>
            </a:extLst>
          </p:cNvPr>
          <p:cNvSpPr/>
          <p:nvPr/>
        </p:nvSpPr>
        <p:spPr>
          <a:xfrm>
            <a:off x="4512823" y="1453478"/>
            <a:ext cx="2697886" cy="307777"/>
          </a:xfrm>
          <a:custGeom>
            <a:avLst/>
            <a:gdLst>
              <a:gd name="connsiteX0" fmla="*/ 0 w 4647359"/>
              <a:gd name="connsiteY0" fmla="*/ 0 h 1136650"/>
              <a:gd name="connsiteX1" fmla="*/ 4647359 w 4647359"/>
              <a:gd name="connsiteY1" fmla="*/ 0 h 1136650"/>
              <a:gd name="connsiteX2" fmla="*/ 4647359 w 4647359"/>
              <a:gd name="connsiteY2" fmla="*/ 1136650 h 1136650"/>
              <a:gd name="connsiteX3" fmla="*/ 0 w 4647359"/>
              <a:gd name="connsiteY3" fmla="*/ 1136650 h 1136650"/>
              <a:gd name="connsiteX4" fmla="*/ 0 w 4647359"/>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7359" h="1136650">
                <a:moveTo>
                  <a:pt x="0" y="0"/>
                </a:moveTo>
                <a:lnTo>
                  <a:pt x="4647359" y="0"/>
                </a:lnTo>
                <a:lnTo>
                  <a:pt x="4647359"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ctr"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dirty="0">
                <a:ln>
                  <a:noFill/>
                </a:ln>
                <a:solidFill>
                  <a:srgbClr val="FFFFFF"/>
                </a:solidFill>
                <a:effectLst/>
                <a:uLnTx/>
                <a:uFillTx/>
                <a:latin typeface="Segoe UI Semibold"/>
                <a:ea typeface="+mn-ea"/>
                <a:cs typeface="Segoe UI" pitchFamily="34" charset="0"/>
                <a:rtl val="0"/>
              </a:rPr>
              <a:t>Sales</a:t>
            </a:r>
          </a:p>
        </p:txBody>
      </p:sp>
      <p:sp>
        <p:nvSpPr>
          <p:cNvPr id="214" name="Freeform: Shape 213">
            <a:extLst>
              <a:ext uri="{FF2B5EF4-FFF2-40B4-BE49-F238E27FC236}">
                <a16:creationId xmlns:a16="http://schemas.microsoft.com/office/drawing/2014/main" xmlns="" id="{932511B1-7460-4E71-B4F9-8FB49AB4CC2F}"/>
              </a:ext>
            </a:extLst>
          </p:cNvPr>
          <p:cNvSpPr/>
          <p:nvPr/>
        </p:nvSpPr>
        <p:spPr>
          <a:xfrm>
            <a:off x="1719743" y="2483666"/>
            <a:ext cx="2458030" cy="307777"/>
          </a:xfrm>
          <a:custGeom>
            <a:avLst/>
            <a:gdLst>
              <a:gd name="connsiteX0" fmla="*/ 0 w 4234186"/>
              <a:gd name="connsiteY0" fmla="*/ 0 h 1136650"/>
              <a:gd name="connsiteX1" fmla="*/ 4234186 w 4234186"/>
              <a:gd name="connsiteY1" fmla="*/ 0 h 1136650"/>
              <a:gd name="connsiteX2" fmla="*/ 4234186 w 4234186"/>
              <a:gd name="connsiteY2" fmla="*/ 1136650 h 1136650"/>
              <a:gd name="connsiteX3" fmla="*/ 0 w 4234186"/>
              <a:gd name="connsiteY3" fmla="*/ 1136650 h 1136650"/>
              <a:gd name="connsiteX4" fmla="*/ 0 w 4234186"/>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4186" h="1136650">
                <a:moveTo>
                  <a:pt x="0" y="0"/>
                </a:moveTo>
                <a:lnTo>
                  <a:pt x="4234186" y="0"/>
                </a:lnTo>
                <a:lnTo>
                  <a:pt x="4234186"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a:ln>
                  <a:noFill/>
                </a:ln>
                <a:solidFill>
                  <a:srgbClr val="FFFFFF"/>
                </a:solidFill>
                <a:effectLst/>
                <a:uLnTx/>
                <a:uFillTx/>
                <a:latin typeface="Segoe UI Semibold"/>
                <a:ea typeface="+mn-ea"/>
                <a:cs typeface="Segoe UI" pitchFamily="34" charset="0"/>
                <a:rtl val="0"/>
              </a:rPr>
              <a:t>Talent</a:t>
            </a:r>
          </a:p>
        </p:txBody>
      </p:sp>
      <p:sp>
        <p:nvSpPr>
          <p:cNvPr id="215" name="Freeform: Shape 214">
            <a:extLst>
              <a:ext uri="{FF2B5EF4-FFF2-40B4-BE49-F238E27FC236}">
                <a16:creationId xmlns:a16="http://schemas.microsoft.com/office/drawing/2014/main" xmlns="" id="{7D96A085-8857-4266-9C7C-D8274716E283}"/>
              </a:ext>
            </a:extLst>
          </p:cNvPr>
          <p:cNvSpPr/>
          <p:nvPr/>
        </p:nvSpPr>
        <p:spPr>
          <a:xfrm>
            <a:off x="8059515" y="3719609"/>
            <a:ext cx="2697886" cy="307777"/>
          </a:xfrm>
          <a:custGeom>
            <a:avLst/>
            <a:gdLst>
              <a:gd name="connsiteX0" fmla="*/ 0 w 4647359"/>
              <a:gd name="connsiteY0" fmla="*/ 0 h 1136650"/>
              <a:gd name="connsiteX1" fmla="*/ 4647359 w 4647359"/>
              <a:gd name="connsiteY1" fmla="*/ 0 h 1136650"/>
              <a:gd name="connsiteX2" fmla="*/ 4647359 w 4647359"/>
              <a:gd name="connsiteY2" fmla="*/ 1136650 h 1136650"/>
              <a:gd name="connsiteX3" fmla="*/ 0 w 4647359"/>
              <a:gd name="connsiteY3" fmla="*/ 1136650 h 1136650"/>
              <a:gd name="connsiteX4" fmla="*/ 0 w 4647359"/>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7359" h="1136650">
                <a:moveTo>
                  <a:pt x="0" y="0"/>
                </a:moveTo>
                <a:lnTo>
                  <a:pt x="4647359" y="0"/>
                </a:lnTo>
                <a:lnTo>
                  <a:pt x="4647359"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l"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a:ln>
                  <a:noFill/>
                </a:ln>
                <a:solidFill>
                  <a:srgbClr val="FFFFFF"/>
                </a:solidFill>
                <a:effectLst/>
                <a:uLnTx/>
                <a:uFillTx/>
                <a:latin typeface="Segoe UI Semibold"/>
                <a:ea typeface="+mn-ea"/>
                <a:cs typeface="Segoe UI" pitchFamily="34" charset="0"/>
                <a:rtl/>
              </a:rPr>
              <a:t>الخدمة</a:t>
            </a:r>
          </a:p>
        </p:txBody>
      </p:sp>
      <p:sp>
        <p:nvSpPr>
          <p:cNvPr id="216" name="Freeform: Shape 215">
            <a:extLst>
              <a:ext uri="{FF2B5EF4-FFF2-40B4-BE49-F238E27FC236}">
                <a16:creationId xmlns:a16="http://schemas.microsoft.com/office/drawing/2014/main" xmlns="" id="{CC086DB1-13C2-44B1-80E7-1C178E84C532}"/>
              </a:ext>
            </a:extLst>
          </p:cNvPr>
          <p:cNvSpPr/>
          <p:nvPr/>
        </p:nvSpPr>
        <p:spPr>
          <a:xfrm flipH="1">
            <a:off x="7621822" y="4888513"/>
            <a:ext cx="2697886" cy="307777"/>
          </a:xfrm>
          <a:custGeom>
            <a:avLst/>
            <a:gdLst>
              <a:gd name="connsiteX0" fmla="*/ 0 w 4647359"/>
              <a:gd name="connsiteY0" fmla="*/ 0 h 1136650"/>
              <a:gd name="connsiteX1" fmla="*/ 4647359 w 4647359"/>
              <a:gd name="connsiteY1" fmla="*/ 0 h 1136650"/>
              <a:gd name="connsiteX2" fmla="*/ 4647359 w 4647359"/>
              <a:gd name="connsiteY2" fmla="*/ 1136650 h 1136650"/>
              <a:gd name="connsiteX3" fmla="*/ 0 w 4647359"/>
              <a:gd name="connsiteY3" fmla="*/ 1136650 h 1136650"/>
              <a:gd name="connsiteX4" fmla="*/ 0 w 4647359"/>
              <a:gd name="connsiteY4" fmla="*/ 0 h 1136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7359" h="1136650">
                <a:moveTo>
                  <a:pt x="0" y="0"/>
                </a:moveTo>
                <a:lnTo>
                  <a:pt x="4647359" y="0"/>
                </a:lnTo>
                <a:lnTo>
                  <a:pt x="4647359" y="1136650"/>
                </a:lnTo>
                <a:lnTo>
                  <a:pt x="0" y="1136650"/>
                </a:lnTo>
                <a:lnTo>
                  <a:pt x="0" y="0"/>
                </a:lnTo>
                <a:close/>
              </a:path>
            </a:pathLst>
          </a:custGeom>
          <a:noFill/>
          <a:ln w="10795" cap="flat" cmpd="sng" algn="ctr">
            <a:noFill/>
            <a:prstDash val="solid"/>
          </a:ln>
          <a:effectLst/>
        </p:spPr>
        <p:txBody>
          <a:bodyPr spcFirstLastPara="0" vert="horz" wrap="square" lIns="0" tIns="0" rIns="0" bIns="0" numCol="1" spcCol="1270" rtlCol="1" anchor="ctr" anchorCtr="0">
            <a:spAutoFit/>
          </a:bodyPr>
          <a:lstStyle/>
          <a:p>
            <a:pPr marL="0" marR="0" lvl="0" indent="0" algn="l" defTabSz="932472" rtl="1" eaLnBrk="1" fontAlgn="base" latinLnBrk="0" hangingPunct="1">
              <a:lnSpc>
                <a:spcPct val="100000"/>
              </a:lnSpc>
              <a:spcBef>
                <a:spcPct val="0"/>
              </a:spcBef>
              <a:spcAft>
                <a:spcPct val="0"/>
              </a:spcAft>
              <a:buClrTx/>
              <a:buSzTx/>
              <a:buFontTx/>
              <a:buNone/>
              <a:tabLst/>
              <a:defRPr/>
            </a:pPr>
            <a:r>
              <a:rPr kumimoji="0" lang="ar-SA" sz="2000" b="0" i="0" u="none" strike="noStrike" kern="0" cap="none" spc="0" normalizeH="0" baseline="0" noProof="0">
                <a:ln>
                  <a:noFill/>
                </a:ln>
                <a:solidFill>
                  <a:srgbClr val="FFFFFF"/>
                </a:solidFill>
                <a:effectLst/>
                <a:uLnTx/>
                <a:uFillTx/>
                <a:latin typeface="Segoe UI Semibold"/>
                <a:ea typeface="+mn-ea"/>
                <a:cs typeface="Segoe UI" pitchFamily="34" charset="0"/>
                <a:rtl val="0"/>
              </a:rPr>
              <a:t>Commerce</a:t>
            </a:r>
          </a:p>
        </p:txBody>
      </p:sp>
      <p:sp>
        <p:nvSpPr>
          <p:cNvPr id="217" name="Arc 216">
            <a:extLst>
              <a:ext uri="{FF2B5EF4-FFF2-40B4-BE49-F238E27FC236}">
                <a16:creationId xmlns:a16="http://schemas.microsoft.com/office/drawing/2014/main" xmlns="" id="{A3505038-2847-4ED0-95EC-16A6DACA62DA}"/>
              </a:ext>
            </a:extLst>
          </p:cNvPr>
          <p:cNvSpPr/>
          <p:nvPr/>
        </p:nvSpPr>
        <p:spPr>
          <a:xfrm flipH="1">
            <a:off x="5584888" y="3537643"/>
            <a:ext cx="553753" cy="553753"/>
          </a:xfrm>
          <a:prstGeom prst="arc">
            <a:avLst>
              <a:gd name="adj1" fmla="val 603638"/>
              <a:gd name="adj2" fmla="val 10369400"/>
            </a:avLst>
          </a:prstGeom>
          <a:noFill/>
          <a:ln w="19050" cap="flat" cmpd="sng" algn="ctr">
            <a:solidFill>
              <a:sysClr val="window" lastClr="FFFFFF"/>
            </a:solidFill>
            <a:prstDash val="solid"/>
            <a:miter lim="800000"/>
            <a:headEnd type="none" w="med" len="med"/>
            <a:tailEnd type="arrow" w="med" len="med"/>
          </a:ln>
          <a:effectLst/>
        </p:spPr>
        <p:txBody>
          <a:bodyPr rot="0" spcFirstLastPara="1" vertOverflow="overflow" horzOverflow="overflow" vert="horz" wrap="square" lIns="91440" tIns="0" rIns="91440" bIns="0" numCol="1" spcCol="0" rtlCol="1" fromWordArt="0" anchor="b" anchorCtr="0" forceAA="0" compatLnSpc="1">
            <a:prstTxWarp prst="textArchDown">
              <a:avLst>
                <a:gd name="adj" fmla="val 5335059"/>
              </a:avLst>
            </a:prstTxWarp>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mn-ea"/>
              <a:cs typeface="+mn-cs"/>
            </a:endParaRPr>
          </a:p>
        </p:txBody>
      </p:sp>
      <p:sp>
        <p:nvSpPr>
          <p:cNvPr id="218" name="Arc 217">
            <a:extLst>
              <a:ext uri="{FF2B5EF4-FFF2-40B4-BE49-F238E27FC236}">
                <a16:creationId xmlns:a16="http://schemas.microsoft.com/office/drawing/2014/main" xmlns="" id="{48DB8D79-2842-4923-AE60-97EB7A8658C1}"/>
              </a:ext>
            </a:extLst>
          </p:cNvPr>
          <p:cNvSpPr/>
          <p:nvPr/>
        </p:nvSpPr>
        <p:spPr>
          <a:xfrm flipH="1">
            <a:off x="5584888" y="3537643"/>
            <a:ext cx="553753" cy="553753"/>
          </a:xfrm>
          <a:prstGeom prst="arc">
            <a:avLst>
              <a:gd name="adj1" fmla="val 11360395"/>
              <a:gd name="adj2" fmla="val 21142794"/>
            </a:avLst>
          </a:prstGeom>
          <a:noFill/>
          <a:ln w="19050" cap="flat" cmpd="sng" algn="ctr">
            <a:solidFill>
              <a:sysClr val="window" lastClr="FFFFFF"/>
            </a:solidFill>
            <a:prstDash val="solid"/>
            <a:miter lim="800000"/>
            <a:headEnd type="none" w="med" len="med"/>
            <a:tailEnd type="arrow" w="med" len="med"/>
          </a:ln>
          <a:effectLst/>
        </p:spPr>
        <p:txBody>
          <a:bodyPr rot="0" spcFirstLastPara="1" vertOverflow="overflow" horzOverflow="overflow" vert="horz" wrap="square" lIns="91440" tIns="0" rIns="91440" bIns="0" numCol="1" spcCol="0" rtlCol="1" fromWordArt="0" anchor="b" anchorCtr="0" forceAA="0" compatLnSpc="1">
            <a:prstTxWarp prst="textArchDown">
              <a:avLst>
                <a:gd name="adj" fmla="val 5335059"/>
              </a:avLst>
            </a:prstTxWarp>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mn-ea"/>
              <a:cs typeface="+mn-cs"/>
            </a:endParaRPr>
          </a:p>
        </p:txBody>
      </p:sp>
      <p:cxnSp>
        <p:nvCxnSpPr>
          <p:cNvPr id="219" name="Straight Connector 218">
            <a:extLst>
              <a:ext uri="{FF2B5EF4-FFF2-40B4-BE49-F238E27FC236}">
                <a16:creationId xmlns:a16="http://schemas.microsoft.com/office/drawing/2014/main" xmlns="" id="{D5512895-ABDE-4053-BC14-A151E7D862C5}"/>
              </a:ext>
            </a:extLst>
          </p:cNvPr>
          <p:cNvCxnSpPr/>
          <p:nvPr/>
        </p:nvCxnSpPr>
        <p:spPr>
          <a:xfrm rot="2700000" flipH="1">
            <a:off x="5199957" y="3405618"/>
            <a:ext cx="505812" cy="0"/>
          </a:xfrm>
          <a:prstGeom prst="line">
            <a:avLst/>
          </a:prstGeom>
          <a:noFill/>
          <a:ln w="19050" cap="flat" cmpd="sng" algn="ctr">
            <a:solidFill>
              <a:sysClr val="window" lastClr="FFFFFF"/>
            </a:solidFill>
            <a:prstDash val="solid"/>
            <a:miter lim="800000"/>
            <a:headEnd type="arrow" w="med" len="med"/>
            <a:tailEnd type="arrow" w="med" len="med"/>
          </a:ln>
          <a:effectLst/>
        </p:spPr>
      </p:cxnSp>
      <p:cxnSp>
        <p:nvCxnSpPr>
          <p:cNvPr id="220" name="Straight Connector 219">
            <a:extLst>
              <a:ext uri="{FF2B5EF4-FFF2-40B4-BE49-F238E27FC236}">
                <a16:creationId xmlns:a16="http://schemas.microsoft.com/office/drawing/2014/main" xmlns="" id="{79080BFC-BF0D-43E1-8B96-48E25160514B}"/>
              </a:ext>
            </a:extLst>
          </p:cNvPr>
          <p:cNvCxnSpPr/>
          <p:nvPr/>
        </p:nvCxnSpPr>
        <p:spPr>
          <a:xfrm rot="2700000" flipH="1">
            <a:off x="6017759" y="4223421"/>
            <a:ext cx="505812" cy="0"/>
          </a:xfrm>
          <a:prstGeom prst="line">
            <a:avLst/>
          </a:prstGeom>
          <a:noFill/>
          <a:ln w="19050" cap="flat" cmpd="sng" algn="ctr">
            <a:solidFill>
              <a:sysClr val="window" lastClr="FFFFFF"/>
            </a:solidFill>
            <a:prstDash val="solid"/>
            <a:miter lim="800000"/>
            <a:headEnd type="arrow" w="med" len="med"/>
            <a:tailEnd type="arrow" w="med" len="med"/>
          </a:ln>
          <a:effectLst/>
        </p:spPr>
      </p:cxnSp>
      <p:cxnSp>
        <p:nvCxnSpPr>
          <p:cNvPr id="221" name="Straight Connector 220">
            <a:extLst>
              <a:ext uri="{FF2B5EF4-FFF2-40B4-BE49-F238E27FC236}">
                <a16:creationId xmlns:a16="http://schemas.microsoft.com/office/drawing/2014/main" xmlns="" id="{8A66A77E-DD4E-4CAE-A14A-8D5B6DA87CFB}"/>
              </a:ext>
            </a:extLst>
          </p:cNvPr>
          <p:cNvCxnSpPr/>
          <p:nvPr/>
        </p:nvCxnSpPr>
        <p:spPr>
          <a:xfrm rot="18900000" flipH="1">
            <a:off x="5199958" y="4223421"/>
            <a:ext cx="505812" cy="0"/>
          </a:xfrm>
          <a:prstGeom prst="line">
            <a:avLst/>
          </a:prstGeom>
          <a:noFill/>
          <a:ln w="19050" cap="flat" cmpd="sng" algn="ctr">
            <a:solidFill>
              <a:sysClr val="window" lastClr="FFFFFF"/>
            </a:solidFill>
            <a:prstDash val="solid"/>
            <a:miter lim="800000"/>
            <a:headEnd type="arrow" w="med" len="med"/>
            <a:tailEnd type="arrow" w="med" len="med"/>
          </a:ln>
          <a:effectLst/>
        </p:spPr>
      </p:cxnSp>
      <p:cxnSp>
        <p:nvCxnSpPr>
          <p:cNvPr id="222" name="Straight Connector 221">
            <a:extLst>
              <a:ext uri="{FF2B5EF4-FFF2-40B4-BE49-F238E27FC236}">
                <a16:creationId xmlns:a16="http://schemas.microsoft.com/office/drawing/2014/main" xmlns="" id="{2D2F0C8E-CDDD-4D54-B4F2-E3E69058AC94}"/>
              </a:ext>
            </a:extLst>
          </p:cNvPr>
          <p:cNvCxnSpPr/>
          <p:nvPr/>
        </p:nvCxnSpPr>
        <p:spPr>
          <a:xfrm rot="18900000" flipH="1">
            <a:off x="6017759" y="3405618"/>
            <a:ext cx="505812" cy="0"/>
          </a:xfrm>
          <a:prstGeom prst="line">
            <a:avLst/>
          </a:prstGeom>
          <a:noFill/>
          <a:ln w="19050" cap="flat" cmpd="sng" algn="ctr">
            <a:solidFill>
              <a:sysClr val="window" lastClr="FFFFFF"/>
            </a:solidFill>
            <a:prstDash val="solid"/>
            <a:miter lim="800000"/>
            <a:headEnd type="arrow" w="med" len="med"/>
            <a:tailEnd type="arrow" w="med" len="med"/>
          </a:ln>
          <a:effectLst/>
        </p:spPr>
      </p:cxnSp>
      <p:sp>
        <p:nvSpPr>
          <p:cNvPr id="223" name="!! Arc 50">
            <a:extLst>
              <a:ext uri="{FF2B5EF4-FFF2-40B4-BE49-F238E27FC236}">
                <a16:creationId xmlns:a16="http://schemas.microsoft.com/office/drawing/2014/main" xmlns="" id="{865F6147-C4A3-4532-8666-79C7E282CE90}"/>
              </a:ext>
            </a:extLst>
          </p:cNvPr>
          <p:cNvSpPr/>
          <p:nvPr/>
        </p:nvSpPr>
        <p:spPr bwMode="auto">
          <a:xfrm flipH="1">
            <a:off x="4843037" y="2795791"/>
            <a:ext cx="2037455" cy="2037456"/>
          </a:xfrm>
          <a:prstGeom prst="arc">
            <a:avLst>
              <a:gd name="adj1" fmla="val 14349488"/>
              <a:gd name="adj2" fmla="val 18141378"/>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Segoe UI" pitchFamily="34" charset="0"/>
              <a:cs typeface="Segoe UI" pitchFamily="34" charset="0"/>
            </a:endParaRPr>
          </a:p>
        </p:txBody>
      </p:sp>
      <p:sp>
        <p:nvSpPr>
          <p:cNvPr id="224" name="!! Arc 51">
            <a:extLst>
              <a:ext uri="{FF2B5EF4-FFF2-40B4-BE49-F238E27FC236}">
                <a16:creationId xmlns:a16="http://schemas.microsoft.com/office/drawing/2014/main" xmlns="" id="{587114A4-633B-496B-B65D-BBF5BF009D6E}"/>
              </a:ext>
            </a:extLst>
          </p:cNvPr>
          <p:cNvSpPr/>
          <p:nvPr/>
        </p:nvSpPr>
        <p:spPr bwMode="auto">
          <a:xfrm rot="10800000" flipH="1">
            <a:off x="4843037" y="2795791"/>
            <a:ext cx="2037455" cy="2037456"/>
          </a:xfrm>
          <a:prstGeom prst="arc">
            <a:avLst>
              <a:gd name="adj1" fmla="val 14349488"/>
              <a:gd name="adj2" fmla="val 18141378"/>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Segoe UI" pitchFamily="34" charset="0"/>
              <a:cs typeface="Segoe UI" pitchFamily="34" charset="0"/>
            </a:endParaRPr>
          </a:p>
        </p:txBody>
      </p:sp>
      <p:sp>
        <p:nvSpPr>
          <p:cNvPr id="225" name="!! Arc 52">
            <a:extLst>
              <a:ext uri="{FF2B5EF4-FFF2-40B4-BE49-F238E27FC236}">
                <a16:creationId xmlns:a16="http://schemas.microsoft.com/office/drawing/2014/main" xmlns="" id="{A08BA03F-11E0-4C3C-8D25-2FB01873CB33}"/>
              </a:ext>
            </a:extLst>
          </p:cNvPr>
          <p:cNvSpPr/>
          <p:nvPr/>
        </p:nvSpPr>
        <p:spPr bwMode="auto">
          <a:xfrm rot="16200000" flipH="1">
            <a:off x="4843037" y="2799808"/>
            <a:ext cx="2037456" cy="2037455"/>
          </a:xfrm>
          <a:prstGeom prst="arc">
            <a:avLst>
              <a:gd name="adj1" fmla="val 14349488"/>
              <a:gd name="adj2" fmla="val 18141378"/>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Segoe UI" pitchFamily="34" charset="0"/>
              <a:cs typeface="Segoe UI" pitchFamily="34" charset="0"/>
            </a:endParaRPr>
          </a:p>
        </p:txBody>
      </p:sp>
      <p:sp>
        <p:nvSpPr>
          <p:cNvPr id="226" name="!! Arc 53">
            <a:extLst>
              <a:ext uri="{FF2B5EF4-FFF2-40B4-BE49-F238E27FC236}">
                <a16:creationId xmlns:a16="http://schemas.microsoft.com/office/drawing/2014/main" xmlns="" id="{0D708BDC-3842-408F-B7E8-2F14750E0C31}"/>
              </a:ext>
            </a:extLst>
          </p:cNvPr>
          <p:cNvSpPr/>
          <p:nvPr/>
        </p:nvSpPr>
        <p:spPr bwMode="auto">
          <a:xfrm rot="5400000" flipH="1">
            <a:off x="4843037" y="2799808"/>
            <a:ext cx="2037456" cy="2037455"/>
          </a:xfrm>
          <a:prstGeom prst="arc">
            <a:avLst>
              <a:gd name="adj1" fmla="val 14349488"/>
              <a:gd name="adj2" fmla="val 18141378"/>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Segoe UI" pitchFamily="34" charset="0"/>
              <a:cs typeface="Segoe UI" pitchFamily="34" charset="0"/>
            </a:endParaRPr>
          </a:p>
        </p:txBody>
      </p:sp>
      <p:sp>
        <p:nvSpPr>
          <p:cNvPr id="227" name="people_11" title="Icon of two people with a chat bubble">
            <a:extLst>
              <a:ext uri="{FF2B5EF4-FFF2-40B4-BE49-F238E27FC236}">
                <a16:creationId xmlns:a16="http://schemas.microsoft.com/office/drawing/2014/main" xmlns="" id="{2A16979A-90B8-4BEF-AE50-6908B7584587}"/>
              </a:ext>
            </a:extLst>
          </p:cNvPr>
          <p:cNvSpPr>
            <a:spLocks noChangeAspect="1" noEditPoints="1"/>
          </p:cNvSpPr>
          <p:nvPr/>
        </p:nvSpPr>
        <p:spPr bwMode="auto">
          <a:xfrm>
            <a:off x="6501544" y="4431922"/>
            <a:ext cx="253263" cy="243213"/>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19050" cap="sq">
            <a:solidFill>
              <a:sysClr val="window" lastClr="FFFFFF"/>
            </a:solidFill>
            <a:prstDash val="solid"/>
            <a:miter lim="800000"/>
            <a:headEnd/>
            <a:tailEnd/>
          </a:ln>
        </p:spPr>
        <p:txBody>
          <a:bodyPr vert="horz" wrap="square" lIns="91440" tIns="45720" rIns="91440" bIns="4572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mn-ea"/>
              <a:cs typeface="+mn-cs"/>
            </a:endParaRPr>
          </a:p>
        </p:txBody>
      </p:sp>
      <p:sp>
        <p:nvSpPr>
          <p:cNvPr id="228" name="tool" title="Icon of a skrewdriver and wrench">
            <a:extLst>
              <a:ext uri="{FF2B5EF4-FFF2-40B4-BE49-F238E27FC236}">
                <a16:creationId xmlns:a16="http://schemas.microsoft.com/office/drawing/2014/main" xmlns="" id="{E004600E-3C8B-4995-A7FD-DE6925BBCFD2}"/>
              </a:ext>
            </a:extLst>
          </p:cNvPr>
          <p:cNvSpPr>
            <a:spLocks noChangeAspect="1" noEditPoints="1"/>
          </p:cNvSpPr>
          <p:nvPr/>
        </p:nvSpPr>
        <p:spPr bwMode="auto">
          <a:xfrm>
            <a:off x="5042064" y="4472443"/>
            <a:ext cx="172663" cy="24321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9050" cap="sq">
            <a:solidFill>
              <a:sysClr val="window" lastClr="FFFFFF"/>
            </a:solidFill>
            <a:prstDash val="solid"/>
            <a:miter lim="800000"/>
            <a:headEnd/>
            <a:tailEnd/>
          </a:ln>
        </p:spPr>
        <p:txBody>
          <a:bodyPr vert="horz" wrap="square" lIns="91440" tIns="45720" rIns="91440" bIns="4572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mn-ea"/>
              <a:cs typeface="+mn-cs"/>
            </a:endParaRPr>
          </a:p>
        </p:txBody>
      </p:sp>
      <p:sp>
        <p:nvSpPr>
          <p:cNvPr id="229" name="gear" title="Icon of a gear surrounded by a circle with lines of varying length">
            <a:extLst>
              <a:ext uri="{FF2B5EF4-FFF2-40B4-BE49-F238E27FC236}">
                <a16:creationId xmlns:a16="http://schemas.microsoft.com/office/drawing/2014/main" xmlns="" id="{6748CACC-7E7E-4A54-BD2A-B7C9F7D95FDE}"/>
              </a:ext>
            </a:extLst>
          </p:cNvPr>
          <p:cNvSpPr>
            <a:spLocks noChangeAspect="1" noEditPoints="1"/>
          </p:cNvSpPr>
          <p:nvPr/>
        </p:nvSpPr>
        <p:spPr bwMode="auto">
          <a:xfrm>
            <a:off x="5005111" y="2947995"/>
            <a:ext cx="246567" cy="245500"/>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19050" cap="flat">
            <a:solidFill>
              <a:sysClr val="window" lastClr="FFFFFF"/>
            </a:solidFill>
            <a:prstDash val="solid"/>
            <a:miter lim="800000"/>
            <a:headEnd/>
            <a:tailEnd/>
          </a:ln>
        </p:spPr>
        <p:txBody>
          <a:bodyPr vert="horz" wrap="square" lIns="91440" tIns="45720" rIns="91440" bIns="4572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mn-ea"/>
              <a:cs typeface="+mn-cs"/>
            </a:endParaRPr>
          </a:p>
        </p:txBody>
      </p:sp>
      <p:sp>
        <p:nvSpPr>
          <p:cNvPr id="230" name="box" title="Icon of a box">
            <a:extLst>
              <a:ext uri="{FF2B5EF4-FFF2-40B4-BE49-F238E27FC236}">
                <a16:creationId xmlns:a16="http://schemas.microsoft.com/office/drawing/2014/main" xmlns="" id="{321C3156-CE0D-4C50-9FC3-698E8C681280}"/>
              </a:ext>
            </a:extLst>
          </p:cNvPr>
          <p:cNvSpPr>
            <a:spLocks noChangeAspect="1" noEditPoints="1"/>
          </p:cNvSpPr>
          <p:nvPr/>
        </p:nvSpPr>
        <p:spPr bwMode="auto">
          <a:xfrm>
            <a:off x="6482987" y="2949843"/>
            <a:ext cx="236213" cy="238459"/>
          </a:xfrm>
          <a:custGeom>
            <a:avLst/>
            <a:gdLst>
              <a:gd name="T0" fmla="*/ 87 w 240"/>
              <a:gd name="T1" fmla="*/ 0 h 244"/>
              <a:gd name="T2" fmla="*/ 165 w 240"/>
              <a:gd name="T3" fmla="*/ 83 h 244"/>
              <a:gd name="T4" fmla="*/ 198 w 240"/>
              <a:gd name="T5" fmla="*/ 39 h 244"/>
              <a:gd name="T6" fmla="*/ 123 w 240"/>
              <a:gd name="T7" fmla="*/ 39 h 244"/>
              <a:gd name="T8" fmla="*/ 240 w 240"/>
              <a:gd name="T9" fmla="*/ 83 h 244"/>
              <a:gd name="T10" fmla="*/ 80 w 240"/>
              <a:gd name="T11" fmla="*/ 83 h 244"/>
              <a:gd name="T12" fmla="*/ 80 w 240"/>
              <a:gd name="T13" fmla="*/ 244 h 244"/>
              <a:gd name="T14" fmla="*/ 240 w 240"/>
              <a:gd name="T15" fmla="*/ 244 h 244"/>
              <a:gd name="T16" fmla="*/ 240 w 240"/>
              <a:gd name="T17" fmla="*/ 83 h 244"/>
              <a:gd name="T18" fmla="*/ 80 w 240"/>
              <a:gd name="T19" fmla="*/ 173 h 244"/>
              <a:gd name="T20" fmla="*/ 80 w 240"/>
              <a:gd name="T21" fmla="*/ 83 h 244"/>
              <a:gd name="T22" fmla="*/ 0 w 240"/>
              <a:gd name="T23" fmla="*/ 0 h 244"/>
              <a:gd name="T24" fmla="*/ 0 w 240"/>
              <a:gd name="T25" fmla="*/ 137 h 244"/>
              <a:gd name="T26" fmla="*/ 80 w 240"/>
              <a:gd name="T27" fmla="*/ 244 h 244"/>
              <a:gd name="T28" fmla="*/ 80 w 240"/>
              <a:gd name="T29" fmla="*/ 173 h 244"/>
              <a:gd name="T30" fmla="*/ 119 w 240"/>
              <a:gd name="T31" fmla="*/ 0 h 244"/>
              <a:gd name="T32" fmla="*/ 0 w 240"/>
              <a:gd name="T33" fmla="*/ 0 h 244"/>
              <a:gd name="T34" fmla="*/ 80 w 240"/>
              <a:gd name="T35" fmla="*/ 83 h 244"/>
              <a:gd name="T36" fmla="*/ 240 w 240"/>
              <a:gd name="T37" fmla="*/ 83 h 244"/>
              <a:gd name="T38" fmla="*/ 161 w 240"/>
              <a:gd name="T39" fmla="*/ 0 h 244"/>
              <a:gd name="T40" fmla="*/ 119 w 240"/>
              <a:gd name="T41"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44">
                <a:moveTo>
                  <a:pt x="87" y="0"/>
                </a:moveTo>
                <a:lnTo>
                  <a:pt x="165" y="83"/>
                </a:lnTo>
                <a:moveTo>
                  <a:pt x="198" y="39"/>
                </a:moveTo>
                <a:lnTo>
                  <a:pt x="123" y="39"/>
                </a:lnTo>
                <a:moveTo>
                  <a:pt x="240" y="83"/>
                </a:moveTo>
                <a:lnTo>
                  <a:pt x="80" y="83"/>
                </a:lnTo>
                <a:lnTo>
                  <a:pt x="80" y="244"/>
                </a:lnTo>
                <a:lnTo>
                  <a:pt x="240" y="244"/>
                </a:lnTo>
                <a:lnTo>
                  <a:pt x="240" y="83"/>
                </a:lnTo>
                <a:moveTo>
                  <a:pt x="80" y="173"/>
                </a:moveTo>
                <a:lnTo>
                  <a:pt x="80" y="83"/>
                </a:lnTo>
                <a:lnTo>
                  <a:pt x="0" y="0"/>
                </a:lnTo>
                <a:lnTo>
                  <a:pt x="0" y="137"/>
                </a:lnTo>
                <a:lnTo>
                  <a:pt x="80" y="244"/>
                </a:lnTo>
                <a:lnTo>
                  <a:pt x="80" y="173"/>
                </a:lnTo>
                <a:moveTo>
                  <a:pt x="119" y="0"/>
                </a:moveTo>
                <a:lnTo>
                  <a:pt x="0" y="0"/>
                </a:lnTo>
                <a:lnTo>
                  <a:pt x="80" y="83"/>
                </a:lnTo>
                <a:lnTo>
                  <a:pt x="240" y="83"/>
                </a:lnTo>
                <a:lnTo>
                  <a:pt x="161" y="0"/>
                </a:lnTo>
                <a:lnTo>
                  <a:pt x="119" y="0"/>
                </a:lnTo>
              </a:path>
            </a:pathLst>
          </a:custGeom>
          <a:noFill/>
          <a:ln w="19050" cap="flat">
            <a:solidFill>
              <a:sysClr val="window" lastClr="FFFFFF"/>
            </a:solidFill>
            <a:prstDash val="solid"/>
            <a:round/>
            <a:headEnd/>
            <a:tailEnd/>
          </a:ln>
        </p:spPr>
        <p:txBody>
          <a:bodyPr vert="horz" wrap="square" lIns="91440" tIns="45720" rIns="91440" bIns="4572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69918">
                    <a:prstClr val="white"/>
                  </a:gs>
                  <a:gs pos="52000">
                    <a:prstClr val="white"/>
                  </a:gs>
                </a:gsLst>
                <a:lin ang="2700000" scaled="1"/>
              </a:gradFill>
              <a:effectLst/>
              <a:uLnTx/>
              <a:uFillTx/>
              <a:latin typeface="Calibri" panose="020F0502020204030204"/>
              <a:ea typeface="+mn-ea"/>
              <a:cs typeface="+mn-cs"/>
            </a:endParaRPr>
          </a:p>
        </p:txBody>
      </p:sp>
      <p:sp>
        <p:nvSpPr>
          <p:cNvPr id="231" name="Freeform 13" title="Icon of a cloud">
            <a:extLst>
              <a:ext uri="{FF2B5EF4-FFF2-40B4-BE49-F238E27FC236}">
                <a16:creationId xmlns:a16="http://schemas.microsoft.com/office/drawing/2014/main" xmlns="" id="{25181628-DF05-4ECE-95CE-9424988545EA}"/>
              </a:ext>
            </a:extLst>
          </p:cNvPr>
          <p:cNvSpPr>
            <a:spLocks noChangeAspect="1"/>
          </p:cNvSpPr>
          <p:nvPr/>
        </p:nvSpPr>
        <p:spPr bwMode="auto">
          <a:xfrm>
            <a:off x="5699070" y="3725272"/>
            <a:ext cx="325389" cy="178495"/>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9050"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32" name="globe_6" title="Icon of a monitor in front of a sphere made of lines">
            <a:extLst>
              <a:ext uri="{FF2B5EF4-FFF2-40B4-BE49-F238E27FC236}">
                <a16:creationId xmlns:a16="http://schemas.microsoft.com/office/drawing/2014/main" xmlns="" id="{AA0A8047-572B-4D0F-B038-3F6870B40C3E}"/>
              </a:ext>
            </a:extLst>
          </p:cNvPr>
          <p:cNvSpPr>
            <a:spLocks noChangeAspect="1" noEditPoints="1"/>
          </p:cNvSpPr>
          <p:nvPr/>
        </p:nvSpPr>
        <p:spPr bwMode="auto">
          <a:xfrm>
            <a:off x="6949897" y="4859822"/>
            <a:ext cx="303561" cy="325191"/>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grpSp>
        <p:nvGrpSpPr>
          <p:cNvPr id="233" name="Group 232">
            <a:extLst>
              <a:ext uri="{FF2B5EF4-FFF2-40B4-BE49-F238E27FC236}">
                <a16:creationId xmlns:a16="http://schemas.microsoft.com/office/drawing/2014/main" xmlns="" id="{21FE3CBF-2098-4D4D-8EF6-56490A341C70}"/>
              </a:ext>
            </a:extLst>
          </p:cNvPr>
          <p:cNvGrpSpPr/>
          <p:nvPr/>
        </p:nvGrpSpPr>
        <p:grpSpPr>
          <a:xfrm flipH="1">
            <a:off x="5588129" y="5281224"/>
            <a:ext cx="539337" cy="539337"/>
            <a:chOff x="5779322" y="5244548"/>
            <a:chExt cx="539337" cy="539337"/>
          </a:xfrm>
        </p:grpSpPr>
        <p:sp>
          <p:nvSpPr>
            <p:cNvPr id="234" name="Oval 233">
              <a:extLst>
                <a:ext uri="{FF2B5EF4-FFF2-40B4-BE49-F238E27FC236}">
                  <a16:creationId xmlns:a16="http://schemas.microsoft.com/office/drawing/2014/main" xmlns="" id="{5082261E-6354-4184-AD58-98DBF6400BF9}"/>
                </a:ext>
              </a:extLst>
            </p:cNvPr>
            <p:cNvSpPr/>
            <p:nvPr/>
          </p:nvSpPr>
          <p:spPr>
            <a:xfrm flipH="1">
              <a:off x="5779322" y="5244548"/>
              <a:ext cx="539337" cy="539337"/>
            </a:xfrm>
            <a:prstGeom prst="ellipse">
              <a:avLst/>
            </a:prstGeom>
            <a:solidFill>
              <a:sysClr val="window" lastClr="FFFFFF"/>
            </a:solidFill>
            <a:ln w="10795" cap="flat" cmpd="sng" algn="ctr">
              <a:noFill/>
              <a:prstDash val="solid"/>
            </a:ln>
            <a:effectLst>
              <a:outerShdw blurRad="190500" dist="38100" dir="2700000" algn="tl" rotWithShape="0">
                <a:prstClr val="black">
                  <a:alpha val="25000"/>
                </a:prstClr>
              </a:outerShdw>
            </a:effectLst>
          </p:spPr>
        </p:sp>
        <p:grpSp>
          <p:nvGrpSpPr>
            <p:cNvPr id="235" name="Group 234">
              <a:extLst>
                <a:ext uri="{FF2B5EF4-FFF2-40B4-BE49-F238E27FC236}">
                  <a16:creationId xmlns:a16="http://schemas.microsoft.com/office/drawing/2014/main" xmlns="" id="{9B9A30A9-78EE-4576-B7E3-EF407DB2B40E}"/>
                </a:ext>
              </a:extLst>
            </p:cNvPr>
            <p:cNvGrpSpPr/>
            <p:nvPr/>
          </p:nvGrpSpPr>
          <p:grpSpPr>
            <a:xfrm>
              <a:off x="5905463" y="5374242"/>
              <a:ext cx="287108" cy="279955"/>
              <a:chOff x="11714105" y="1452088"/>
              <a:chExt cx="462104" cy="450590"/>
            </a:xfrm>
          </p:grpSpPr>
          <p:sp>
            <p:nvSpPr>
              <p:cNvPr id="236" name="Freeform: Shape 235">
                <a:extLst>
                  <a:ext uri="{FF2B5EF4-FFF2-40B4-BE49-F238E27FC236}">
                    <a16:creationId xmlns:a16="http://schemas.microsoft.com/office/drawing/2014/main" xmlns="" id="{586CEF0C-B7B1-4D3C-90B0-EAA3E8281902}"/>
                  </a:ext>
                </a:extLst>
              </p:cNvPr>
              <p:cNvSpPr/>
              <p:nvPr/>
            </p:nvSpPr>
            <p:spPr>
              <a:xfrm>
                <a:off x="11717825" y="1638205"/>
                <a:ext cx="438152" cy="157243"/>
              </a:xfrm>
              <a:custGeom>
                <a:avLst/>
                <a:gdLst>
                  <a:gd name="connsiteX0" fmla="*/ 127072 w 656164"/>
                  <a:gd name="connsiteY0" fmla="*/ 0 h 235485"/>
                  <a:gd name="connsiteX1" fmla="*/ 331882 w 656164"/>
                  <a:gd name="connsiteY1" fmla="*/ 107545 h 235485"/>
                  <a:gd name="connsiteX2" fmla="*/ 532921 w 656164"/>
                  <a:gd name="connsiteY2" fmla="*/ 1981 h 235485"/>
                  <a:gd name="connsiteX3" fmla="*/ 656164 w 656164"/>
                  <a:gd name="connsiteY3" fmla="*/ 65744 h 235485"/>
                  <a:gd name="connsiteX4" fmla="*/ 328082 w 656164"/>
                  <a:gd name="connsiteY4" fmla="*/ 235485 h 235485"/>
                  <a:gd name="connsiteX5" fmla="*/ 0 w 656164"/>
                  <a:gd name="connsiteY5" fmla="*/ 65744 h 235485"/>
                  <a:gd name="connsiteX0" fmla="*/ 331882 w 656164"/>
                  <a:gd name="connsiteY0" fmla="*/ 107545 h 291886"/>
                  <a:gd name="connsiteX1" fmla="*/ 532921 w 656164"/>
                  <a:gd name="connsiteY1" fmla="*/ 1981 h 291886"/>
                  <a:gd name="connsiteX2" fmla="*/ 656164 w 656164"/>
                  <a:gd name="connsiteY2" fmla="*/ 65744 h 291886"/>
                  <a:gd name="connsiteX3" fmla="*/ 328082 w 656164"/>
                  <a:gd name="connsiteY3" fmla="*/ 235485 h 291886"/>
                  <a:gd name="connsiteX4" fmla="*/ 0 w 656164"/>
                  <a:gd name="connsiteY4" fmla="*/ 65744 h 291886"/>
                  <a:gd name="connsiteX5" fmla="*/ 127072 w 656164"/>
                  <a:gd name="connsiteY5" fmla="*/ 0 h 291886"/>
                  <a:gd name="connsiteX6" fmla="*/ 516219 w 656164"/>
                  <a:gd name="connsiteY6" fmla="*/ 291885 h 291886"/>
                  <a:gd name="connsiteX0" fmla="*/ 331882 w 656164"/>
                  <a:gd name="connsiteY0" fmla="*/ 107545 h 235485"/>
                  <a:gd name="connsiteX1" fmla="*/ 532921 w 656164"/>
                  <a:gd name="connsiteY1" fmla="*/ 1981 h 235485"/>
                  <a:gd name="connsiteX2" fmla="*/ 656164 w 656164"/>
                  <a:gd name="connsiteY2" fmla="*/ 65744 h 235485"/>
                  <a:gd name="connsiteX3" fmla="*/ 328082 w 656164"/>
                  <a:gd name="connsiteY3" fmla="*/ 235485 h 235485"/>
                  <a:gd name="connsiteX4" fmla="*/ 0 w 656164"/>
                  <a:gd name="connsiteY4" fmla="*/ 65744 h 235485"/>
                  <a:gd name="connsiteX5" fmla="*/ 127072 w 656164"/>
                  <a:gd name="connsiteY5" fmla="*/ 0 h 235485"/>
                  <a:gd name="connsiteX0" fmla="*/ 532921 w 656164"/>
                  <a:gd name="connsiteY0" fmla="*/ 1981 h 235485"/>
                  <a:gd name="connsiteX1" fmla="*/ 656164 w 656164"/>
                  <a:gd name="connsiteY1" fmla="*/ 65744 h 235485"/>
                  <a:gd name="connsiteX2" fmla="*/ 328082 w 656164"/>
                  <a:gd name="connsiteY2" fmla="*/ 235485 h 235485"/>
                  <a:gd name="connsiteX3" fmla="*/ 0 w 656164"/>
                  <a:gd name="connsiteY3" fmla="*/ 65744 h 235485"/>
                  <a:gd name="connsiteX4" fmla="*/ 127072 w 656164"/>
                  <a:gd name="connsiteY4" fmla="*/ 0 h 235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164" h="235485">
                    <a:moveTo>
                      <a:pt x="532921" y="1981"/>
                    </a:moveTo>
                    <a:lnTo>
                      <a:pt x="656164" y="65744"/>
                    </a:lnTo>
                    <a:lnTo>
                      <a:pt x="328082" y="235485"/>
                    </a:lnTo>
                    <a:lnTo>
                      <a:pt x="0" y="65744"/>
                    </a:lnTo>
                    <a:lnTo>
                      <a:pt x="127072" y="0"/>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237" name="Freeform: Shape 236">
                <a:extLst>
                  <a:ext uri="{FF2B5EF4-FFF2-40B4-BE49-F238E27FC236}">
                    <a16:creationId xmlns:a16="http://schemas.microsoft.com/office/drawing/2014/main" xmlns="" id="{E44DE783-E672-49C4-8D78-9248BCDE320C}"/>
                  </a:ext>
                </a:extLst>
              </p:cNvPr>
              <p:cNvSpPr/>
              <p:nvPr/>
            </p:nvSpPr>
            <p:spPr>
              <a:xfrm>
                <a:off x="11716068" y="1452088"/>
                <a:ext cx="460141" cy="251849"/>
              </a:xfrm>
              <a:custGeom>
                <a:avLst/>
                <a:gdLst>
                  <a:gd name="connsiteX0" fmla="*/ 344549 w 684032"/>
                  <a:gd name="connsiteY0" fmla="*/ 377167 h 367350"/>
                  <a:gd name="connsiteX1" fmla="*/ 336949 w 684032"/>
                  <a:gd name="connsiteY1" fmla="*/ 375901 h 367350"/>
                  <a:gd name="connsiteX2" fmla="*/ 8867 w 684032"/>
                  <a:gd name="connsiteY2" fmla="*/ 203626 h 367350"/>
                  <a:gd name="connsiteX3" fmla="*/ 0 w 684032"/>
                  <a:gd name="connsiteY3" fmla="*/ 188425 h 367350"/>
                  <a:gd name="connsiteX4" fmla="*/ 8867 w 684032"/>
                  <a:gd name="connsiteY4" fmla="*/ 174491 h 367350"/>
                  <a:gd name="connsiteX5" fmla="*/ 336949 w 684032"/>
                  <a:gd name="connsiteY5" fmla="*/ 950 h 367350"/>
                  <a:gd name="connsiteX6" fmla="*/ 352150 w 684032"/>
                  <a:gd name="connsiteY6" fmla="*/ 950 h 367350"/>
                  <a:gd name="connsiteX7" fmla="*/ 680232 w 684032"/>
                  <a:gd name="connsiteY7" fmla="*/ 173225 h 367350"/>
                  <a:gd name="connsiteX8" fmla="*/ 689099 w 684032"/>
                  <a:gd name="connsiteY8" fmla="*/ 187159 h 367350"/>
                  <a:gd name="connsiteX9" fmla="*/ 680232 w 684032"/>
                  <a:gd name="connsiteY9" fmla="*/ 201093 h 367350"/>
                  <a:gd name="connsiteX10" fmla="*/ 352150 w 684032"/>
                  <a:gd name="connsiteY10" fmla="*/ 375901 h 367350"/>
                  <a:gd name="connsiteX11" fmla="*/ 344549 w 684032"/>
                  <a:gd name="connsiteY11" fmla="*/ 377167 h 367350"/>
                  <a:gd name="connsiteX12" fmla="*/ 50669 w 684032"/>
                  <a:gd name="connsiteY12" fmla="*/ 188425 h 367350"/>
                  <a:gd name="connsiteX13" fmla="*/ 343283 w 684032"/>
                  <a:gd name="connsiteY13" fmla="*/ 342966 h 367350"/>
                  <a:gd name="connsiteX14" fmla="*/ 635896 w 684032"/>
                  <a:gd name="connsiteY14" fmla="*/ 188425 h 367350"/>
                  <a:gd name="connsiteX15" fmla="*/ 344549 w 684032"/>
                  <a:gd name="connsiteY15" fmla="*/ 33885 h 367350"/>
                  <a:gd name="connsiteX16" fmla="*/ 50669 w 684032"/>
                  <a:gd name="connsiteY16" fmla="*/ 188425 h 367350"/>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343283 w 689098"/>
                  <a:gd name="connsiteY13" fmla="*/ 342966 h 377168"/>
                  <a:gd name="connsiteX14" fmla="*/ 635896 w 689098"/>
                  <a:gd name="connsiteY14" fmla="*/ 188425 h 377168"/>
                  <a:gd name="connsiteX15" fmla="*/ 344549 w 689098"/>
                  <a:gd name="connsiteY15" fmla="*/ 33885 h 377168"/>
                  <a:gd name="connsiteX16" fmla="*/ 235007 w 689098"/>
                  <a:gd name="connsiteY16" fmla="*/ 37276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3283 w 689098"/>
                  <a:gd name="connsiteY14" fmla="*/ 342966 h 377168"/>
                  <a:gd name="connsiteX15" fmla="*/ 635896 w 689098"/>
                  <a:gd name="connsiteY15" fmla="*/ 188425 h 377168"/>
                  <a:gd name="connsiteX16" fmla="*/ 344549 w 689098"/>
                  <a:gd name="connsiteY16"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635896 w 689098"/>
                  <a:gd name="connsiteY14" fmla="*/ 188425 h 377168"/>
                  <a:gd name="connsiteX15" fmla="*/ 344549 w 689098"/>
                  <a:gd name="connsiteY15"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4549 w 689098"/>
                  <a:gd name="connsiteY14"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0" fmla="*/ 344549 w 689098"/>
                  <a:gd name="connsiteY0" fmla="*/ 377167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098" h="377168">
                    <a:moveTo>
                      <a:pt x="344549" y="377167"/>
                    </a:moveTo>
                    <a:lnTo>
                      <a:pt x="336949" y="375901"/>
                    </a:lnTo>
                    <a:lnTo>
                      <a:pt x="8867" y="203626"/>
                    </a:lnTo>
                    <a:cubicBezTo>
                      <a:pt x="3800" y="199826"/>
                      <a:pt x="0" y="194759"/>
                      <a:pt x="0" y="188425"/>
                    </a:cubicBezTo>
                    <a:cubicBezTo>
                      <a:pt x="0" y="182092"/>
                      <a:pt x="3800" y="177025"/>
                      <a:pt x="8867" y="174491"/>
                    </a:cubicBezTo>
                    <a:lnTo>
                      <a:pt x="336949" y="950"/>
                    </a:lnTo>
                    <a:cubicBezTo>
                      <a:pt x="342016" y="-317"/>
                      <a:pt x="347083" y="-317"/>
                      <a:pt x="352150" y="950"/>
                    </a:cubicBezTo>
                    <a:lnTo>
                      <a:pt x="680232" y="173225"/>
                    </a:lnTo>
                    <a:cubicBezTo>
                      <a:pt x="685299" y="175758"/>
                      <a:pt x="689099" y="182092"/>
                      <a:pt x="689099" y="187159"/>
                    </a:cubicBezTo>
                    <a:cubicBezTo>
                      <a:pt x="689099" y="192226"/>
                      <a:pt x="685299" y="198559"/>
                      <a:pt x="680232" y="201093"/>
                    </a:cubicBezTo>
                    <a:lnTo>
                      <a:pt x="352150" y="375901"/>
                    </a:lnTo>
                    <a:cubicBezTo>
                      <a:pt x="349616" y="377167"/>
                      <a:pt x="347083" y="377167"/>
                      <a:pt x="344549" y="377167"/>
                    </a:cubicBezTo>
                    <a:close/>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sp>
            <p:nvSpPr>
              <p:cNvPr id="238" name="Freeform: Shape 237">
                <a:extLst>
                  <a:ext uri="{FF2B5EF4-FFF2-40B4-BE49-F238E27FC236}">
                    <a16:creationId xmlns:a16="http://schemas.microsoft.com/office/drawing/2014/main" xmlns="" id="{772AF88A-50DB-450F-BC35-2C080C930705}"/>
                  </a:ext>
                </a:extLst>
              </p:cNvPr>
              <p:cNvSpPr/>
              <p:nvPr/>
            </p:nvSpPr>
            <p:spPr>
              <a:xfrm>
                <a:off x="11714105" y="1722515"/>
                <a:ext cx="462104" cy="180163"/>
              </a:xfrm>
              <a:custGeom>
                <a:avLst/>
                <a:gdLst>
                  <a:gd name="connsiteX0" fmla="*/ 344549 w 684032"/>
                  <a:gd name="connsiteY0" fmla="*/ 377167 h 367350"/>
                  <a:gd name="connsiteX1" fmla="*/ 336949 w 684032"/>
                  <a:gd name="connsiteY1" fmla="*/ 375901 h 367350"/>
                  <a:gd name="connsiteX2" fmla="*/ 8867 w 684032"/>
                  <a:gd name="connsiteY2" fmla="*/ 203626 h 367350"/>
                  <a:gd name="connsiteX3" fmla="*/ 0 w 684032"/>
                  <a:gd name="connsiteY3" fmla="*/ 188425 h 367350"/>
                  <a:gd name="connsiteX4" fmla="*/ 8867 w 684032"/>
                  <a:gd name="connsiteY4" fmla="*/ 174491 h 367350"/>
                  <a:gd name="connsiteX5" fmla="*/ 336949 w 684032"/>
                  <a:gd name="connsiteY5" fmla="*/ 950 h 367350"/>
                  <a:gd name="connsiteX6" fmla="*/ 352150 w 684032"/>
                  <a:gd name="connsiteY6" fmla="*/ 950 h 367350"/>
                  <a:gd name="connsiteX7" fmla="*/ 680232 w 684032"/>
                  <a:gd name="connsiteY7" fmla="*/ 173225 h 367350"/>
                  <a:gd name="connsiteX8" fmla="*/ 689099 w 684032"/>
                  <a:gd name="connsiteY8" fmla="*/ 187159 h 367350"/>
                  <a:gd name="connsiteX9" fmla="*/ 680232 w 684032"/>
                  <a:gd name="connsiteY9" fmla="*/ 201093 h 367350"/>
                  <a:gd name="connsiteX10" fmla="*/ 352150 w 684032"/>
                  <a:gd name="connsiteY10" fmla="*/ 375901 h 367350"/>
                  <a:gd name="connsiteX11" fmla="*/ 344549 w 684032"/>
                  <a:gd name="connsiteY11" fmla="*/ 377167 h 367350"/>
                  <a:gd name="connsiteX12" fmla="*/ 50669 w 684032"/>
                  <a:gd name="connsiteY12" fmla="*/ 188425 h 367350"/>
                  <a:gd name="connsiteX13" fmla="*/ 343283 w 684032"/>
                  <a:gd name="connsiteY13" fmla="*/ 342966 h 367350"/>
                  <a:gd name="connsiteX14" fmla="*/ 635896 w 684032"/>
                  <a:gd name="connsiteY14" fmla="*/ 188425 h 367350"/>
                  <a:gd name="connsiteX15" fmla="*/ 344549 w 684032"/>
                  <a:gd name="connsiteY15" fmla="*/ 33885 h 367350"/>
                  <a:gd name="connsiteX16" fmla="*/ 50669 w 684032"/>
                  <a:gd name="connsiteY16" fmla="*/ 188425 h 367350"/>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343283 w 689098"/>
                  <a:gd name="connsiteY13" fmla="*/ 342966 h 377168"/>
                  <a:gd name="connsiteX14" fmla="*/ 635896 w 689098"/>
                  <a:gd name="connsiteY14" fmla="*/ 188425 h 377168"/>
                  <a:gd name="connsiteX15" fmla="*/ 344549 w 689098"/>
                  <a:gd name="connsiteY15" fmla="*/ 33885 h 377168"/>
                  <a:gd name="connsiteX16" fmla="*/ 235007 w 689098"/>
                  <a:gd name="connsiteY16" fmla="*/ 37276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3283 w 689098"/>
                  <a:gd name="connsiteY14" fmla="*/ 342966 h 377168"/>
                  <a:gd name="connsiteX15" fmla="*/ 635896 w 689098"/>
                  <a:gd name="connsiteY15" fmla="*/ 188425 h 377168"/>
                  <a:gd name="connsiteX16" fmla="*/ 344549 w 689098"/>
                  <a:gd name="connsiteY16"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635896 w 689098"/>
                  <a:gd name="connsiteY14" fmla="*/ 188425 h 377168"/>
                  <a:gd name="connsiteX15" fmla="*/ 344549 w 689098"/>
                  <a:gd name="connsiteY15"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13" fmla="*/ 50669 w 689098"/>
                  <a:gd name="connsiteY13" fmla="*/ 188425 h 377168"/>
                  <a:gd name="connsiteX14" fmla="*/ 344549 w 689098"/>
                  <a:gd name="connsiteY14" fmla="*/ 33885 h 377168"/>
                  <a:gd name="connsiteX0" fmla="*/ 50669 w 689098"/>
                  <a:gd name="connsiteY0" fmla="*/ 188425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12" fmla="*/ 50669 w 689098"/>
                  <a:gd name="connsiteY12" fmla="*/ 188425 h 377168"/>
                  <a:gd name="connsiteX0" fmla="*/ 344549 w 689098"/>
                  <a:gd name="connsiteY0" fmla="*/ 377167 h 377168"/>
                  <a:gd name="connsiteX1" fmla="*/ 336949 w 689098"/>
                  <a:gd name="connsiteY1" fmla="*/ 375901 h 377168"/>
                  <a:gd name="connsiteX2" fmla="*/ 8867 w 689098"/>
                  <a:gd name="connsiteY2" fmla="*/ 203626 h 377168"/>
                  <a:gd name="connsiteX3" fmla="*/ 0 w 689098"/>
                  <a:gd name="connsiteY3" fmla="*/ 188425 h 377168"/>
                  <a:gd name="connsiteX4" fmla="*/ 8867 w 689098"/>
                  <a:gd name="connsiteY4" fmla="*/ 174491 h 377168"/>
                  <a:gd name="connsiteX5" fmla="*/ 336949 w 689098"/>
                  <a:gd name="connsiteY5" fmla="*/ 950 h 377168"/>
                  <a:gd name="connsiteX6" fmla="*/ 352150 w 689098"/>
                  <a:gd name="connsiteY6" fmla="*/ 950 h 377168"/>
                  <a:gd name="connsiteX7" fmla="*/ 680232 w 689098"/>
                  <a:gd name="connsiteY7" fmla="*/ 173225 h 377168"/>
                  <a:gd name="connsiteX8" fmla="*/ 689099 w 689098"/>
                  <a:gd name="connsiteY8" fmla="*/ 187159 h 377168"/>
                  <a:gd name="connsiteX9" fmla="*/ 680232 w 689098"/>
                  <a:gd name="connsiteY9" fmla="*/ 201093 h 377168"/>
                  <a:gd name="connsiteX10" fmla="*/ 352150 w 689098"/>
                  <a:gd name="connsiteY10" fmla="*/ 375901 h 377168"/>
                  <a:gd name="connsiteX11" fmla="*/ 344549 w 689098"/>
                  <a:gd name="connsiteY11" fmla="*/ 377167 h 377168"/>
                  <a:gd name="connsiteX0" fmla="*/ 347488 w 692037"/>
                  <a:gd name="connsiteY0" fmla="*/ 377167 h 377168"/>
                  <a:gd name="connsiteX1" fmla="*/ 339888 w 692037"/>
                  <a:gd name="connsiteY1" fmla="*/ 375901 h 377168"/>
                  <a:gd name="connsiteX2" fmla="*/ 11806 w 692037"/>
                  <a:gd name="connsiteY2" fmla="*/ 203626 h 377168"/>
                  <a:gd name="connsiteX3" fmla="*/ 2939 w 692037"/>
                  <a:gd name="connsiteY3" fmla="*/ 188425 h 377168"/>
                  <a:gd name="connsiteX4" fmla="*/ 11806 w 692037"/>
                  <a:gd name="connsiteY4" fmla="*/ 174491 h 377168"/>
                  <a:gd name="connsiteX5" fmla="*/ 120659 w 692037"/>
                  <a:gd name="connsiteY5" fmla="*/ 112157 h 377168"/>
                  <a:gd name="connsiteX6" fmla="*/ 339888 w 692037"/>
                  <a:gd name="connsiteY6" fmla="*/ 950 h 377168"/>
                  <a:gd name="connsiteX7" fmla="*/ 355089 w 692037"/>
                  <a:gd name="connsiteY7" fmla="*/ 950 h 377168"/>
                  <a:gd name="connsiteX8" fmla="*/ 683171 w 692037"/>
                  <a:gd name="connsiteY8" fmla="*/ 173225 h 377168"/>
                  <a:gd name="connsiteX9" fmla="*/ 692038 w 692037"/>
                  <a:gd name="connsiteY9" fmla="*/ 187159 h 377168"/>
                  <a:gd name="connsiteX10" fmla="*/ 683171 w 692037"/>
                  <a:gd name="connsiteY10" fmla="*/ 201093 h 377168"/>
                  <a:gd name="connsiteX11" fmla="*/ 355089 w 692037"/>
                  <a:gd name="connsiteY11" fmla="*/ 375901 h 377168"/>
                  <a:gd name="connsiteX12" fmla="*/ 347488 w 692037"/>
                  <a:gd name="connsiteY12" fmla="*/ 377167 h 377168"/>
                  <a:gd name="connsiteX0" fmla="*/ 347488 w 692037"/>
                  <a:gd name="connsiteY0" fmla="*/ 377167 h 377168"/>
                  <a:gd name="connsiteX1" fmla="*/ 339888 w 692037"/>
                  <a:gd name="connsiteY1" fmla="*/ 375901 h 377168"/>
                  <a:gd name="connsiteX2" fmla="*/ 11806 w 692037"/>
                  <a:gd name="connsiteY2" fmla="*/ 203626 h 377168"/>
                  <a:gd name="connsiteX3" fmla="*/ 2939 w 692037"/>
                  <a:gd name="connsiteY3" fmla="*/ 188425 h 377168"/>
                  <a:gd name="connsiteX4" fmla="*/ 11806 w 692037"/>
                  <a:gd name="connsiteY4" fmla="*/ 174491 h 377168"/>
                  <a:gd name="connsiteX5" fmla="*/ 120659 w 692037"/>
                  <a:gd name="connsiteY5" fmla="*/ 112157 h 377168"/>
                  <a:gd name="connsiteX6" fmla="*/ 339888 w 692037"/>
                  <a:gd name="connsiteY6" fmla="*/ 950 h 377168"/>
                  <a:gd name="connsiteX7" fmla="*/ 355089 w 692037"/>
                  <a:gd name="connsiteY7" fmla="*/ 950 h 377168"/>
                  <a:gd name="connsiteX8" fmla="*/ 567116 w 692037"/>
                  <a:gd name="connsiteY8" fmla="*/ 107356 h 377168"/>
                  <a:gd name="connsiteX9" fmla="*/ 683171 w 692037"/>
                  <a:gd name="connsiteY9" fmla="*/ 173225 h 377168"/>
                  <a:gd name="connsiteX10" fmla="*/ 692038 w 692037"/>
                  <a:gd name="connsiteY10" fmla="*/ 187159 h 377168"/>
                  <a:gd name="connsiteX11" fmla="*/ 683171 w 692037"/>
                  <a:gd name="connsiteY11" fmla="*/ 201093 h 377168"/>
                  <a:gd name="connsiteX12" fmla="*/ 355089 w 692037"/>
                  <a:gd name="connsiteY12" fmla="*/ 375901 h 377168"/>
                  <a:gd name="connsiteX13" fmla="*/ 347488 w 692037"/>
                  <a:gd name="connsiteY13" fmla="*/ 377167 h 377168"/>
                  <a:gd name="connsiteX0" fmla="*/ 355089 w 692037"/>
                  <a:gd name="connsiteY0" fmla="*/ 188 h 376406"/>
                  <a:gd name="connsiteX1" fmla="*/ 567116 w 692037"/>
                  <a:gd name="connsiteY1" fmla="*/ 106594 h 376406"/>
                  <a:gd name="connsiteX2" fmla="*/ 683171 w 692037"/>
                  <a:gd name="connsiteY2" fmla="*/ 172463 h 376406"/>
                  <a:gd name="connsiteX3" fmla="*/ 692038 w 692037"/>
                  <a:gd name="connsiteY3" fmla="*/ 186397 h 376406"/>
                  <a:gd name="connsiteX4" fmla="*/ 683171 w 692037"/>
                  <a:gd name="connsiteY4" fmla="*/ 200331 h 376406"/>
                  <a:gd name="connsiteX5" fmla="*/ 355089 w 692037"/>
                  <a:gd name="connsiteY5" fmla="*/ 375139 h 376406"/>
                  <a:gd name="connsiteX6" fmla="*/ 347488 w 692037"/>
                  <a:gd name="connsiteY6" fmla="*/ 376405 h 376406"/>
                  <a:gd name="connsiteX7" fmla="*/ 339888 w 692037"/>
                  <a:gd name="connsiteY7" fmla="*/ 375139 h 376406"/>
                  <a:gd name="connsiteX8" fmla="*/ 11806 w 692037"/>
                  <a:gd name="connsiteY8" fmla="*/ 202864 h 376406"/>
                  <a:gd name="connsiteX9" fmla="*/ 2939 w 692037"/>
                  <a:gd name="connsiteY9" fmla="*/ 187663 h 376406"/>
                  <a:gd name="connsiteX10" fmla="*/ 11806 w 692037"/>
                  <a:gd name="connsiteY10" fmla="*/ 173729 h 376406"/>
                  <a:gd name="connsiteX11" fmla="*/ 120659 w 692037"/>
                  <a:gd name="connsiteY11" fmla="*/ 111395 h 376406"/>
                  <a:gd name="connsiteX12" fmla="*/ 339888 w 692037"/>
                  <a:gd name="connsiteY12" fmla="*/ 188 h 376406"/>
                  <a:gd name="connsiteX13" fmla="*/ 539428 w 692037"/>
                  <a:gd name="connsiteY13" fmla="*/ 184528 h 376406"/>
                  <a:gd name="connsiteX0" fmla="*/ 355089 w 692037"/>
                  <a:gd name="connsiteY0" fmla="*/ 1 h 376219"/>
                  <a:gd name="connsiteX1" fmla="*/ 567116 w 692037"/>
                  <a:gd name="connsiteY1" fmla="*/ 106407 h 376219"/>
                  <a:gd name="connsiteX2" fmla="*/ 683171 w 692037"/>
                  <a:gd name="connsiteY2" fmla="*/ 172276 h 376219"/>
                  <a:gd name="connsiteX3" fmla="*/ 692038 w 692037"/>
                  <a:gd name="connsiteY3" fmla="*/ 186210 h 376219"/>
                  <a:gd name="connsiteX4" fmla="*/ 683171 w 692037"/>
                  <a:gd name="connsiteY4" fmla="*/ 200144 h 376219"/>
                  <a:gd name="connsiteX5" fmla="*/ 355089 w 692037"/>
                  <a:gd name="connsiteY5" fmla="*/ 374952 h 376219"/>
                  <a:gd name="connsiteX6" fmla="*/ 347488 w 692037"/>
                  <a:gd name="connsiteY6" fmla="*/ 376218 h 376219"/>
                  <a:gd name="connsiteX7" fmla="*/ 339888 w 692037"/>
                  <a:gd name="connsiteY7" fmla="*/ 374952 h 376219"/>
                  <a:gd name="connsiteX8" fmla="*/ 11806 w 692037"/>
                  <a:gd name="connsiteY8" fmla="*/ 202677 h 376219"/>
                  <a:gd name="connsiteX9" fmla="*/ 2939 w 692037"/>
                  <a:gd name="connsiteY9" fmla="*/ 187476 h 376219"/>
                  <a:gd name="connsiteX10" fmla="*/ 11806 w 692037"/>
                  <a:gd name="connsiteY10" fmla="*/ 173542 h 376219"/>
                  <a:gd name="connsiteX11" fmla="*/ 120659 w 692037"/>
                  <a:gd name="connsiteY11" fmla="*/ 111208 h 376219"/>
                  <a:gd name="connsiteX12" fmla="*/ 339888 w 692037"/>
                  <a:gd name="connsiteY12" fmla="*/ 1 h 376219"/>
                  <a:gd name="connsiteX0" fmla="*/ 355089 w 692037"/>
                  <a:gd name="connsiteY0" fmla="*/ 1 h 376219"/>
                  <a:gd name="connsiteX1" fmla="*/ 567116 w 692037"/>
                  <a:gd name="connsiteY1" fmla="*/ 106407 h 376219"/>
                  <a:gd name="connsiteX2" fmla="*/ 683171 w 692037"/>
                  <a:gd name="connsiteY2" fmla="*/ 172276 h 376219"/>
                  <a:gd name="connsiteX3" fmla="*/ 692038 w 692037"/>
                  <a:gd name="connsiteY3" fmla="*/ 186210 h 376219"/>
                  <a:gd name="connsiteX4" fmla="*/ 683171 w 692037"/>
                  <a:gd name="connsiteY4" fmla="*/ 200144 h 376219"/>
                  <a:gd name="connsiteX5" fmla="*/ 355089 w 692037"/>
                  <a:gd name="connsiteY5" fmla="*/ 374952 h 376219"/>
                  <a:gd name="connsiteX6" fmla="*/ 347488 w 692037"/>
                  <a:gd name="connsiteY6" fmla="*/ 376218 h 376219"/>
                  <a:gd name="connsiteX7" fmla="*/ 339888 w 692037"/>
                  <a:gd name="connsiteY7" fmla="*/ 374952 h 376219"/>
                  <a:gd name="connsiteX8" fmla="*/ 11806 w 692037"/>
                  <a:gd name="connsiteY8" fmla="*/ 202677 h 376219"/>
                  <a:gd name="connsiteX9" fmla="*/ 2939 w 692037"/>
                  <a:gd name="connsiteY9" fmla="*/ 187476 h 376219"/>
                  <a:gd name="connsiteX10" fmla="*/ 11806 w 692037"/>
                  <a:gd name="connsiteY10" fmla="*/ 173542 h 376219"/>
                  <a:gd name="connsiteX11" fmla="*/ 120659 w 692037"/>
                  <a:gd name="connsiteY11" fmla="*/ 111208 h 376219"/>
                  <a:gd name="connsiteX0" fmla="*/ 567116 w 692037"/>
                  <a:gd name="connsiteY0" fmla="*/ 0 h 269812"/>
                  <a:gd name="connsiteX1" fmla="*/ 683171 w 692037"/>
                  <a:gd name="connsiteY1" fmla="*/ 65869 h 269812"/>
                  <a:gd name="connsiteX2" fmla="*/ 692038 w 692037"/>
                  <a:gd name="connsiteY2" fmla="*/ 79803 h 269812"/>
                  <a:gd name="connsiteX3" fmla="*/ 683171 w 692037"/>
                  <a:gd name="connsiteY3" fmla="*/ 93737 h 269812"/>
                  <a:gd name="connsiteX4" fmla="*/ 355089 w 692037"/>
                  <a:gd name="connsiteY4" fmla="*/ 268545 h 269812"/>
                  <a:gd name="connsiteX5" fmla="*/ 347488 w 692037"/>
                  <a:gd name="connsiteY5" fmla="*/ 269811 h 269812"/>
                  <a:gd name="connsiteX6" fmla="*/ 339888 w 692037"/>
                  <a:gd name="connsiteY6" fmla="*/ 268545 h 269812"/>
                  <a:gd name="connsiteX7" fmla="*/ 11806 w 692037"/>
                  <a:gd name="connsiteY7" fmla="*/ 96270 h 269812"/>
                  <a:gd name="connsiteX8" fmla="*/ 2939 w 692037"/>
                  <a:gd name="connsiteY8" fmla="*/ 81069 h 269812"/>
                  <a:gd name="connsiteX9" fmla="*/ 11806 w 692037"/>
                  <a:gd name="connsiteY9" fmla="*/ 67135 h 269812"/>
                  <a:gd name="connsiteX10" fmla="*/ 120659 w 692037"/>
                  <a:gd name="connsiteY10" fmla="*/ 4801 h 26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2037" h="269812">
                    <a:moveTo>
                      <a:pt x="567116" y="0"/>
                    </a:moveTo>
                    <a:lnTo>
                      <a:pt x="683171" y="65869"/>
                    </a:lnTo>
                    <a:cubicBezTo>
                      <a:pt x="688238" y="68402"/>
                      <a:pt x="692038" y="74736"/>
                      <a:pt x="692038" y="79803"/>
                    </a:cubicBezTo>
                    <a:cubicBezTo>
                      <a:pt x="692038" y="84870"/>
                      <a:pt x="688238" y="91203"/>
                      <a:pt x="683171" y="93737"/>
                    </a:cubicBezTo>
                    <a:lnTo>
                      <a:pt x="355089" y="268545"/>
                    </a:lnTo>
                    <a:cubicBezTo>
                      <a:pt x="352555" y="269811"/>
                      <a:pt x="350022" y="269811"/>
                      <a:pt x="347488" y="269811"/>
                    </a:cubicBezTo>
                    <a:lnTo>
                      <a:pt x="339888" y="268545"/>
                    </a:lnTo>
                    <a:lnTo>
                      <a:pt x="11806" y="96270"/>
                    </a:lnTo>
                    <a:cubicBezTo>
                      <a:pt x="6739" y="92470"/>
                      <a:pt x="2939" y="87403"/>
                      <a:pt x="2939" y="81069"/>
                    </a:cubicBezTo>
                    <a:cubicBezTo>
                      <a:pt x="2939" y="74736"/>
                      <a:pt x="-7814" y="79846"/>
                      <a:pt x="11806" y="67135"/>
                    </a:cubicBezTo>
                    <a:lnTo>
                      <a:pt x="120659" y="4801"/>
                    </a:lnTo>
                  </a:path>
                </a:pathLst>
              </a:custGeom>
              <a:noFill/>
              <a:ln w="12700" cap="sq">
                <a:solidFill>
                  <a:srgbClr val="505050"/>
                </a:solidFill>
                <a:prstDash val="solid"/>
                <a:miter lim="800000"/>
                <a:headEnd/>
                <a:tailEnd/>
              </a:ln>
            </p:spPr>
            <p:txBody>
              <a:bodyPr vert="horz" wrap="none" lIns="0" tIns="91440" rIns="0" bIns="0" numCol="1" rtl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Segoe UI Semibold"/>
                  <a:ea typeface="+mn-ea"/>
                  <a:cs typeface="+mn-cs"/>
                </a:endParaRPr>
              </a:p>
            </p:txBody>
          </p:sp>
        </p:grpSp>
      </p:grpSp>
      <p:sp>
        <p:nvSpPr>
          <p:cNvPr id="239" name="Title 2">
            <a:extLst>
              <a:ext uri="{FF2B5EF4-FFF2-40B4-BE49-F238E27FC236}">
                <a16:creationId xmlns:a16="http://schemas.microsoft.com/office/drawing/2014/main" xmlns="" id="{A9304051-886A-4611-836E-D8EA80C6559F}"/>
              </a:ext>
            </a:extLst>
          </p:cNvPr>
          <p:cNvSpPr txBox="1">
            <a:spLocks/>
          </p:cNvSpPr>
          <p:nvPr/>
        </p:nvSpPr>
        <p:spPr>
          <a:xfrm>
            <a:off x="587375" y="457200"/>
            <a:ext cx="11017250" cy="554038"/>
          </a:xfrm>
          <a:prstGeom prst="rect">
            <a:avLst/>
          </a:prstGeom>
        </p:spPr>
        <p:txBody>
          <a:bodyPr vert="horz" wrap="square" lIns="146304" tIns="91440" rIns="146304" bIns="91440" rtlCol="1"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a:lstStyle>
          <a:p>
            <a:pPr marL="0" marR="0" lvl="0" indent="0" algn="ctr" defTabSz="914367" rtl="1" eaLnBrk="1" fontAlgn="auto" latinLnBrk="0" hangingPunct="1">
              <a:lnSpc>
                <a:spcPct val="90000"/>
              </a:lnSpc>
              <a:spcBef>
                <a:spcPct val="0"/>
              </a:spcBef>
              <a:spcAft>
                <a:spcPts val="0"/>
              </a:spcAft>
              <a:buClrTx/>
              <a:buSzTx/>
              <a:buFontTx/>
              <a:buNone/>
              <a:tabLst/>
              <a:defRPr/>
            </a:pPr>
            <a:r>
              <a:rPr kumimoji="0" lang="ar-SA" sz="4000" b="0" i="0" u="none" strike="noStrike" kern="1200" cap="none" spc="-100" normalizeH="0" baseline="0" noProof="0" dirty="0">
                <a:ln w="3175">
                  <a:noFill/>
                </a:ln>
                <a:solidFill>
                  <a:prstClr val="white"/>
                </a:solidFill>
                <a:effectLst/>
                <a:uLnTx/>
                <a:uFillTx/>
                <a:latin typeface="Segoe UI Semibold"/>
                <a:ea typeface="+mn-ea"/>
                <a:cs typeface="Segoe UI" pitchFamily="34" charset="0"/>
                <a:rtl/>
              </a:rPr>
              <a:t>سحابة عمل الذكاء الاصطناعي المتصلة للعالم</a:t>
            </a:r>
          </a:p>
        </p:txBody>
      </p:sp>
    </p:spTree>
    <p:extLst>
      <p:ext uri="{BB962C8B-B14F-4D97-AF65-F5344CB8AC3E}">
        <p14:creationId xmlns:p14="http://schemas.microsoft.com/office/powerpoint/2010/main" val="22193778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fill="hold"/>
                                        <p:tgtEl>
                                          <p:spTgt spid="181"/>
                                        </p:tgtEl>
                                        <p:attrNameLst>
                                          <p:attrName>ppt_x</p:attrName>
                                        </p:attrNameLst>
                                      </p:cBhvr>
                                      <p:tavLst>
                                        <p:tav tm="0">
                                          <p:val>
                                            <p:strVal val="#ppt_x"/>
                                          </p:val>
                                        </p:tav>
                                        <p:tav tm="100000">
                                          <p:val>
                                            <p:strVal val="#ppt_x"/>
                                          </p:val>
                                        </p:tav>
                                      </p:tavLst>
                                    </p:anim>
                                    <p:anim calcmode="lin" valueType="num">
                                      <p:cBhvr additive="base">
                                        <p:cTn id="8"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66D66B-508B-4203-8E36-60FAF1C51AB6}">
  <ds:schemaRefs>
    <ds:schemaRef ds:uri="http://schemas.microsoft.com/sharepoint/v3/contenttype/forms"/>
  </ds:schemaRefs>
</ds:datastoreItem>
</file>

<file path=customXml/itemProps2.xml><?xml version="1.0" encoding="utf-8"?>
<ds:datastoreItem xmlns:ds="http://schemas.openxmlformats.org/officeDocument/2006/customXml" ds:itemID="{AE1CA6A8-C888-4B48-8953-90F8C1C53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2A6DB2-661A-4638-BFD6-15414B775A6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TotalTime>
  <Words>282</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UI</vt:lpstr>
      <vt:lpstr>Segoe UI Semibold</vt:lpstr>
      <vt:lpstr>Office Theme</vt:lpstr>
      <vt:lpstr>PowerPoint Presentation</vt:lpstr>
    </vt:vector>
  </TitlesOfParts>
  <Company>RSM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Rainville, Daniece</dc:creator>
  <cp:lastModifiedBy>Shang, Yan</cp:lastModifiedBy>
  <cp:revision>6</cp:revision>
  <dcterms:created xsi:type="dcterms:W3CDTF">2019-06-12T22:35:02Z</dcterms:created>
  <dcterms:modified xsi:type="dcterms:W3CDTF">2021-07-14T03:43:31Z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cstorega@microsoft.com</vt:lpwstr>
  </property>
  <property fmtid="{D5CDD505-2E9C-101B-9397-08002B2CF9AE}" pid="6" name="MSIP_Label_f42aa342-8706-4288-bd11-ebb85995028c_SetDate">
    <vt:lpwstr>2019-06-13T09:31:55.4938696Z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ed48eac4-1810-4839-bebd-4bc263e58ae2</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