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317C-FD44-4A80-83B7-4106031D077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CAB6-1444-4475-AFB6-B054531A4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519853" y="1710496"/>
            <a:ext cx="8169541" cy="3832475"/>
            <a:chOff x="1519853" y="1710496"/>
            <a:chExt cx="8169541" cy="3832475"/>
          </a:xfrm>
        </p:grpSpPr>
        <p:sp>
          <p:nvSpPr>
            <p:cNvPr id="3" name="Freeform 2"/>
            <p:cNvSpPr/>
            <p:nvPr/>
          </p:nvSpPr>
          <p:spPr>
            <a:xfrm>
              <a:off x="3922660" y="3476559"/>
              <a:ext cx="1681964" cy="15017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50175"/>
                  </a:moveTo>
                  <a:lnTo>
                    <a:pt x="1681964" y="150175"/>
                  </a:lnTo>
                  <a:lnTo>
                    <a:pt x="1681964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3922660" y="3626734"/>
              <a:ext cx="3363928" cy="1549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123648" y="0"/>
                  </a:lnTo>
                  <a:lnTo>
                    <a:pt x="3123648" y="1549810"/>
                  </a:lnTo>
                  <a:lnTo>
                    <a:pt x="3363928" y="154981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 5"/>
            <p:cNvSpPr/>
            <p:nvPr/>
          </p:nvSpPr>
          <p:spPr>
            <a:xfrm>
              <a:off x="3922660" y="3626734"/>
              <a:ext cx="3363928" cy="5166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123648" y="0"/>
                  </a:lnTo>
                  <a:lnTo>
                    <a:pt x="3123648" y="516603"/>
                  </a:lnTo>
                  <a:lnTo>
                    <a:pt x="3363928" y="516603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3922660" y="3110131"/>
              <a:ext cx="3363928" cy="51660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16603"/>
                  </a:moveTo>
                  <a:lnTo>
                    <a:pt x="3123648" y="516603"/>
                  </a:lnTo>
                  <a:lnTo>
                    <a:pt x="3123648" y="0"/>
                  </a:lnTo>
                  <a:lnTo>
                    <a:pt x="3363928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3922660" y="2076924"/>
              <a:ext cx="3363928" cy="15498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549810"/>
                  </a:moveTo>
                  <a:lnTo>
                    <a:pt x="3123648" y="1549810"/>
                  </a:lnTo>
                  <a:lnTo>
                    <a:pt x="3123648" y="0"/>
                  </a:lnTo>
                  <a:lnTo>
                    <a:pt x="3363928" y="0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1519853" y="3260306"/>
              <a:ext cx="2402806" cy="732855"/>
            </a:xfrm>
            <a:custGeom>
              <a:avLst/>
              <a:gdLst>
                <a:gd name="connsiteX0" fmla="*/ 0 w 2402806"/>
                <a:gd name="connsiteY0" fmla="*/ 0 h 732855"/>
                <a:gd name="connsiteX1" fmla="*/ 2402806 w 2402806"/>
                <a:gd name="connsiteY1" fmla="*/ 0 h 732855"/>
                <a:gd name="connsiteX2" fmla="*/ 2402806 w 2402806"/>
                <a:gd name="connsiteY2" fmla="*/ 732855 h 732855"/>
                <a:gd name="connsiteX3" fmla="*/ 0 w 2402806"/>
                <a:gd name="connsiteY3" fmla="*/ 732855 h 732855"/>
                <a:gd name="connsiteX4" fmla="*/ 0 w 2402806"/>
                <a:gd name="connsiteY4" fmla="*/ 0 h 7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806" h="732855">
                  <a:moveTo>
                    <a:pt x="0" y="0"/>
                  </a:moveTo>
                  <a:lnTo>
                    <a:pt x="2402806" y="0"/>
                  </a:lnTo>
                  <a:lnTo>
                    <a:pt x="2402806" y="732855"/>
                  </a:lnTo>
                  <a:lnTo>
                    <a:pt x="0" y="7328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6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تقارير قائمة مكونات الصنف </a:t>
              </a:r>
              <a:r>
                <a:rPr lang="ar-SA" sz="26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 val="0"/>
                </a:rPr>
                <a:t>(SSRS)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286588" y="1710496"/>
              <a:ext cx="2402806" cy="732855"/>
            </a:xfrm>
            <a:custGeom>
              <a:avLst/>
              <a:gdLst>
                <a:gd name="connsiteX0" fmla="*/ 0 w 2402806"/>
                <a:gd name="connsiteY0" fmla="*/ 0 h 732855"/>
                <a:gd name="connsiteX1" fmla="*/ 2402806 w 2402806"/>
                <a:gd name="connsiteY1" fmla="*/ 0 h 732855"/>
                <a:gd name="connsiteX2" fmla="*/ 2402806 w 2402806"/>
                <a:gd name="connsiteY2" fmla="*/ 732855 h 732855"/>
                <a:gd name="connsiteX3" fmla="*/ 0 w 2402806"/>
                <a:gd name="connsiteY3" fmla="*/ 732855 h 732855"/>
                <a:gd name="connsiteX4" fmla="*/ 0 w 2402806"/>
                <a:gd name="connsiteY4" fmla="*/ 0 h 7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806" h="732855">
                  <a:moveTo>
                    <a:pt x="0" y="0"/>
                  </a:moveTo>
                  <a:lnTo>
                    <a:pt x="2402806" y="0"/>
                  </a:lnTo>
                  <a:lnTo>
                    <a:pt x="2402806" y="732855"/>
                  </a:lnTo>
                  <a:lnTo>
                    <a:pt x="0" y="7328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6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الاستعلام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286588" y="2743703"/>
              <a:ext cx="2402806" cy="732855"/>
            </a:xfrm>
            <a:custGeom>
              <a:avLst/>
              <a:gdLst>
                <a:gd name="connsiteX0" fmla="*/ 0 w 2402806"/>
                <a:gd name="connsiteY0" fmla="*/ 0 h 732855"/>
                <a:gd name="connsiteX1" fmla="*/ 2402806 w 2402806"/>
                <a:gd name="connsiteY1" fmla="*/ 0 h 732855"/>
                <a:gd name="connsiteX2" fmla="*/ 2402806 w 2402806"/>
                <a:gd name="connsiteY2" fmla="*/ 732855 h 732855"/>
                <a:gd name="connsiteX3" fmla="*/ 0 w 2402806"/>
                <a:gd name="connsiteY3" fmla="*/ 732855 h 732855"/>
                <a:gd name="connsiteX4" fmla="*/ 0 w 2402806"/>
                <a:gd name="connsiteY4" fmla="*/ 0 h 7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806" h="732855">
                  <a:moveTo>
                    <a:pt x="0" y="0"/>
                  </a:moveTo>
                  <a:lnTo>
                    <a:pt x="2402806" y="0"/>
                  </a:lnTo>
                  <a:lnTo>
                    <a:pt x="2402806" y="732855"/>
                  </a:lnTo>
                  <a:lnTo>
                    <a:pt x="0" y="7328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6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منطق العمل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286588" y="3776909"/>
              <a:ext cx="2402806" cy="732855"/>
            </a:xfrm>
            <a:custGeom>
              <a:avLst/>
              <a:gdLst>
                <a:gd name="connsiteX0" fmla="*/ 0 w 2402806"/>
                <a:gd name="connsiteY0" fmla="*/ 0 h 732855"/>
                <a:gd name="connsiteX1" fmla="*/ 2402806 w 2402806"/>
                <a:gd name="connsiteY1" fmla="*/ 0 h 732855"/>
                <a:gd name="connsiteX2" fmla="*/ 2402806 w 2402806"/>
                <a:gd name="connsiteY2" fmla="*/ 732855 h 732855"/>
                <a:gd name="connsiteX3" fmla="*/ 0 w 2402806"/>
                <a:gd name="connsiteY3" fmla="*/ 732855 h 732855"/>
                <a:gd name="connsiteX4" fmla="*/ 0 w 2402806"/>
                <a:gd name="connsiteY4" fmla="*/ 0 h 7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806" h="732855">
                  <a:moveTo>
                    <a:pt x="0" y="0"/>
                  </a:moveTo>
                  <a:lnTo>
                    <a:pt x="2402806" y="0"/>
                  </a:lnTo>
                  <a:lnTo>
                    <a:pt x="2402806" y="732855"/>
                  </a:lnTo>
                  <a:lnTo>
                    <a:pt x="0" y="7328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6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فئة موفر بيانات التقرير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286588" y="4810116"/>
              <a:ext cx="2402806" cy="732855"/>
            </a:xfrm>
            <a:custGeom>
              <a:avLst/>
              <a:gdLst>
                <a:gd name="connsiteX0" fmla="*/ 0 w 2402806"/>
                <a:gd name="connsiteY0" fmla="*/ 0 h 732855"/>
                <a:gd name="connsiteX1" fmla="*/ 2402806 w 2402806"/>
                <a:gd name="connsiteY1" fmla="*/ 0 h 732855"/>
                <a:gd name="connsiteX2" fmla="*/ 2402806 w 2402806"/>
                <a:gd name="connsiteY2" fmla="*/ 732855 h 732855"/>
                <a:gd name="connsiteX3" fmla="*/ 0 w 2402806"/>
                <a:gd name="connsiteY3" fmla="*/ 732855 h 732855"/>
                <a:gd name="connsiteX4" fmla="*/ 0 w 2402806"/>
                <a:gd name="connsiteY4" fmla="*/ 0 h 7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806" h="732855">
                  <a:moveTo>
                    <a:pt x="0" y="0"/>
                  </a:moveTo>
                  <a:lnTo>
                    <a:pt x="2402806" y="0"/>
                  </a:lnTo>
                  <a:lnTo>
                    <a:pt x="2402806" y="732855"/>
                  </a:lnTo>
                  <a:lnTo>
                    <a:pt x="0" y="7328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6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موفر التعداد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03221" y="2743703"/>
              <a:ext cx="2402806" cy="732855"/>
            </a:xfrm>
            <a:custGeom>
              <a:avLst/>
              <a:gdLst>
                <a:gd name="connsiteX0" fmla="*/ 0 w 2402806"/>
                <a:gd name="connsiteY0" fmla="*/ 0 h 732855"/>
                <a:gd name="connsiteX1" fmla="*/ 2402806 w 2402806"/>
                <a:gd name="connsiteY1" fmla="*/ 0 h 732855"/>
                <a:gd name="connsiteX2" fmla="*/ 2402806 w 2402806"/>
                <a:gd name="connsiteY2" fmla="*/ 732855 h 732855"/>
                <a:gd name="connsiteX3" fmla="*/ 0 w 2402806"/>
                <a:gd name="connsiteY3" fmla="*/ 732855 h 732855"/>
                <a:gd name="connsiteX4" fmla="*/ 0 w 2402806"/>
                <a:gd name="connsiteY4" fmla="*/ 0 h 7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806" h="732855">
                  <a:moveTo>
                    <a:pt x="0" y="0"/>
                  </a:moveTo>
                  <a:lnTo>
                    <a:pt x="2402806" y="0"/>
                  </a:lnTo>
                  <a:lnTo>
                    <a:pt x="2402806" y="732855"/>
                  </a:lnTo>
                  <a:lnTo>
                    <a:pt x="0" y="7328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600" kern="12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rtl/>
                </a:rPr>
                <a:t>مصادر البيانات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74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101BD4-116D-4CF5-8151-9EC440D728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D0CEDB-B529-4332-8237-74EA27CAB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04D587-0210-4AF5-9EF5-ECB341803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McMullen, Meghan</dc:creator>
  <cp:lastModifiedBy>Shang, Yan</cp:lastModifiedBy>
  <cp:revision>4</cp:revision>
  <dcterms:created xsi:type="dcterms:W3CDTF">2019-11-06T22:35:19Z</dcterms:created>
  <dcterms:modified xsi:type="dcterms:W3CDTF">2021-07-14T04:00:48Z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cstorega@microsoft.com</vt:lpwstr>
  </property>
  <property fmtid="{D5CDD505-2E9C-101B-9397-08002B2CF9AE}" pid="6" name="MSIP_Label_f42aa342-8706-4288-bd11-ebb85995028c_SetDate">
    <vt:lpwstr>2019-11-21T15:45:25.9328994Z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a2c41810-cd13-4b97-8bb2-b7547c7b216a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