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B21F0-0054-4ABE-A480-90B5BE0EE953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24BF9C-EFD7-42F8-80B1-242CED6F978A}">
      <dgm:prSet/>
      <dgm:spPr/>
      <dgm:t>
        <a:bodyPr/>
        <a:lstStyle/>
        <a:p>
          <a:pPr rtl="1"/>
          <a:r>
            <a:rPr lang="ar-sa" b="1" dirty="0">
              <a:rtl/>
            </a:rPr>
            <a:t>حزم</a:t>
          </a:r>
        </a:p>
      </dgm:t>
      <dgm:extLst>
        <a:ext uri="{E40237B7-FDA0-4F09-8148-C483321AD2D9}">
          <dgm14:cNvPr xmlns:dgm14="http://schemas.microsoft.com/office/drawing/2010/diagram" id="0" name="" descr="Packages&#10;"/>
        </a:ext>
      </dgm:extLst>
    </dgm:pt>
    <dgm:pt modelId="{19369B71-6169-418A-92F6-4C3AA2BD42AE}" type="parTrans" cxnId="{1EA61305-B804-4F54-9E24-50A8A4BE87BE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11558625-D76E-4265-A134-2E96BD9DA2AF}" type="sibTrans" cxnId="{1EA61305-B804-4F54-9E24-50A8A4BE87BE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36212AF1-103B-4478-9652-14C9E6F891F4}">
      <dgm:prSet/>
      <dgm:spPr/>
      <dgm:t>
        <a:bodyPr/>
        <a:lstStyle/>
        <a:p>
          <a:pPr rtl="1"/>
          <a:r>
            <a:rPr lang="ar-sa" b="1" dirty="0">
              <a:rtl/>
            </a:rPr>
            <a:t>النماذج</a:t>
          </a:r>
        </a:p>
      </dgm:t>
      <dgm:extLst>
        <a:ext uri="{E40237B7-FDA0-4F09-8148-C483321AD2D9}">
          <dgm14:cNvPr xmlns:dgm14="http://schemas.microsoft.com/office/drawing/2010/diagram" id="0" name="" descr="Packages&#10;"/>
        </a:ext>
      </dgm:extLst>
    </dgm:pt>
    <dgm:pt modelId="{6DC818C7-5ADA-4ABD-9337-9154356D722C}" type="parTrans" cxnId="{90262058-9363-4C2D-8F47-598E8CEAB07A}">
      <dgm:prSet/>
      <dgm:spPr/>
      <dgm:t>
        <a:bodyPr/>
        <a:lstStyle/>
        <a:p>
          <a:endParaRPr lang="en-US"/>
        </a:p>
      </dgm:t>
    </dgm:pt>
    <dgm:pt modelId="{8D127F51-184B-44B7-B908-F2A057F8BD79}" type="sibTrans" cxnId="{90262058-9363-4C2D-8F47-598E8CEAB07A}">
      <dgm:prSet/>
      <dgm:spPr/>
      <dgm:t>
        <a:bodyPr/>
        <a:lstStyle/>
        <a:p>
          <a:endParaRPr lang="en-US"/>
        </a:p>
      </dgm:t>
    </dgm:pt>
    <dgm:pt modelId="{9B5556E1-99FF-4395-A88A-55E2C7362674}">
      <dgm:prSet/>
      <dgm:spPr/>
      <dgm:t>
        <a:bodyPr/>
        <a:lstStyle/>
        <a:p>
          <a:pPr rtl="1"/>
          <a:r>
            <a:rPr lang="ar-sa" b="1" dirty="0">
              <a:rtl/>
            </a:rPr>
            <a:t>المشاريع</a:t>
          </a:r>
        </a:p>
      </dgm:t>
      <dgm:extLst>
        <a:ext uri="{E40237B7-FDA0-4F09-8148-C483321AD2D9}">
          <dgm14:cNvPr xmlns:dgm14="http://schemas.microsoft.com/office/drawing/2010/diagram" id="0" name="" descr="Packages&#10;"/>
        </a:ext>
      </dgm:extLst>
    </dgm:pt>
    <dgm:pt modelId="{1967816C-2FC0-44A2-88AD-4A1232F5934A}" type="parTrans" cxnId="{374349EB-7BAD-46B2-A801-02407EB2045F}">
      <dgm:prSet/>
      <dgm:spPr/>
      <dgm:t>
        <a:bodyPr/>
        <a:lstStyle/>
        <a:p>
          <a:endParaRPr lang="en-US"/>
        </a:p>
      </dgm:t>
    </dgm:pt>
    <dgm:pt modelId="{5E762210-8E10-4FA5-8E35-13168C556583}" type="sibTrans" cxnId="{374349EB-7BAD-46B2-A801-02407EB2045F}">
      <dgm:prSet/>
      <dgm:spPr/>
      <dgm:t>
        <a:bodyPr/>
        <a:lstStyle/>
        <a:p>
          <a:endParaRPr lang="en-US"/>
        </a:p>
      </dgm:t>
    </dgm:pt>
    <dgm:pt modelId="{511108A9-D7EE-4A6E-B745-4B804FFA3D3E}">
      <dgm:prSet/>
      <dgm:spPr/>
      <dgm:t>
        <a:bodyPr/>
        <a:lstStyle/>
        <a:p>
          <a:pPr rtl="1"/>
          <a:r>
            <a:rPr lang="ar-sa" b="1" dirty="0">
              <a:rtl/>
            </a:rPr>
            <a:t>عناصر </a:t>
          </a:r>
        </a:p>
      </dgm:t>
      <dgm:extLst>
        <a:ext uri="{E40237B7-FDA0-4F09-8148-C483321AD2D9}">
          <dgm14:cNvPr xmlns:dgm14="http://schemas.microsoft.com/office/drawing/2010/diagram" id="0" name="" descr="Packages&#10;"/>
        </a:ext>
      </dgm:extLst>
    </dgm:pt>
    <dgm:pt modelId="{43A23820-2CBA-47F5-9F31-5ECE02BA2C10}" type="parTrans" cxnId="{7D0B0298-77DA-4D03-B8D1-FD49F2834B3F}">
      <dgm:prSet/>
      <dgm:spPr/>
      <dgm:t>
        <a:bodyPr/>
        <a:lstStyle/>
        <a:p>
          <a:endParaRPr lang="en-US"/>
        </a:p>
      </dgm:t>
    </dgm:pt>
    <dgm:pt modelId="{BFBCA676-907B-4C11-9742-8BE1B0E97714}" type="sibTrans" cxnId="{7D0B0298-77DA-4D03-B8D1-FD49F2834B3F}">
      <dgm:prSet/>
      <dgm:spPr/>
      <dgm:t>
        <a:bodyPr/>
        <a:lstStyle/>
        <a:p>
          <a:endParaRPr lang="en-US"/>
        </a:p>
      </dgm:t>
    </dgm:pt>
    <dgm:pt modelId="{13C64B72-6A52-4477-8261-189FD1A536F1}" type="pres">
      <dgm:prSet presAssocID="{239B21F0-0054-4ABE-A480-90B5BE0EE953}" presName="Name0" presStyleCnt="0">
        <dgm:presLayoutVars>
          <dgm:chMax val="7"/>
          <dgm:resizeHandles val="exact"/>
        </dgm:presLayoutVars>
      </dgm:prSet>
      <dgm:spPr/>
    </dgm:pt>
    <dgm:pt modelId="{43E9F22B-42FF-4A54-9C3D-6CF679804DBA}" type="pres">
      <dgm:prSet presAssocID="{239B21F0-0054-4ABE-A480-90B5BE0EE953}" presName="comp1" presStyleCnt="0"/>
      <dgm:spPr/>
    </dgm:pt>
    <dgm:pt modelId="{EBD80234-7793-41DF-869B-C9D263223A11}" type="pres">
      <dgm:prSet presAssocID="{239B21F0-0054-4ABE-A480-90B5BE0EE953}" presName="circle1" presStyleLbl="node1" presStyleIdx="0" presStyleCnt="4"/>
      <dgm:spPr/>
    </dgm:pt>
    <dgm:pt modelId="{9DDC8B88-9B17-410B-86B8-3014601F1F13}" type="pres">
      <dgm:prSet presAssocID="{239B21F0-0054-4ABE-A480-90B5BE0EE953}" presName="c1text" presStyleLbl="node1" presStyleIdx="0" presStyleCnt="4">
        <dgm:presLayoutVars>
          <dgm:bulletEnabled val="1"/>
        </dgm:presLayoutVars>
      </dgm:prSet>
      <dgm:spPr/>
    </dgm:pt>
    <dgm:pt modelId="{6F864D0A-A06B-4F55-BE5A-2D1A5E682820}" type="pres">
      <dgm:prSet presAssocID="{239B21F0-0054-4ABE-A480-90B5BE0EE953}" presName="comp2" presStyleCnt="0"/>
      <dgm:spPr/>
    </dgm:pt>
    <dgm:pt modelId="{0CD214AE-8E03-43F9-A6E8-80757FCAC994}" type="pres">
      <dgm:prSet presAssocID="{239B21F0-0054-4ABE-A480-90B5BE0EE953}" presName="circle2" presStyleLbl="node1" presStyleIdx="1" presStyleCnt="4"/>
      <dgm:spPr/>
    </dgm:pt>
    <dgm:pt modelId="{DD94B23C-0AAC-41A0-8588-972CB28F0BB5}" type="pres">
      <dgm:prSet presAssocID="{239B21F0-0054-4ABE-A480-90B5BE0EE953}" presName="c2text" presStyleLbl="node1" presStyleIdx="1" presStyleCnt="4">
        <dgm:presLayoutVars>
          <dgm:bulletEnabled val="1"/>
        </dgm:presLayoutVars>
      </dgm:prSet>
      <dgm:spPr/>
    </dgm:pt>
    <dgm:pt modelId="{B4B85E28-E441-4AE0-B62A-CD175D152EF7}" type="pres">
      <dgm:prSet presAssocID="{239B21F0-0054-4ABE-A480-90B5BE0EE953}" presName="comp3" presStyleCnt="0"/>
      <dgm:spPr/>
    </dgm:pt>
    <dgm:pt modelId="{F056E35B-66B6-4A5C-8328-DF14B7FFD0DB}" type="pres">
      <dgm:prSet presAssocID="{239B21F0-0054-4ABE-A480-90B5BE0EE953}" presName="circle3" presStyleLbl="node1" presStyleIdx="2" presStyleCnt="4"/>
      <dgm:spPr/>
    </dgm:pt>
    <dgm:pt modelId="{CCD196EC-3C66-43F4-A269-5D1CC379C127}" type="pres">
      <dgm:prSet presAssocID="{239B21F0-0054-4ABE-A480-90B5BE0EE953}" presName="c3text" presStyleLbl="node1" presStyleIdx="2" presStyleCnt="4">
        <dgm:presLayoutVars>
          <dgm:bulletEnabled val="1"/>
        </dgm:presLayoutVars>
      </dgm:prSet>
      <dgm:spPr/>
    </dgm:pt>
    <dgm:pt modelId="{1D09B778-5FD8-4F54-9E86-65B71B6B291C}" type="pres">
      <dgm:prSet presAssocID="{239B21F0-0054-4ABE-A480-90B5BE0EE953}" presName="comp4" presStyleCnt="0"/>
      <dgm:spPr/>
    </dgm:pt>
    <dgm:pt modelId="{CD04E68E-D41B-44C6-8217-462E7082F3F4}" type="pres">
      <dgm:prSet presAssocID="{239B21F0-0054-4ABE-A480-90B5BE0EE953}" presName="circle4" presStyleLbl="node1" presStyleIdx="3" presStyleCnt="4"/>
      <dgm:spPr/>
    </dgm:pt>
    <dgm:pt modelId="{85ED9E04-DE37-4CCA-8681-3440FE55EC0D}" type="pres">
      <dgm:prSet presAssocID="{239B21F0-0054-4ABE-A480-90B5BE0EE953}" presName="c4text" presStyleLbl="node1" presStyleIdx="3" presStyleCnt="4">
        <dgm:presLayoutVars>
          <dgm:bulletEnabled val="1"/>
        </dgm:presLayoutVars>
      </dgm:prSet>
      <dgm:spPr/>
    </dgm:pt>
  </dgm:ptLst>
  <dgm:cxnLst>
    <dgm:cxn modelId="{1EA61305-B804-4F54-9E24-50A8A4BE87BE}" srcId="{239B21F0-0054-4ABE-A480-90B5BE0EE953}" destId="{9424BF9C-EFD7-42F8-80B1-242CED6F978A}" srcOrd="0" destOrd="0" parTransId="{19369B71-6169-418A-92F6-4C3AA2BD42AE}" sibTransId="{11558625-D76E-4265-A134-2E96BD9DA2AF}"/>
    <dgm:cxn modelId="{6231AF17-D085-4BBF-A0F2-A206CAD021DD}" type="presOf" srcId="{9424BF9C-EFD7-42F8-80B1-242CED6F978A}" destId="{EBD80234-7793-41DF-869B-C9D263223A11}" srcOrd="0" destOrd="0" presId="urn:microsoft.com/office/officeart/2005/8/layout/venn2"/>
    <dgm:cxn modelId="{ECE43930-46F2-4DCA-BE7E-9311D544F2D9}" type="presOf" srcId="{9B5556E1-99FF-4395-A88A-55E2C7362674}" destId="{F056E35B-66B6-4A5C-8328-DF14B7FFD0DB}" srcOrd="0" destOrd="0" presId="urn:microsoft.com/office/officeart/2005/8/layout/venn2"/>
    <dgm:cxn modelId="{93EEF16E-31BE-4F42-90DE-0AA40F25E479}" type="presOf" srcId="{9424BF9C-EFD7-42F8-80B1-242CED6F978A}" destId="{9DDC8B88-9B17-410B-86B8-3014601F1F13}" srcOrd="1" destOrd="0" presId="urn:microsoft.com/office/officeart/2005/8/layout/venn2"/>
    <dgm:cxn modelId="{1547A450-0AC0-41B2-89FF-9660525033DF}" type="presOf" srcId="{36212AF1-103B-4478-9652-14C9E6F891F4}" destId="{DD94B23C-0AAC-41A0-8588-972CB28F0BB5}" srcOrd="1" destOrd="0" presId="urn:microsoft.com/office/officeart/2005/8/layout/venn2"/>
    <dgm:cxn modelId="{90262058-9363-4C2D-8F47-598E8CEAB07A}" srcId="{239B21F0-0054-4ABE-A480-90B5BE0EE953}" destId="{36212AF1-103B-4478-9652-14C9E6F891F4}" srcOrd="1" destOrd="0" parTransId="{6DC818C7-5ADA-4ABD-9337-9154356D722C}" sibTransId="{8D127F51-184B-44B7-B908-F2A057F8BD79}"/>
    <dgm:cxn modelId="{6564BB58-A653-4C81-A4FE-75F3E290E4ED}" type="presOf" srcId="{511108A9-D7EE-4A6E-B745-4B804FFA3D3E}" destId="{CD04E68E-D41B-44C6-8217-462E7082F3F4}" srcOrd="0" destOrd="0" presId="urn:microsoft.com/office/officeart/2005/8/layout/venn2"/>
    <dgm:cxn modelId="{68CD0E7F-D1B0-4C23-B071-123FCCFED63C}" type="presOf" srcId="{511108A9-D7EE-4A6E-B745-4B804FFA3D3E}" destId="{85ED9E04-DE37-4CCA-8681-3440FE55EC0D}" srcOrd="1" destOrd="0" presId="urn:microsoft.com/office/officeart/2005/8/layout/venn2"/>
    <dgm:cxn modelId="{7D0B0298-77DA-4D03-B8D1-FD49F2834B3F}" srcId="{239B21F0-0054-4ABE-A480-90B5BE0EE953}" destId="{511108A9-D7EE-4A6E-B745-4B804FFA3D3E}" srcOrd="3" destOrd="0" parTransId="{43A23820-2CBA-47F5-9F31-5ECE02BA2C10}" sibTransId="{BFBCA676-907B-4C11-9742-8BE1B0E97714}"/>
    <dgm:cxn modelId="{2CCE0DAF-9DD0-46CD-9D11-E1CBD48FB6AA}" type="presOf" srcId="{239B21F0-0054-4ABE-A480-90B5BE0EE953}" destId="{13C64B72-6A52-4477-8261-189FD1A536F1}" srcOrd="0" destOrd="0" presId="urn:microsoft.com/office/officeart/2005/8/layout/venn2"/>
    <dgm:cxn modelId="{5F1540C1-0635-46BB-9F9E-2E30FF5D405E}" type="presOf" srcId="{36212AF1-103B-4478-9652-14C9E6F891F4}" destId="{0CD214AE-8E03-43F9-A6E8-80757FCAC994}" srcOrd="0" destOrd="0" presId="urn:microsoft.com/office/officeart/2005/8/layout/venn2"/>
    <dgm:cxn modelId="{374349EB-7BAD-46B2-A801-02407EB2045F}" srcId="{239B21F0-0054-4ABE-A480-90B5BE0EE953}" destId="{9B5556E1-99FF-4395-A88A-55E2C7362674}" srcOrd="2" destOrd="0" parTransId="{1967816C-2FC0-44A2-88AD-4A1232F5934A}" sibTransId="{5E762210-8E10-4FA5-8E35-13168C556583}"/>
    <dgm:cxn modelId="{27569CF8-7230-4654-A9B3-D403E7E05089}" type="presOf" srcId="{9B5556E1-99FF-4395-A88A-55E2C7362674}" destId="{CCD196EC-3C66-43F4-A269-5D1CC379C127}" srcOrd="1" destOrd="0" presId="urn:microsoft.com/office/officeart/2005/8/layout/venn2"/>
    <dgm:cxn modelId="{5AA4069A-9C9F-4868-B65D-BEC1368CC244}" type="presParOf" srcId="{13C64B72-6A52-4477-8261-189FD1A536F1}" destId="{43E9F22B-42FF-4A54-9C3D-6CF679804DBA}" srcOrd="0" destOrd="0" presId="urn:microsoft.com/office/officeart/2005/8/layout/venn2"/>
    <dgm:cxn modelId="{30B33379-B67A-442F-A690-830718A0CC27}" type="presParOf" srcId="{43E9F22B-42FF-4A54-9C3D-6CF679804DBA}" destId="{EBD80234-7793-41DF-869B-C9D263223A11}" srcOrd="0" destOrd="0" presId="urn:microsoft.com/office/officeart/2005/8/layout/venn2"/>
    <dgm:cxn modelId="{81117D86-BD3B-4D42-93DF-FE33456AF716}" type="presParOf" srcId="{43E9F22B-42FF-4A54-9C3D-6CF679804DBA}" destId="{9DDC8B88-9B17-410B-86B8-3014601F1F13}" srcOrd="1" destOrd="0" presId="urn:microsoft.com/office/officeart/2005/8/layout/venn2"/>
    <dgm:cxn modelId="{4DE7751E-F5FC-408D-8C78-2EB48009E617}" type="presParOf" srcId="{13C64B72-6A52-4477-8261-189FD1A536F1}" destId="{6F864D0A-A06B-4F55-BE5A-2D1A5E682820}" srcOrd="1" destOrd="0" presId="urn:microsoft.com/office/officeart/2005/8/layout/venn2"/>
    <dgm:cxn modelId="{07921C23-974A-4120-8A06-7B0E6722802F}" type="presParOf" srcId="{6F864D0A-A06B-4F55-BE5A-2D1A5E682820}" destId="{0CD214AE-8E03-43F9-A6E8-80757FCAC994}" srcOrd="0" destOrd="0" presId="urn:microsoft.com/office/officeart/2005/8/layout/venn2"/>
    <dgm:cxn modelId="{A9321141-0E12-4847-B1B8-C6BDC9AA3C5C}" type="presParOf" srcId="{6F864D0A-A06B-4F55-BE5A-2D1A5E682820}" destId="{DD94B23C-0AAC-41A0-8588-972CB28F0BB5}" srcOrd="1" destOrd="0" presId="urn:microsoft.com/office/officeart/2005/8/layout/venn2"/>
    <dgm:cxn modelId="{F0B70EFC-9048-494F-8109-256E3F3C23E6}" type="presParOf" srcId="{13C64B72-6A52-4477-8261-189FD1A536F1}" destId="{B4B85E28-E441-4AE0-B62A-CD175D152EF7}" srcOrd="2" destOrd="0" presId="urn:microsoft.com/office/officeart/2005/8/layout/venn2"/>
    <dgm:cxn modelId="{38F57E53-E35C-4AAB-8E3E-93D7BEBCEA2A}" type="presParOf" srcId="{B4B85E28-E441-4AE0-B62A-CD175D152EF7}" destId="{F056E35B-66B6-4A5C-8328-DF14B7FFD0DB}" srcOrd="0" destOrd="0" presId="urn:microsoft.com/office/officeart/2005/8/layout/venn2"/>
    <dgm:cxn modelId="{04401105-2200-46F5-873C-970B91826706}" type="presParOf" srcId="{B4B85E28-E441-4AE0-B62A-CD175D152EF7}" destId="{CCD196EC-3C66-43F4-A269-5D1CC379C127}" srcOrd="1" destOrd="0" presId="urn:microsoft.com/office/officeart/2005/8/layout/venn2"/>
    <dgm:cxn modelId="{B0D38C82-20D8-4582-8FC7-2313DCA26100}" type="presParOf" srcId="{13C64B72-6A52-4477-8261-189FD1A536F1}" destId="{1D09B778-5FD8-4F54-9E86-65B71B6B291C}" srcOrd="3" destOrd="0" presId="urn:microsoft.com/office/officeart/2005/8/layout/venn2"/>
    <dgm:cxn modelId="{A77D2A8A-F5E0-4334-8A92-3F1EB34A4E50}" type="presParOf" srcId="{1D09B778-5FD8-4F54-9E86-65B71B6B291C}" destId="{CD04E68E-D41B-44C6-8217-462E7082F3F4}" srcOrd="0" destOrd="0" presId="urn:microsoft.com/office/officeart/2005/8/layout/venn2"/>
    <dgm:cxn modelId="{FEF3257D-5804-4542-956F-53B6C74952C7}" type="presParOf" srcId="{1D09B778-5FD8-4F54-9E86-65B71B6B291C}" destId="{85ED9E04-DE37-4CCA-8681-3440FE55EC0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80234-7793-41DF-869B-C9D263223A11}">
      <dsp:nvSpPr>
        <dsp:cNvPr id="0" name=""/>
        <dsp:cNvSpPr/>
      </dsp:nvSpPr>
      <dsp:spPr>
        <a:xfrm>
          <a:off x="234883" y="0"/>
          <a:ext cx="4801663" cy="48016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Packages</a:t>
          </a:r>
        </a:p>
      </dsp:txBody>
      <dsp:txXfrm>
        <a:off x="1964442" y="240083"/>
        <a:ext cx="1342544" cy="720249"/>
      </dsp:txXfrm>
    </dsp:sp>
    <dsp:sp modelId="{0CD214AE-8E03-43F9-A6E8-80757FCAC994}">
      <dsp:nvSpPr>
        <dsp:cNvPr id="0" name=""/>
        <dsp:cNvSpPr/>
      </dsp:nvSpPr>
      <dsp:spPr>
        <a:xfrm>
          <a:off x="715049" y="960332"/>
          <a:ext cx="3841330" cy="3841330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Models</a:t>
          </a:r>
        </a:p>
      </dsp:txBody>
      <dsp:txXfrm>
        <a:off x="1964442" y="1190812"/>
        <a:ext cx="1342544" cy="691439"/>
      </dsp:txXfrm>
    </dsp:sp>
    <dsp:sp modelId="{F056E35B-66B6-4A5C-8328-DF14B7FFD0DB}">
      <dsp:nvSpPr>
        <dsp:cNvPr id="0" name=""/>
        <dsp:cNvSpPr/>
      </dsp:nvSpPr>
      <dsp:spPr>
        <a:xfrm>
          <a:off x="1195215" y="1920665"/>
          <a:ext cx="2880997" cy="2880997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Projects</a:t>
          </a:r>
        </a:p>
      </dsp:txBody>
      <dsp:txXfrm>
        <a:off x="1964442" y="2136740"/>
        <a:ext cx="1342544" cy="648224"/>
      </dsp:txXfrm>
    </dsp:sp>
    <dsp:sp modelId="{CD04E68E-D41B-44C6-8217-462E7082F3F4}">
      <dsp:nvSpPr>
        <dsp:cNvPr id="0" name=""/>
        <dsp:cNvSpPr/>
      </dsp:nvSpPr>
      <dsp:spPr>
        <a:xfrm>
          <a:off x="1675381" y="2880997"/>
          <a:ext cx="1920665" cy="192066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Elements</a:t>
          </a:r>
        </a:p>
      </dsp:txBody>
      <dsp:txXfrm>
        <a:off x="1956656" y="3361164"/>
        <a:ext cx="1358115" cy="960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rtlCol="1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rtlCol="1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 rtlCol="1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rtlCol="1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3FCC-185C-4241-995D-D858B3B7E54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5438-62B8-4C83-A275-3AF82379E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 descr="This graphic shows that packages are comprised of models, which are comprised of projects, which are comprised of elements." title="Describe technical architecture - Elements, projects, models, and packages"/>
          <p:cNvGraphicFramePr/>
          <p:nvPr>
            <p:extLst>
              <p:ext uri="{D42A27DB-BD31-4B8C-83A1-F6EECF244321}">
                <p14:modId xmlns:p14="http://schemas.microsoft.com/office/powerpoint/2010/main" val="3534241161"/>
              </p:ext>
            </p:extLst>
          </p:nvPr>
        </p:nvGraphicFramePr>
        <p:xfrm>
          <a:off x="3880883" y="1233377"/>
          <a:ext cx="5271429" cy="480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91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DFA357-2CE4-4648-BFEC-2D3447F062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7FDA46-85F9-4E92-A0E9-1B4AA9B9B8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1A05CDB-C349-4207-B117-B31AA5492C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Clay</dc:creator>
  <cp:lastModifiedBy>Nancy Underwood</cp:lastModifiedBy>
  <cp:revision>3</cp:revision>
  <dcterms:created xsi:type="dcterms:W3CDTF">2019-05-31T21:43:18Z</dcterms:created>
  <dcterms:modified xsi:type="dcterms:W3CDTF">2019-11-22T15:59:49Z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a-naunde@microsoft.com</vt:lpwstr>
  </property>
  <property fmtid="{D5CDD505-2E9C-101B-9397-08002B2CF9AE}" pid="6" name="MSIP_Label_f42aa342-8706-4288-bd11-ebb85995028c_SetDate">
    <vt:lpwstr>2019-11-22T15:59:49.3287630Z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9d2a0716-8647-4b76-9deb-12225047ebdf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