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 smtClean="0"/>
              <a:t>Edit Master text styles</a:t>
            </a:r>
          </a:p>
          <a:p>
            <a:pPr lvl="1" algn="r" rtl="1"/>
            <a:r>
              <a:rPr lang="en-US" smtClean="0"/>
              <a:t>Second level</a:t>
            </a:r>
          </a:p>
          <a:p>
            <a:pPr lvl="2" algn="r" rtl="1"/>
            <a:r>
              <a:rPr lang="en-US" smtClean="0"/>
              <a:t>Third level</a:t>
            </a:r>
          </a:p>
          <a:p>
            <a:pPr lvl="3" algn="r" rtl="1"/>
            <a:r>
              <a:rPr lang="en-US" smtClean="0"/>
              <a:t>Fourth level</a:t>
            </a:r>
          </a:p>
          <a:p>
            <a:pPr lvl="4" algn="r" rtl="1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72EF-8A61-4EA8-A463-BCD549B2E79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A5D3-3AF9-4EE8-A222-EC55EC31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descr="Unit test model" title="Unit test"/>
          <p:cNvGrpSpPr/>
          <p:nvPr/>
        </p:nvGrpSpPr>
        <p:grpSpPr>
          <a:xfrm flipH="1">
            <a:off x="3085989" y="1908711"/>
            <a:ext cx="5707324" cy="2015582"/>
            <a:chOff x="3085989" y="1908711"/>
            <a:chExt cx="5707324" cy="2015582"/>
          </a:xfrm>
        </p:grpSpPr>
        <p:sp>
          <p:nvSpPr>
            <p:cNvPr id="4" name="Block Arc 3"/>
            <p:cNvSpPr/>
            <p:nvPr/>
          </p:nvSpPr>
          <p:spPr>
            <a:xfrm rot="5400000">
              <a:off x="3086133" y="1908567"/>
              <a:ext cx="1885981" cy="1886270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Block Arc 4"/>
            <p:cNvSpPr/>
            <p:nvPr/>
          </p:nvSpPr>
          <p:spPr>
            <a:xfrm rot="16200000">
              <a:off x="5027194" y="1908567"/>
              <a:ext cx="1885981" cy="1886270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5250206" y="3546976"/>
              <a:ext cx="1431967" cy="377317"/>
            </a:xfrm>
            <a:custGeom>
              <a:avLst/>
              <a:gdLst>
                <a:gd name="connsiteX0" fmla="*/ 0 w 1431967"/>
                <a:gd name="connsiteY0" fmla="*/ 0 h 377317"/>
                <a:gd name="connsiteX1" fmla="*/ 1431967 w 1431967"/>
                <a:gd name="connsiteY1" fmla="*/ 0 h 377317"/>
                <a:gd name="connsiteX2" fmla="*/ 1431967 w 1431967"/>
                <a:gd name="connsiteY2" fmla="*/ 377317 h 377317"/>
                <a:gd name="connsiteX3" fmla="*/ 0 w 1431967"/>
                <a:gd name="connsiteY3" fmla="*/ 377317 h 377317"/>
                <a:gd name="connsiteX4" fmla="*/ 0 w 1431967"/>
                <a:gd name="connsiteY4" fmla="*/ 0 h 37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967" h="377317">
                  <a:moveTo>
                    <a:pt x="0" y="0"/>
                  </a:moveTo>
                  <a:lnTo>
                    <a:pt x="1431967" y="0"/>
                  </a:lnTo>
                  <a:lnTo>
                    <a:pt x="1431967" y="377317"/>
                  </a:lnTo>
                  <a:lnTo>
                    <a:pt x="0" y="3773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500" kern="1200" dirty="0" smtClean="0">
                  <a:rtl/>
                </a:rPr>
                <a:t>دمج الاختبارات -&gt;</a:t>
              </a:r>
              <a:endParaRPr lang="en-US" sz="1500" kern="1200" dirty="0"/>
            </a:p>
          </p:txBody>
        </p:sp>
        <p:sp>
          <p:nvSpPr>
            <p:cNvPr id="7" name="Block Arc 6"/>
            <p:cNvSpPr/>
            <p:nvPr/>
          </p:nvSpPr>
          <p:spPr>
            <a:xfrm rot="5400000">
              <a:off x="4966697" y="1908567"/>
              <a:ext cx="1885981" cy="1886270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Block Arc 7"/>
            <p:cNvSpPr/>
            <p:nvPr/>
          </p:nvSpPr>
          <p:spPr>
            <a:xfrm rot="16200000">
              <a:off x="6907187" y="1908567"/>
              <a:ext cx="1885981" cy="1886270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6992652" y="3546976"/>
              <a:ext cx="1431967" cy="377317"/>
            </a:xfrm>
            <a:custGeom>
              <a:avLst/>
              <a:gdLst>
                <a:gd name="connsiteX0" fmla="*/ 0 w 1431967"/>
                <a:gd name="connsiteY0" fmla="*/ 0 h 377317"/>
                <a:gd name="connsiteX1" fmla="*/ 1431967 w 1431967"/>
                <a:gd name="connsiteY1" fmla="*/ 0 h 377317"/>
                <a:gd name="connsiteX2" fmla="*/ 1431967 w 1431967"/>
                <a:gd name="connsiteY2" fmla="*/ 377317 h 377317"/>
                <a:gd name="connsiteX3" fmla="*/ 0 w 1431967"/>
                <a:gd name="connsiteY3" fmla="*/ 377317 h 377317"/>
                <a:gd name="connsiteX4" fmla="*/ 0 w 1431967"/>
                <a:gd name="connsiteY4" fmla="*/ 0 h 37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967" h="377317">
                  <a:moveTo>
                    <a:pt x="0" y="0"/>
                  </a:moveTo>
                  <a:lnTo>
                    <a:pt x="1431967" y="0"/>
                  </a:lnTo>
                  <a:lnTo>
                    <a:pt x="1431967" y="377317"/>
                  </a:lnTo>
                  <a:lnTo>
                    <a:pt x="0" y="3773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500" kern="1200" dirty="0" smtClean="0">
                  <a:rtl/>
                </a:rPr>
                <a:t>تنفيذ الاختبارات</a:t>
              </a:r>
              <a:endParaRPr lang="en-US" sz="15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128166" y="2449879"/>
              <a:ext cx="864111" cy="864111"/>
            </a:xfrm>
            <a:custGeom>
              <a:avLst/>
              <a:gdLst>
                <a:gd name="connsiteX0" fmla="*/ 0 w 864111"/>
                <a:gd name="connsiteY0" fmla="*/ 432056 h 864111"/>
                <a:gd name="connsiteX1" fmla="*/ 432056 w 864111"/>
                <a:gd name="connsiteY1" fmla="*/ 0 h 864111"/>
                <a:gd name="connsiteX2" fmla="*/ 864112 w 864111"/>
                <a:gd name="connsiteY2" fmla="*/ 432056 h 864111"/>
                <a:gd name="connsiteX3" fmla="*/ 432056 w 864111"/>
                <a:gd name="connsiteY3" fmla="*/ 864112 h 864111"/>
                <a:gd name="connsiteX4" fmla="*/ 0 w 864111"/>
                <a:gd name="connsiteY4" fmla="*/ 432056 h 86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111" h="864111">
                  <a:moveTo>
                    <a:pt x="0" y="432056"/>
                  </a:moveTo>
                  <a:cubicBezTo>
                    <a:pt x="0" y="193438"/>
                    <a:pt x="193438" y="0"/>
                    <a:pt x="432056" y="0"/>
                  </a:cubicBezTo>
                  <a:cubicBezTo>
                    <a:pt x="670674" y="0"/>
                    <a:pt x="864112" y="193438"/>
                    <a:pt x="864112" y="432056"/>
                  </a:cubicBezTo>
                  <a:cubicBezTo>
                    <a:pt x="864112" y="670674"/>
                    <a:pt x="670674" y="864112"/>
                    <a:pt x="432056" y="864112"/>
                  </a:cubicBezTo>
                  <a:cubicBezTo>
                    <a:pt x="193438" y="864112"/>
                    <a:pt x="0" y="670674"/>
                    <a:pt x="0" y="43205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88000" tIns="101897" rIns="108000" bIns="101897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050" kern="1200" dirty="0" smtClean="0">
                  <a:rtl/>
                </a:rPr>
                <a:t>إعداد </a:t>
              </a:r>
              <a:r>
                <a:rPr lang="en-US" sz="1050" kern="1200" dirty="0" smtClean="0">
                  <a:rtl/>
                </a:rPr>
                <a:t/>
              </a:r>
              <a:br>
                <a:rPr lang="en-US" sz="1050" kern="1200" dirty="0" smtClean="0">
                  <a:rtl/>
                </a:rPr>
              </a:br>
              <a:r>
                <a:rPr lang="ar-SA" sz="1050" kern="1200" dirty="0" smtClean="0">
                  <a:rtl/>
                </a:rPr>
                <a:t>وحدة </a:t>
              </a:r>
              <a:r>
                <a:rPr lang="ar-SA" sz="1050" kern="1200" dirty="0" smtClean="0">
                  <a:rtl/>
                </a:rPr>
                <a:t>الاختبار</a:t>
              </a:r>
              <a:endParaRPr lang="en-US" sz="105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718144" y="2449879"/>
              <a:ext cx="1041021" cy="864111"/>
            </a:xfrm>
            <a:custGeom>
              <a:avLst/>
              <a:gdLst>
                <a:gd name="connsiteX0" fmla="*/ 0 w 1041021"/>
                <a:gd name="connsiteY0" fmla="*/ 432056 h 864111"/>
                <a:gd name="connsiteX1" fmla="*/ 520511 w 1041021"/>
                <a:gd name="connsiteY1" fmla="*/ 0 h 864111"/>
                <a:gd name="connsiteX2" fmla="*/ 1041022 w 1041021"/>
                <a:gd name="connsiteY2" fmla="*/ 432056 h 864111"/>
                <a:gd name="connsiteX3" fmla="*/ 520511 w 1041021"/>
                <a:gd name="connsiteY3" fmla="*/ 864112 h 864111"/>
                <a:gd name="connsiteX4" fmla="*/ 0 w 1041021"/>
                <a:gd name="connsiteY4" fmla="*/ 432056 h 86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21" h="864111">
                  <a:moveTo>
                    <a:pt x="0" y="432056"/>
                  </a:moveTo>
                  <a:cubicBezTo>
                    <a:pt x="0" y="193438"/>
                    <a:pt x="233041" y="0"/>
                    <a:pt x="520511" y="0"/>
                  </a:cubicBezTo>
                  <a:cubicBezTo>
                    <a:pt x="807981" y="0"/>
                    <a:pt x="1041022" y="193438"/>
                    <a:pt x="1041022" y="432056"/>
                  </a:cubicBezTo>
                  <a:cubicBezTo>
                    <a:pt x="1041022" y="670674"/>
                    <a:pt x="807981" y="864112"/>
                    <a:pt x="520511" y="864112"/>
                  </a:cubicBezTo>
                  <a:cubicBezTo>
                    <a:pt x="233041" y="864112"/>
                    <a:pt x="0" y="670674"/>
                    <a:pt x="0" y="43205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44000" tIns="101897" rIns="288000" bIns="101897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000" kern="1200" dirty="0" smtClean="0">
                  <a:rtl/>
                </a:rPr>
                <a:t>التكامل مع نظام الإنشاء</a:t>
              </a:r>
              <a:endParaRPr lang="en-US" sz="10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45438" y="2151790"/>
              <a:ext cx="902784" cy="699961"/>
            </a:xfrm>
            <a:custGeom>
              <a:avLst/>
              <a:gdLst>
                <a:gd name="connsiteX0" fmla="*/ 0 w 902784"/>
                <a:gd name="connsiteY0" fmla="*/ 349981 h 699961"/>
                <a:gd name="connsiteX1" fmla="*/ 451392 w 902784"/>
                <a:gd name="connsiteY1" fmla="*/ 0 h 699961"/>
                <a:gd name="connsiteX2" fmla="*/ 902784 w 902784"/>
                <a:gd name="connsiteY2" fmla="*/ 349981 h 699961"/>
                <a:gd name="connsiteX3" fmla="*/ 451392 w 902784"/>
                <a:gd name="connsiteY3" fmla="*/ 699962 h 699961"/>
                <a:gd name="connsiteX4" fmla="*/ 0 w 902784"/>
                <a:gd name="connsiteY4" fmla="*/ 349981 h 69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784" h="699961">
                  <a:moveTo>
                    <a:pt x="0" y="349981"/>
                  </a:moveTo>
                  <a:cubicBezTo>
                    <a:pt x="0" y="156692"/>
                    <a:pt x="202095" y="0"/>
                    <a:pt x="451392" y="0"/>
                  </a:cubicBezTo>
                  <a:cubicBezTo>
                    <a:pt x="700689" y="0"/>
                    <a:pt x="902784" y="156692"/>
                    <a:pt x="902784" y="349981"/>
                  </a:cubicBezTo>
                  <a:cubicBezTo>
                    <a:pt x="902784" y="543270"/>
                    <a:pt x="700689" y="699962"/>
                    <a:pt x="451392" y="699962"/>
                  </a:cubicBezTo>
                  <a:cubicBezTo>
                    <a:pt x="202095" y="699962"/>
                    <a:pt x="0" y="543270"/>
                    <a:pt x="0" y="34998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0310" tIns="140607" rIns="170310" bIns="140607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000" kern="1200" dirty="0" smtClean="0">
                  <a:rtl/>
                </a:rPr>
                <a:t>اختبارات الوحدات</a:t>
              </a:r>
              <a:endParaRPr lang="en-US" sz="1000" kern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333295" y="2694637"/>
              <a:ext cx="293540" cy="29342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4200325" y="2312565"/>
              <a:ext cx="170799" cy="17068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3984256" y="2500765"/>
              <a:ext cx="902784" cy="699961"/>
            </a:xfrm>
            <a:custGeom>
              <a:avLst/>
              <a:gdLst>
                <a:gd name="connsiteX0" fmla="*/ 0 w 902784"/>
                <a:gd name="connsiteY0" fmla="*/ 349981 h 699961"/>
                <a:gd name="connsiteX1" fmla="*/ 451392 w 902784"/>
                <a:gd name="connsiteY1" fmla="*/ 0 h 699961"/>
                <a:gd name="connsiteX2" fmla="*/ 902784 w 902784"/>
                <a:gd name="connsiteY2" fmla="*/ 349981 h 699961"/>
                <a:gd name="connsiteX3" fmla="*/ 451392 w 902784"/>
                <a:gd name="connsiteY3" fmla="*/ 699962 h 699961"/>
                <a:gd name="connsiteX4" fmla="*/ 0 w 902784"/>
                <a:gd name="connsiteY4" fmla="*/ 349981 h 69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784" h="699961">
                  <a:moveTo>
                    <a:pt x="0" y="349981"/>
                  </a:moveTo>
                  <a:cubicBezTo>
                    <a:pt x="0" y="156692"/>
                    <a:pt x="202095" y="0"/>
                    <a:pt x="451392" y="0"/>
                  </a:cubicBezTo>
                  <a:cubicBezTo>
                    <a:pt x="700689" y="0"/>
                    <a:pt x="902784" y="156692"/>
                    <a:pt x="902784" y="349981"/>
                  </a:cubicBezTo>
                  <a:cubicBezTo>
                    <a:pt x="902784" y="543270"/>
                    <a:pt x="700689" y="699962"/>
                    <a:pt x="451392" y="699962"/>
                  </a:cubicBezTo>
                  <a:cubicBezTo>
                    <a:pt x="202095" y="699962"/>
                    <a:pt x="0" y="543270"/>
                    <a:pt x="0" y="34998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0310" tIns="140607" rIns="170310" bIns="140607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000" kern="1200" dirty="0" smtClean="0">
                  <a:rtl/>
                </a:rPr>
                <a:t>اختبارات مسجل المهام</a:t>
              </a:r>
              <a:endParaRPr lang="en-US" sz="1000" kern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199344" y="3186096"/>
              <a:ext cx="170799" cy="17068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293833" y="2858167"/>
              <a:ext cx="1011348" cy="699961"/>
            </a:xfrm>
            <a:custGeom>
              <a:avLst/>
              <a:gdLst>
                <a:gd name="connsiteX0" fmla="*/ 0 w 1011348"/>
                <a:gd name="connsiteY0" fmla="*/ 349981 h 699961"/>
                <a:gd name="connsiteX1" fmla="*/ 505674 w 1011348"/>
                <a:gd name="connsiteY1" fmla="*/ 0 h 699961"/>
                <a:gd name="connsiteX2" fmla="*/ 1011348 w 1011348"/>
                <a:gd name="connsiteY2" fmla="*/ 349981 h 699961"/>
                <a:gd name="connsiteX3" fmla="*/ 505674 w 1011348"/>
                <a:gd name="connsiteY3" fmla="*/ 699962 h 699961"/>
                <a:gd name="connsiteX4" fmla="*/ 0 w 1011348"/>
                <a:gd name="connsiteY4" fmla="*/ 349981 h 69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348" h="699961">
                  <a:moveTo>
                    <a:pt x="0" y="349981"/>
                  </a:moveTo>
                  <a:cubicBezTo>
                    <a:pt x="0" y="156692"/>
                    <a:pt x="226398" y="0"/>
                    <a:pt x="505674" y="0"/>
                  </a:cubicBezTo>
                  <a:cubicBezTo>
                    <a:pt x="784950" y="0"/>
                    <a:pt x="1011348" y="156692"/>
                    <a:pt x="1011348" y="349981"/>
                  </a:cubicBezTo>
                  <a:cubicBezTo>
                    <a:pt x="1011348" y="543270"/>
                    <a:pt x="784950" y="699962"/>
                    <a:pt x="505674" y="699962"/>
                  </a:cubicBezTo>
                  <a:cubicBezTo>
                    <a:pt x="226398" y="699962"/>
                    <a:pt x="0" y="543270"/>
                    <a:pt x="0" y="34998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86208" tIns="140607" rIns="186208" bIns="140607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000" kern="1200" dirty="0" smtClean="0">
                  <a:rtl/>
                </a:rPr>
                <a:t>اختبارات المكونات</a:t>
              </a:r>
              <a:endParaRPr lang="en-US" sz="10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155311" y="2298524"/>
              <a:ext cx="1101513" cy="1101314"/>
            </a:xfrm>
            <a:custGeom>
              <a:avLst/>
              <a:gdLst>
                <a:gd name="connsiteX0" fmla="*/ 0 w 1101513"/>
                <a:gd name="connsiteY0" fmla="*/ 550657 h 1101314"/>
                <a:gd name="connsiteX1" fmla="*/ 550757 w 1101513"/>
                <a:gd name="connsiteY1" fmla="*/ 0 h 1101314"/>
                <a:gd name="connsiteX2" fmla="*/ 1101514 w 1101513"/>
                <a:gd name="connsiteY2" fmla="*/ 550657 h 1101314"/>
                <a:gd name="connsiteX3" fmla="*/ 550757 w 1101513"/>
                <a:gd name="connsiteY3" fmla="*/ 1101314 h 1101314"/>
                <a:gd name="connsiteX4" fmla="*/ 0 w 1101513"/>
                <a:gd name="connsiteY4" fmla="*/ 550657 h 1101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1513" h="1101314">
                  <a:moveTo>
                    <a:pt x="0" y="550657"/>
                  </a:moveTo>
                  <a:cubicBezTo>
                    <a:pt x="0" y="246538"/>
                    <a:pt x="246582" y="0"/>
                    <a:pt x="550757" y="0"/>
                  </a:cubicBezTo>
                  <a:cubicBezTo>
                    <a:pt x="854932" y="0"/>
                    <a:pt x="1101514" y="246538"/>
                    <a:pt x="1101514" y="550657"/>
                  </a:cubicBezTo>
                  <a:cubicBezTo>
                    <a:pt x="1101514" y="854776"/>
                    <a:pt x="854932" y="1101314"/>
                    <a:pt x="550757" y="1101314"/>
                  </a:cubicBezTo>
                  <a:cubicBezTo>
                    <a:pt x="246582" y="1101314"/>
                    <a:pt x="0" y="854776"/>
                    <a:pt x="0" y="55065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463" tIns="218434" rIns="218463" bIns="218434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500" kern="1200" dirty="0" smtClean="0">
                  <a:rtl/>
                </a:rPr>
                <a:t>التحقق من الصحة المستمر</a:t>
              </a:r>
              <a:endParaRPr lang="en-US" sz="1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440413" y="3546976"/>
              <a:ext cx="1431967" cy="377317"/>
            </a:xfrm>
            <a:custGeom>
              <a:avLst/>
              <a:gdLst>
                <a:gd name="connsiteX0" fmla="*/ 0 w 1431967"/>
                <a:gd name="connsiteY0" fmla="*/ 0 h 377317"/>
                <a:gd name="connsiteX1" fmla="*/ 1431967 w 1431967"/>
                <a:gd name="connsiteY1" fmla="*/ 0 h 377317"/>
                <a:gd name="connsiteX2" fmla="*/ 1431967 w 1431967"/>
                <a:gd name="connsiteY2" fmla="*/ 377317 h 377317"/>
                <a:gd name="connsiteX3" fmla="*/ 0 w 1431967"/>
                <a:gd name="connsiteY3" fmla="*/ 377317 h 377317"/>
                <a:gd name="connsiteX4" fmla="*/ 0 w 1431967"/>
                <a:gd name="connsiteY4" fmla="*/ 0 h 37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967" h="377317">
                  <a:moveTo>
                    <a:pt x="0" y="0"/>
                  </a:moveTo>
                  <a:lnTo>
                    <a:pt x="1431967" y="0"/>
                  </a:lnTo>
                  <a:lnTo>
                    <a:pt x="1431967" y="377317"/>
                  </a:lnTo>
                  <a:lnTo>
                    <a:pt x="0" y="3773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1500" kern="1200" dirty="0" smtClean="0">
                  <a:rtl/>
                </a:rPr>
                <a:t>اختبارات المؤلف -&gt;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0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4E6BE5-5C7A-475D-BA89-BA2052512671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1d41322-cfbd-4e6a-be1a-fbfd92ccb5d9"/>
    <ds:schemaRef ds:uri="http://purl.org/dc/dcmitype/"/>
    <ds:schemaRef ds:uri="http://schemas.microsoft.com/office/infopath/2007/PartnerControls"/>
    <ds:schemaRef ds:uri="0231ce3f-da5b-4a8c-b6d4-0ce70353f98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EA65E9-EB4F-409E-832D-F7490315E9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967463-B63F-48A9-ACD0-AD378A287E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Rainville, Daniece</dc:creator>
  <cp:lastModifiedBy>Shang, Yan</cp:lastModifiedBy>
  <cp:revision>3</cp:revision>
  <dcterms:created xsi:type="dcterms:W3CDTF">2019-06-06T13:42:58Z</dcterms:created>
  <dcterms:modified xsi:type="dcterms:W3CDTF">2021-07-14T04:05:17Z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