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B360F7-C322-4BD7-B816-C195705C82A6}" v="4" dt="2020-03-17T05:02:56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a Cabrales Orozco" userId="7f0c395b-3d28-49b3-900b-2863cbfc5757" providerId="ADAL" clId="{51B360F7-C322-4BD7-B816-C195705C82A6}"/>
    <pc:docChg chg="modSld">
      <pc:chgData name="Alejandra Cabrales Orozco" userId="7f0c395b-3d28-49b3-900b-2863cbfc5757" providerId="ADAL" clId="{51B360F7-C322-4BD7-B816-C195705C82A6}" dt="2020-03-17T05:03:00.104" v="6" actId="1076"/>
      <pc:docMkLst>
        <pc:docMk/>
      </pc:docMkLst>
      <pc:sldChg chg="addSp delSp modSp mod">
        <pc:chgData name="Alejandra Cabrales Orozco" userId="7f0c395b-3d28-49b3-900b-2863cbfc5757" providerId="ADAL" clId="{51B360F7-C322-4BD7-B816-C195705C82A6}" dt="2020-03-17T05:02:32.364" v="4" actId="13926"/>
        <pc:sldMkLst>
          <pc:docMk/>
          <pc:sldMk cId="3292851684" sldId="256"/>
        </pc:sldMkLst>
        <pc:spChg chg="add mod">
          <ac:chgData name="Alejandra Cabrales Orozco" userId="7f0c395b-3d28-49b3-900b-2863cbfc5757" providerId="ADAL" clId="{51B360F7-C322-4BD7-B816-C195705C82A6}" dt="2020-03-17T05:02:32.364" v="4" actId="13926"/>
          <ac:spMkLst>
            <pc:docMk/>
            <pc:sldMk cId="3292851684" sldId="256"/>
            <ac:spMk id="2" creationId="{1D948240-4F2F-4434-89B4-D49AEDA4DD70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109" creationId="{5CA43353-1BD7-44BC-A7DD-919638038E11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110" creationId="{AED18F80-A0E9-42EA-999A-556C35C6E6EB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111" creationId="{888487C2-E77A-4347-BE67-B63BCA96C93E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112" creationId="{B6D944DE-531C-483B-8863-B45AF75FF724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113" creationId="{51C1A3D0-8854-4E9D-88E9-98216B511031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114" creationId="{01A73079-1E22-47D9-9C7A-A03562867E28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115" creationId="{9CB7FD1D-93EC-4902-BA2B-73EC52E7B4A5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116" creationId="{A713BD00-36BC-4D7D-91D7-384E4B5ED632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117" creationId="{F447D202-5088-424A-B4E9-A1B661E848E0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118" creationId="{7FCACEEF-93B0-4740-BB71-24EEC08E149B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120" creationId="{3AB40F37-87AA-410F-9A34-1330DEA3636D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121" creationId="{AA0C5C3C-CFFF-4159-B732-5C3269A2DFB1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125" creationId="{0F5620B3-A44F-45FD-BD75-857D31A44DD1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129" creationId="{F7668129-ED28-4250-AB88-0501CB67B2FB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130" creationId="{6D40767E-0ED1-412D-949E-8FA24E338969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131" creationId="{60D4F3CE-44A5-47F9-BA94-442CF315114B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132" creationId="{EA319E86-3DA7-4E5E-A20A-12620FF4A36F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134" creationId="{7AFF672A-1BC0-4A47-89A4-F5618B4C6864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135" creationId="{2D92B22B-2F4E-46EB-A9AA-80D84624A33B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136" creationId="{452967AD-9EC8-4651-A1E9-C6A5E2ABCAB4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137" creationId="{1D610C0F-7569-4481-9361-B7238BF5FA13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141" creationId="{1BC64F41-EA12-4A72-A8B7-3EB2AAB95122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142" creationId="{B8575FB2-2D0C-4318-9CE7-411885E2933E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155" creationId="{78328DCD-A282-4D62-A20B-AEB6CE377E2F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157" creationId="{063E8785-7E4F-4391-97E9-FDE6D0782E68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181" creationId="{8A896ED3-CEBB-4AFC-B9FE-2E5A08B2CB66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182" creationId="{6DB67C11-8F26-4FAB-A0AB-D035AD2E5C65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195" creationId="{7D21EFEC-3BA6-47E5-80A4-A8FB4EA83055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196" creationId="{B8AB8639-4CF4-4078-B2D6-84E40B1D37EA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197" creationId="{6B3F8558-FA4F-4773-8505-43C51DF3B0B5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198" creationId="{318440E3-8551-4049-897E-F93F3515A52B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199" creationId="{149329CD-8D53-4F8E-B938-D5C0063935F6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200" creationId="{3D3178D2-AB53-46E6-9B81-EFA406395AD2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201" creationId="{DAB44300-80F3-4C02-9221-77EB2F697336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202" creationId="{DBE59D26-06BF-480E-8622-5B2645FD8542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212" creationId="{61552E06-FFB9-49D3-BB6C-269E5ABABDEE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213" creationId="{957A3546-A08B-4FA2-A128-DD6017AD47AF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214" creationId="{BD4C26F7-140B-45AE-AEA2-D1FB98C18965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215" creationId="{2047E34D-BF27-4983-9B47-F3E3526C784C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216" creationId="{A8F8E3C2-9AAA-4017-A03D-014C29B321D6}"/>
          </ac:spMkLst>
        </pc:spChg>
        <pc:spChg chg="del">
          <ac:chgData name="Alejandra Cabrales Orozco" userId="7f0c395b-3d28-49b3-900b-2863cbfc5757" providerId="ADAL" clId="{51B360F7-C322-4BD7-B816-C195705C82A6}" dt="2020-03-17T05:00:46.272" v="0" actId="478"/>
          <ac:spMkLst>
            <pc:docMk/>
            <pc:sldMk cId="3292851684" sldId="256"/>
            <ac:spMk id="217" creationId="{8351784D-65E0-41C0-B144-5D309544DAC9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218" creationId="{0743C0A4-0257-48AE-8733-3372934ED24F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219" creationId="{371EC9C2-EA80-41D4-B97E-81CAF61A07FE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220" creationId="{849FFC09-AEAF-4FBB-B39E-30991B71D293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221" creationId="{194DED6D-64FF-48DC-AC1D-18C4C6DE99F5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222" creationId="{64A56627-A2F4-4A93-8DEA-8558B5EA9602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223" creationId="{62525D70-CA41-4341-8046-E8C4B5CC368A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224" creationId="{7649AB88-8971-4D02-AE2B-6E049E08C033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225" creationId="{C4F0A8FD-1EFB-485C-AC5C-080C64BD1917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226" creationId="{A87033B7-3F95-47C6-9FC6-27B03924D0DC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228" creationId="{376D9A29-1BF8-49B5-B535-25356D06CB15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229" creationId="{9A937A07-E82D-4C67-82DA-CEC1D6C37B92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233" creationId="{49DFA5E9-0A98-42CE-A56A-00C5B01A8B4D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237" creationId="{9BB10981-06B9-4FE9-AA7E-B6E22AA3813E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238" creationId="{CD2A8137-4C57-4C58-A986-1D5A42FE5E41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239" creationId="{42D95FB1-6AC7-45B2-8183-5ABAE31DB73C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240" creationId="{1F4749EC-F680-4C6F-A235-43695AD2F4E4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242" creationId="{99FAA8FB-ABD9-4918-960B-E9AE433A3DD2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243" creationId="{AC329669-A363-4D7D-9C77-EBE83317BC3B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244" creationId="{0932FD9D-50BB-4A5D-AF67-E03D555A436E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245" creationId="{042F9850-D2C4-4B35-A3F5-21A476A543C8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249" creationId="{5D896E94-5686-451B-92AA-0945B84061D0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250" creationId="{E574F735-ADEE-4E10-9FF3-3656D579E35A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263" creationId="{2B60F6DB-D795-450C-8CA2-9334CCEB13C7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265" creationId="{C47A45DE-F642-4732-AB9D-1725EE3DA9F0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289" creationId="{61676BFE-6024-4969-8BEA-F881E6C9D039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290" creationId="{6C87DB62-B030-48F8-A478-7CC162D7B740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303" creationId="{39B7307C-2D6F-4079-82EC-1E5D06997895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304" creationId="{7F17E40C-DDC3-4E70-AD84-C17465E63AA2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305" creationId="{8D0ABE85-AF10-4D28-B9D7-B8F56B893A7B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306" creationId="{703BAC52-9C8D-4050-A102-2D7BAE383E08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307" creationId="{26208F55-EAFD-4F75-A6A5-DC94E8EF1931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308" creationId="{2A5533D9-8DF9-404D-A0A1-B0C48A05B05B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309" creationId="{39F234DB-55E7-4784-9582-FA1535C668AC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310" creationId="{4D9FF2CD-8481-468C-B68A-72FDD41DA94C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320" creationId="{6C6AA31F-FBE9-47BF-A1DA-47A7FD282DF9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321" creationId="{FBBEB129-6A37-45CA-9783-5A3122BB5D0B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322" creationId="{44E70CF7-C265-428F-9067-00C52C1CBAF7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323" creationId="{1E71818F-E639-4C72-898A-C5C0A904D17B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324" creationId="{A1673768-A781-4BE8-9F48-B7B6F47BCFA4}"/>
          </ac:spMkLst>
        </pc:spChg>
        <pc:spChg chg="add">
          <ac:chgData name="Alejandra Cabrales Orozco" userId="7f0c395b-3d28-49b3-900b-2863cbfc5757" providerId="ADAL" clId="{51B360F7-C322-4BD7-B816-C195705C82A6}" dt="2020-03-17T05:00:48.576" v="1"/>
          <ac:spMkLst>
            <pc:docMk/>
            <pc:sldMk cId="3292851684" sldId="256"/>
            <ac:spMk id="325" creationId="{09A77A2C-370C-4083-8C7C-7124D6C88CD6}"/>
          </ac:spMkLst>
        </pc:spChg>
        <pc:grpChg chg="del">
          <ac:chgData name="Alejandra Cabrales Orozco" userId="7f0c395b-3d28-49b3-900b-2863cbfc5757" providerId="ADAL" clId="{51B360F7-C322-4BD7-B816-C195705C82A6}" dt="2020-03-17T05:00:46.272" v="0" actId="478"/>
          <ac:grpSpMkLst>
            <pc:docMk/>
            <pc:sldMk cId="3292851684" sldId="256"/>
            <ac:grpSpMk id="126" creationId="{5C56316B-19F2-49F9-9715-60DE8DDD5AC8}"/>
          </ac:grpSpMkLst>
        </pc:grpChg>
        <pc:grpChg chg="del">
          <ac:chgData name="Alejandra Cabrales Orozco" userId="7f0c395b-3d28-49b3-900b-2863cbfc5757" providerId="ADAL" clId="{51B360F7-C322-4BD7-B816-C195705C82A6}" dt="2020-03-17T05:00:46.272" v="0" actId="478"/>
          <ac:grpSpMkLst>
            <pc:docMk/>
            <pc:sldMk cId="3292851684" sldId="256"/>
            <ac:grpSpMk id="138" creationId="{116284EB-C36A-46B2-9674-5180D5354977}"/>
          </ac:grpSpMkLst>
        </pc:grpChg>
        <pc:grpChg chg="del">
          <ac:chgData name="Alejandra Cabrales Orozco" userId="7f0c395b-3d28-49b3-900b-2863cbfc5757" providerId="ADAL" clId="{51B360F7-C322-4BD7-B816-C195705C82A6}" dt="2020-03-17T05:00:46.272" v="0" actId="478"/>
          <ac:grpSpMkLst>
            <pc:docMk/>
            <pc:sldMk cId="3292851684" sldId="256"/>
            <ac:grpSpMk id="143" creationId="{7C69C719-2CA4-4F15-9F9C-F3046612C64A}"/>
          </ac:grpSpMkLst>
        </pc:grpChg>
        <pc:grpChg chg="del">
          <ac:chgData name="Alejandra Cabrales Orozco" userId="7f0c395b-3d28-49b3-900b-2863cbfc5757" providerId="ADAL" clId="{51B360F7-C322-4BD7-B816-C195705C82A6}" dt="2020-03-17T05:00:46.272" v="0" actId="478"/>
          <ac:grpSpMkLst>
            <pc:docMk/>
            <pc:sldMk cId="3292851684" sldId="256"/>
            <ac:grpSpMk id="149" creationId="{5C0A96CC-0401-4CF9-B423-7EDD66386D39}"/>
          </ac:grpSpMkLst>
        </pc:grpChg>
        <pc:grpChg chg="del">
          <ac:chgData name="Alejandra Cabrales Orozco" userId="7f0c395b-3d28-49b3-900b-2863cbfc5757" providerId="ADAL" clId="{51B360F7-C322-4BD7-B816-C195705C82A6}" dt="2020-03-17T05:00:46.272" v="0" actId="478"/>
          <ac:grpSpMkLst>
            <pc:docMk/>
            <pc:sldMk cId="3292851684" sldId="256"/>
            <ac:grpSpMk id="152" creationId="{6034B321-8BB1-4198-B7A6-E364E7120930}"/>
          </ac:grpSpMkLst>
        </pc:grpChg>
        <pc:grpChg chg="del">
          <ac:chgData name="Alejandra Cabrales Orozco" userId="7f0c395b-3d28-49b3-900b-2863cbfc5757" providerId="ADAL" clId="{51B360F7-C322-4BD7-B816-C195705C82A6}" dt="2020-03-17T05:00:46.272" v="0" actId="478"/>
          <ac:grpSpMkLst>
            <pc:docMk/>
            <pc:sldMk cId="3292851684" sldId="256"/>
            <ac:grpSpMk id="159" creationId="{A5E15939-9234-4437-B190-4E9F4276168E}"/>
          </ac:grpSpMkLst>
        </pc:grpChg>
        <pc:grpChg chg="del">
          <ac:chgData name="Alejandra Cabrales Orozco" userId="7f0c395b-3d28-49b3-900b-2863cbfc5757" providerId="ADAL" clId="{51B360F7-C322-4BD7-B816-C195705C82A6}" dt="2020-03-17T05:00:46.272" v="0" actId="478"/>
          <ac:grpSpMkLst>
            <pc:docMk/>
            <pc:sldMk cId="3292851684" sldId="256"/>
            <ac:grpSpMk id="164" creationId="{DDEC18BC-C0B7-42E6-A641-898894F14F07}"/>
          </ac:grpSpMkLst>
        </pc:grpChg>
        <pc:grpChg chg="del">
          <ac:chgData name="Alejandra Cabrales Orozco" userId="7f0c395b-3d28-49b3-900b-2863cbfc5757" providerId="ADAL" clId="{51B360F7-C322-4BD7-B816-C195705C82A6}" dt="2020-03-17T05:00:46.272" v="0" actId="478"/>
          <ac:grpSpMkLst>
            <pc:docMk/>
            <pc:sldMk cId="3292851684" sldId="256"/>
            <ac:grpSpMk id="172" creationId="{21DEA3E1-FAA0-46A7-9A36-FCF7A6DF185D}"/>
          </ac:grpSpMkLst>
        </pc:grpChg>
        <pc:grpChg chg="del">
          <ac:chgData name="Alejandra Cabrales Orozco" userId="7f0c395b-3d28-49b3-900b-2863cbfc5757" providerId="ADAL" clId="{51B360F7-C322-4BD7-B816-C195705C82A6}" dt="2020-03-17T05:00:46.272" v="0" actId="478"/>
          <ac:grpSpMkLst>
            <pc:docMk/>
            <pc:sldMk cId="3292851684" sldId="256"/>
            <ac:grpSpMk id="176" creationId="{DFFEFD01-04CB-4F53-B7DB-3AC93E8EF4D8}"/>
          </ac:grpSpMkLst>
        </pc:grpChg>
        <pc:grpChg chg="del">
          <ac:chgData name="Alejandra Cabrales Orozco" userId="7f0c395b-3d28-49b3-900b-2863cbfc5757" providerId="ADAL" clId="{51B360F7-C322-4BD7-B816-C195705C82A6}" dt="2020-03-17T05:00:46.272" v="0" actId="478"/>
          <ac:grpSpMkLst>
            <pc:docMk/>
            <pc:sldMk cId="3292851684" sldId="256"/>
            <ac:grpSpMk id="183" creationId="{C605263D-9F3A-4FB5-8425-3F74D417D01A}"/>
          </ac:grpSpMkLst>
        </pc:grpChg>
        <pc:grpChg chg="del">
          <ac:chgData name="Alejandra Cabrales Orozco" userId="7f0c395b-3d28-49b3-900b-2863cbfc5757" providerId="ADAL" clId="{51B360F7-C322-4BD7-B816-C195705C82A6}" dt="2020-03-17T05:00:46.272" v="0" actId="478"/>
          <ac:grpSpMkLst>
            <pc:docMk/>
            <pc:sldMk cId="3292851684" sldId="256"/>
            <ac:grpSpMk id="186" creationId="{DAA82D37-E795-464B-AEAF-915717679974}"/>
          </ac:grpSpMkLst>
        </pc:grpChg>
        <pc:grpChg chg="del">
          <ac:chgData name="Alejandra Cabrales Orozco" userId="7f0c395b-3d28-49b3-900b-2863cbfc5757" providerId="ADAL" clId="{51B360F7-C322-4BD7-B816-C195705C82A6}" dt="2020-03-17T05:00:46.272" v="0" actId="478"/>
          <ac:grpSpMkLst>
            <pc:docMk/>
            <pc:sldMk cId="3292851684" sldId="256"/>
            <ac:grpSpMk id="189" creationId="{E8DBF4BA-4976-4A34-BFCB-9777FF964921}"/>
          </ac:grpSpMkLst>
        </pc:grpChg>
        <pc:grpChg chg="del">
          <ac:chgData name="Alejandra Cabrales Orozco" userId="7f0c395b-3d28-49b3-900b-2863cbfc5757" providerId="ADAL" clId="{51B360F7-C322-4BD7-B816-C195705C82A6}" dt="2020-03-17T05:00:46.272" v="0" actId="478"/>
          <ac:grpSpMkLst>
            <pc:docMk/>
            <pc:sldMk cId="3292851684" sldId="256"/>
            <ac:grpSpMk id="192" creationId="{1AD3A161-90B9-4235-8179-1266F8511C2B}"/>
          </ac:grpSpMkLst>
        </pc:grpChg>
        <pc:grpChg chg="del">
          <ac:chgData name="Alejandra Cabrales Orozco" userId="7f0c395b-3d28-49b3-900b-2863cbfc5757" providerId="ADAL" clId="{51B360F7-C322-4BD7-B816-C195705C82A6}" dt="2020-03-17T05:00:46.272" v="0" actId="478"/>
          <ac:grpSpMkLst>
            <pc:docMk/>
            <pc:sldMk cId="3292851684" sldId="256"/>
            <ac:grpSpMk id="203" creationId="{113A4F98-6F5B-4095-9E4F-7D3CFC6AC5E0}"/>
          </ac:grpSpMkLst>
        </pc:grpChg>
        <pc:grpChg chg="del">
          <ac:chgData name="Alejandra Cabrales Orozco" userId="7f0c395b-3d28-49b3-900b-2863cbfc5757" providerId="ADAL" clId="{51B360F7-C322-4BD7-B816-C195705C82A6}" dt="2020-03-17T05:00:46.272" v="0" actId="478"/>
          <ac:grpSpMkLst>
            <pc:docMk/>
            <pc:sldMk cId="3292851684" sldId="256"/>
            <ac:grpSpMk id="206" creationId="{632AFFAC-4B4D-4BCC-95B8-4A45DF592B34}"/>
          </ac:grpSpMkLst>
        </pc:grpChg>
        <pc:grpChg chg="del">
          <ac:chgData name="Alejandra Cabrales Orozco" userId="7f0c395b-3d28-49b3-900b-2863cbfc5757" providerId="ADAL" clId="{51B360F7-C322-4BD7-B816-C195705C82A6}" dt="2020-03-17T05:00:46.272" v="0" actId="478"/>
          <ac:grpSpMkLst>
            <pc:docMk/>
            <pc:sldMk cId="3292851684" sldId="256"/>
            <ac:grpSpMk id="209" creationId="{245E7F3B-C819-49F7-83E9-5796A9E12AB9}"/>
          </ac:grpSpMkLst>
        </pc:grpChg>
        <pc:grpChg chg="add">
          <ac:chgData name="Alejandra Cabrales Orozco" userId="7f0c395b-3d28-49b3-900b-2863cbfc5757" providerId="ADAL" clId="{51B360F7-C322-4BD7-B816-C195705C82A6}" dt="2020-03-17T05:00:48.576" v="1"/>
          <ac:grpSpMkLst>
            <pc:docMk/>
            <pc:sldMk cId="3292851684" sldId="256"/>
            <ac:grpSpMk id="234" creationId="{1D63C0C7-6B77-4A91-94B1-284510C01E71}"/>
          </ac:grpSpMkLst>
        </pc:grpChg>
        <pc:grpChg chg="add">
          <ac:chgData name="Alejandra Cabrales Orozco" userId="7f0c395b-3d28-49b3-900b-2863cbfc5757" providerId="ADAL" clId="{51B360F7-C322-4BD7-B816-C195705C82A6}" dt="2020-03-17T05:00:48.576" v="1"/>
          <ac:grpSpMkLst>
            <pc:docMk/>
            <pc:sldMk cId="3292851684" sldId="256"/>
            <ac:grpSpMk id="246" creationId="{EBE8F97E-2A80-4EBC-8ED2-EAE004C6C0E7}"/>
          </ac:grpSpMkLst>
        </pc:grpChg>
        <pc:grpChg chg="add">
          <ac:chgData name="Alejandra Cabrales Orozco" userId="7f0c395b-3d28-49b3-900b-2863cbfc5757" providerId="ADAL" clId="{51B360F7-C322-4BD7-B816-C195705C82A6}" dt="2020-03-17T05:00:48.576" v="1"/>
          <ac:grpSpMkLst>
            <pc:docMk/>
            <pc:sldMk cId="3292851684" sldId="256"/>
            <ac:grpSpMk id="251" creationId="{F5A871CF-07B3-4CD3-8090-68BA549DC044}"/>
          </ac:grpSpMkLst>
        </pc:grpChg>
        <pc:grpChg chg="add">
          <ac:chgData name="Alejandra Cabrales Orozco" userId="7f0c395b-3d28-49b3-900b-2863cbfc5757" providerId="ADAL" clId="{51B360F7-C322-4BD7-B816-C195705C82A6}" dt="2020-03-17T05:00:48.576" v="1"/>
          <ac:grpSpMkLst>
            <pc:docMk/>
            <pc:sldMk cId="3292851684" sldId="256"/>
            <ac:grpSpMk id="257" creationId="{808103E9-BA10-404C-ACF1-A04F8168A3EB}"/>
          </ac:grpSpMkLst>
        </pc:grpChg>
        <pc:grpChg chg="add">
          <ac:chgData name="Alejandra Cabrales Orozco" userId="7f0c395b-3d28-49b3-900b-2863cbfc5757" providerId="ADAL" clId="{51B360F7-C322-4BD7-B816-C195705C82A6}" dt="2020-03-17T05:00:48.576" v="1"/>
          <ac:grpSpMkLst>
            <pc:docMk/>
            <pc:sldMk cId="3292851684" sldId="256"/>
            <ac:grpSpMk id="260" creationId="{C3A4F16F-2A5B-4926-A525-C747FAAF4557}"/>
          </ac:grpSpMkLst>
        </pc:grpChg>
        <pc:grpChg chg="add">
          <ac:chgData name="Alejandra Cabrales Orozco" userId="7f0c395b-3d28-49b3-900b-2863cbfc5757" providerId="ADAL" clId="{51B360F7-C322-4BD7-B816-C195705C82A6}" dt="2020-03-17T05:00:48.576" v="1"/>
          <ac:grpSpMkLst>
            <pc:docMk/>
            <pc:sldMk cId="3292851684" sldId="256"/>
            <ac:grpSpMk id="267" creationId="{B4FF65C2-82C1-46DA-ADC8-71BDE1E27896}"/>
          </ac:grpSpMkLst>
        </pc:grpChg>
        <pc:grpChg chg="add">
          <ac:chgData name="Alejandra Cabrales Orozco" userId="7f0c395b-3d28-49b3-900b-2863cbfc5757" providerId="ADAL" clId="{51B360F7-C322-4BD7-B816-C195705C82A6}" dt="2020-03-17T05:00:48.576" v="1"/>
          <ac:grpSpMkLst>
            <pc:docMk/>
            <pc:sldMk cId="3292851684" sldId="256"/>
            <ac:grpSpMk id="272" creationId="{2BDE5F36-3C96-47C3-920E-6BC6CD6D3809}"/>
          </ac:grpSpMkLst>
        </pc:grpChg>
        <pc:grpChg chg="add">
          <ac:chgData name="Alejandra Cabrales Orozco" userId="7f0c395b-3d28-49b3-900b-2863cbfc5757" providerId="ADAL" clId="{51B360F7-C322-4BD7-B816-C195705C82A6}" dt="2020-03-17T05:00:48.576" v="1"/>
          <ac:grpSpMkLst>
            <pc:docMk/>
            <pc:sldMk cId="3292851684" sldId="256"/>
            <ac:grpSpMk id="280" creationId="{9A53CCEC-8D12-4920-8DE9-5BC4E399DB3A}"/>
          </ac:grpSpMkLst>
        </pc:grpChg>
        <pc:grpChg chg="add">
          <ac:chgData name="Alejandra Cabrales Orozco" userId="7f0c395b-3d28-49b3-900b-2863cbfc5757" providerId="ADAL" clId="{51B360F7-C322-4BD7-B816-C195705C82A6}" dt="2020-03-17T05:00:48.576" v="1"/>
          <ac:grpSpMkLst>
            <pc:docMk/>
            <pc:sldMk cId="3292851684" sldId="256"/>
            <ac:grpSpMk id="284" creationId="{334E93D9-A144-4231-9F75-48B377F0D2E3}"/>
          </ac:grpSpMkLst>
        </pc:grpChg>
        <pc:grpChg chg="add">
          <ac:chgData name="Alejandra Cabrales Orozco" userId="7f0c395b-3d28-49b3-900b-2863cbfc5757" providerId="ADAL" clId="{51B360F7-C322-4BD7-B816-C195705C82A6}" dt="2020-03-17T05:00:48.576" v="1"/>
          <ac:grpSpMkLst>
            <pc:docMk/>
            <pc:sldMk cId="3292851684" sldId="256"/>
            <ac:grpSpMk id="291" creationId="{36E86431-646F-48E7-A7DC-DC8D372E3999}"/>
          </ac:grpSpMkLst>
        </pc:grpChg>
        <pc:grpChg chg="add">
          <ac:chgData name="Alejandra Cabrales Orozco" userId="7f0c395b-3d28-49b3-900b-2863cbfc5757" providerId="ADAL" clId="{51B360F7-C322-4BD7-B816-C195705C82A6}" dt="2020-03-17T05:00:48.576" v="1"/>
          <ac:grpSpMkLst>
            <pc:docMk/>
            <pc:sldMk cId="3292851684" sldId="256"/>
            <ac:grpSpMk id="294" creationId="{539C5EEF-52BB-4D12-AD16-0BF5AFD8BEB4}"/>
          </ac:grpSpMkLst>
        </pc:grpChg>
        <pc:grpChg chg="add">
          <ac:chgData name="Alejandra Cabrales Orozco" userId="7f0c395b-3d28-49b3-900b-2863cbfc5757" providerId="ADAL" clId="{51B360F7-C322-4BD7-B816-C195705C82A6}" dt="2020-03-17T05:00:48.576" v="1"/>
          <ac:grpSpMkLst>
            <pc:docMk/>
            <pc:sldMk cId="3292851684" sldId="256"/>
            <ac:grpSpMk id="297" creationId="{92BB7BC6-90C5-4CE5-9666-7BB6340516C7}"/>
          </ac:grpSpMkLst>
        </pc:grpChg>
        <pc:grpChg chg="add">
          <ac:chgData name="Alejandra Cabrales Orozco" userId="7f0c395b-3d28-49b3-900b-2863cbfc5757" providerId="ADAL" clId="{51B360F7-C322-4BD7-B816-C195705C82A6}" dt="2020-03-17T05:00:48.576" v="1"/>
          <ac:grpSpMkLst>
            <pc:docMk/>
            <pc:sldMk cId="3292851684" sldId="256"/>
            <ac:grpSpMk id="300" creationId="{79FB63BE-FFE2-4357-97B7-47C9C90FCCB6}"/>
          </ac:grpSpMkLst>
        </pc:grpChg>
        <pc:grpChg chg="add">
          <ac:chgData name="Alejandra Cabrales Orozco" userId="7f0c395b-3d28-49b3-900b-2863cbfc5757" providerId="ADAL" clId="{51B360F7-C322-4BD7-B816-C195705C82A6}" dt="2020-03-17T05:00:48.576" v="1"/>
          <ac:grpSpMkLst>
            <pc:docMk/>
            <pc:sldMk cId="3292851684" sldId="256"/>
            <ac:grpSpMk id="311" creationId="{DA361E85-A5F8-489B-B4BF-FDF146D4C08B}"/>
          </ac:grpSpMkLst>
        </pc:grpChg>
        <pc:grpChg chg="add">
          <ac:chgData name="Alejandra Cabrales Orozco" userId="7f0c395b-3d28-49b3-900b-2863cbfc5757" providerId="ADAL" clId="{51B360F7-C322-4BD7-B816-C195705C82A6}" dt="2020-03-17T05:00:48.576" v="1"/>
          <ac:grpSpMkLst>
            <pc:docMk/>
            <pc:sldMk cId="3292851684" sldId="256"/>
            <ac:grpSpMk id="314" creationId="{B5F86DC8-985F-4391-B3B6-B20DC6127731}"/>
          </ac:grpSpMkLst>
        </pc:grpChg>
        <pc:grpChg chg="add">
          <ac:chgData name="Alejandra Cabrales Orozco" userId="7f0c395b-3d28-49b3-900b-2863cbfc5757" providerId="ADAL" clId="{51B360F7-C322-4BD7-B816-C195705C82A6}" dt="2020-03-17T05:00:48.576" v="1"/>
          <ac:grpSpMkLst>
            <pc:docMk/>
            <pc:sldMk cId="3292851684" sldId="256"/>
            <ac:grpSpMk id="317" creationId="{36F758A4-1948-4894-9533-D98617E74227}"/>
          </ac:grpSpMkLst>
        </pc:grpChg>
        <pc:cxnChg chg="del">
          <ac:chgData name="Alejandra Cabrales Orozco" userId="7f0c395b-3d28-49b3-900b-2863cbfc5757" providerId="ADAL" clId="{51B360F7-C322-4BD7-B816-C195705C82A6}" dt="2020-03-17T05:00:46.272" v="0" actId="478"/>
          <ac:cxnSpMkLst>
            <pc:docMk/>
            <pc:sldMk cId="3292851684" sldId="256"/>
            <ac:cxnSpMk id="119" creationId="{C710E080-40D7-463D-BEB4-C8B3439D528F}"/>
          </ac:cxnSpMkLst>
        </pc:cxnChg>
        <pc:cxnChg chg="del">
          <ac:chgData name="Alejandra Cabrales Orozco" userId="7f0c395b-3d28-49b3-900b-2863cbfc5757" providerId="ADAL" clId="{51B360F7-C322-4BD7-B816-C195705C82A6}" dt="2020-03-17T05:00:46.272" v="0" actId="478"/>
          <ac:cxnSpMkLst>
            <pc:docMk/>
            <pc:sldMk cId="3292851684" sldId="256"/>
            <ac:cxnSpMk id="122" creationId="{46B28A4D-A784-4009-B520-56C48A48A507}"/>
          </ac:cxnSpMkLst>
        </pc:cxnChg>
        <pc:cxnChg chg="del">
          <ac:chgData name="Alejandra Cabrales Orozco" userId="7f0c395b-3d28-49b3-900b-2863cbfc5757" providerId="ADAL" clId="{51B360F7-C322-4BD7-B816-C195705C82A6}" dt="2020-03-17T05:00:46.272" v="0" actId="478"/>
          <ac:cxnSpMkLst>
            <pc:docMk/>
            <pc:sldMk cId="3292851684" sldId="256"/>
            <ac:cxnSpMk id="123" creationId="{FFC6B785-4506-4F07-B6CF-A02DCD8FDFA0}"/>
          </ac:cxnSpMkLst>
        </pc:cxnChg>
        <pc:cxnChg chg="del">
          <ac:chgData name="Alejandra Cabrales Orozco" userId="7f0c395b-3d28-49b3-900b-2863cbfc5757" providerId="ADAL" clId="{51B360F7-C322-4BD7-B816-C195705C82A6}" dt="2020-03-17T05:00:46.272" v="0" actId="478"/>
          <ac:cxnSpMkLst>
            <pc:docMk/>
            <pc:sldMk cId="3292851684" sldId="256"/>
            <ac:cxnSpMk id="124" creationId="{80C43F25-B668-4410-BFDD-9E4643A596A4}"/>
          </ac:cxnSpMkLst>
        </pc:cxnChg>
        <pc:cxnChg chg="del">
          <ac:chgData name="Alejandra Cabrales Orozco" userId="7f0c395b-3d28-49b3-900b-2863cbfc5757" providerId="ADAL" clId="{51B360F7-C322-4BD7-B816-C195705C82A6}" dt="2020-03-17T05:00:46.272" v="0" actId="478"/>
          <ac:cxnSpMkLst>
            <pc:docMk/>
            <pc:sldMk cId="3292851684" sldId="256"/>
            <ac:cxnSpMk id="133" creationId="{CA02C6EB-2FE7-4B27-B7BC-7081BC8D82DB}"/>
          </ac:cxnSpMkLst>
        </pc:cxnChg>
        <pc:cxnChg chg="del">
          <ac:chgData name="Alejandra Cabrales Orozco" userId="7f0c395b-3d28-49b3-900b-2863cbfc5757" providerId="ADAL" clId="{51B360F7-C322-4BD7-B816-C195705C82A6}" dt="2020-03-17T05:00:46.272" v="0" actId="478"/>
          <ac:cxnSpMkLst>
            <pc:docMk/>
            <pc:sldMk cId="3292851684" sldId="256"/>
            <ac:cxnSpMk id="156" creationId="{D1BFE076-9C96-449E-BA03-676A8CCE3595}"/>
          </ac:cxnSpMkLst>
        </pc:cxnChg>
        <pc:cxnChg chg="del">
          <ac:chgData name="Alejandra Cabrales Orozco" userId="7f0c395b-3d28-49b3-900b-2863cbfc5757" providerId="ADAL" clId="{51B360F7-C322-4BD7-B816-C195705C82A6}" dt="2020-03-17T05:00:46.272" v="0" actId="478"/>
          <ac:cxnSpMkLst>
            <pc:docMk/>
            <pc:sldMk cId="3292851684" sldId="256"/>
            <ac:cxnSpMk id="158" creationId="{6C8FFEA3-7EB0-4441-B683-EB17FD593B28}"/>
          </ac:cxnSpMkLst>
        </pc:cxnChg>
        <pc:cxnChg chg="add">
          <ac:chgData name="Alejandra Cabrales Orozco" userId="7f0c395b-3d28-49b3-900b-2863cbfc5757" providerId="ADAL" clId="{51B360F7-C322-4BD7-B816-C195705C82A6}" dt="2020-03-17T05:00:48.576" v="1"/>
          <ac:cxnSpMkLst>
            <pc:docMk/>
            <pc:sldMk cId="3292851684" sldId="256"/>
            <ac:cxnSpMk id="227" creationId="{187CCFB5-E07A-49D0-B9F3-4F38BAAD5D12}"/>
          </ac:cxnSpMkLst>
        </pc:cxnChg>
        <pc:cxnChg chg="add">
          <ac:chgData name="Alejandra Cabrales Orozco" userId="7f0c395b-3d28-49b3-900b-2863cbfc5757" providerId="ADAL" clId="{51B360F7-C322-4BD7-B816-C195705C82A6}" dt="2020-03-17T05:00:48.576" v="1"/>
          <ac:cxnSpMkLst>
            <pc:docMk/>
            <pc:sldMk cId="3292851684" sldId="256"/>
            <ac:cxnSpMk id="230" creationId="{97866B84-0300-432F-B8C4-BA2C2F0322AC}"/>
          </ac:cxnSpMkLst>
        </pc:cxnChg>
        <pc:cxnChg chg="add">
          <ac:chgData name="Alejandra Cabrales Orozco" userId="7f0c395b-3d28-49b3-900b-2863cbfc5757" providerId="ADAL" clId="{51B360F7-C322-4BD7-B816-C195705C82A6}" dt="2020-03-17T05:00:48.576" v="1"/>
          <ac:cxnSpMkLst>
            <pc:docMk/>
            <pc:sldMk cId="3292851684" sldId="256"/>
            <ac:cxnSpMk id="231" creationId="{53F0C6F0-3E1A-4F96-B5BD-FCCEAD4CCE31}"/>
          </ac:cxnSpMkLst>
        </pc:cxnChg>
        <pc:cxnChg chg="add">
          <ac:chgData name="Alejandra Cabrales Orozco" userId="7f0c395b-3d28-49b3-900b-2863cbfc5757" providerId="ADAL" clId="{51B360F7-C322-4BD7-B816-C195705C82A6}" dt="2020-03-17T05:00:48.576" v="1"/>
          <ac:cxnSpMkLst>
            <pc:docMk/>
            <pc:sldMk cId="3292851684" sldId="256"/>
            <ac:cxnSpMk id="232" creationId="{DC215706-22BB-4F5A-9A5D-38EA1BF65E83}"/>
          </ac:cxnSpMkLst>
        </pc:cxnChg>
        <pc:cxnChg chg="add">
          <ac:chgData name="Alejandra Cabrales Orozco" userId="7f0c395b-3d28-49b3-900b-2863cbfc5757" providerId="ADAL" clId="{51B360F7-C322-4BD7-B816-C195705C82A6}" dt="2020-03-17T05:00:48.576" v="1"/>
          <ac:cxnSpMkLst>
            <pc:docMk/>
            <pc:sldMk cId="3292851684" sldId="256"/>
            <ac:cxnSpMk id="241" creationId="{AE142A4D-067F-49B1-B593-998B0F8DC5D8}"/>
          </ac:cxnSpMkLst>
        </pc:cxnChg>
        <pc:cxnChg chg="add">
          <ac:chgData name="Alejandra Cabrales Orozco" userId="7f0c395b-3d28-49b3-900b-2863cbfc5757" providerId="ADAL" clId="{51B360F7-C322-4BD7-B816-C195705C82A6}" dt="2020-03-17T05:00:48.576" v="1"/>
          <ac:cxnSpMkLst>
            <pc:docMk/>
            <pc:sldMk cId="3292851684" sldId="256"/>
            <ac:cxnSpMk id="264" creationId="{27EFE10D-2723-413A-B683-CEE9676D970D}"/>
          </ac:cxnSpMkLst>
        </pc:cxnChg>
        <pc:cxnChg chg="add">
          <ac:chgData name="Alejandra Cabrales Orozco" userId="7f0c395b-3d28-49b3-900b-2863cbfc5757" providerId="ADAL" clId="{51B360F7-C322-4BD7-B816-C195705C82A6}" dt="2020-03-17T05:00:48.576" v="1"/>
          <ac:cxnSpMkLst>
            <pc:docMk/>
            <pc:sldMk cId="3292851684" sldId="256"/>
            <ac:cxnSpMk id="266" creationId="{04019F61-ED49-4707-AE53-986966F03EBB}"/>
          </ac:cxnSpMkLst>
        </pc:cxnChg>
      </pc:sldChg>
      <pc:sldChg chg="addSp modSp mod">
        <pc:chgData name="Alejandra Cabrales Orozco" userId="7f0c395b-3d28-49b3-900b-2863cbfc5757" providerId="ADAL" clId="{51B360F7-C322-4BD7-B816-C195705C82A6}" dt="2020-03-17T05:03:00.104" v="6" actId="1076"/>
        <pc:sldMkLst>
          <pc:docMk/>
          <pc:sldMk cId="1038300117" sldId="257"/>
        </pc:sldMkLst>
        <pc:spChg chg="add mod">
          <ac:chgData name="Alejandra Cabrales Orozco" userId="7f0c395b-3d28-49b3-900b-2863cbfc5757" providerId="ADAL" clId="{51B360F7-C322-4BD7-B816-C195705C82A6}" dt="2020-03-17T05:03:00.104" v="6" actId="1076"/>
          <ac:spMkLst>
            <pc:docMk/>
            <pc:sldMk cId="1038300117" sldId="257"/>
            <ac:spMk id="2" creationId="{BB3E725B-7DEE-4953-9E3B-925B31008759}"/>
          </ac:spMkLst>
        </pc:spChg>
      </pc:sldChg>
    </pc:docChg>
  </pc:docChgLst>
  <pc:docChgLst>
    <pc:chgData name="Claire Nielsen" userId="ebf09baf-0b46-49dc-b5e4-5c911106321b" providerId="ADAL" clId="{899A3C43-2A86-42AA-84D2-8A904452AAFD}"/>
    <pc:docChg chg="custSel modSld">
      <pc:chgData name="Claire Nielsen" userId="ebf09baf-0b46-49dc-b5e4-5c911106321b" providerId="ADAL" clId="{899A3C43-2A86-42AA-84D2-8A904452AAFD}" dt="2020-03-17T10:10:49.456" v="133" actId="20577"/>
      <pc:docMkLst>
        <pc:docMk/>
      </pc:docMkLst>
      <pc:sldChg chg="delSp modSp mod">
        <pc:chgData name="Claire Nielsen" userId="ebf09baf-0b46-49dc-b5e4-5c911106321b" providerId="ADAL" clId="{899A3C43-2A86-42AA-84D2-8A904452AAFD}" dt="2020-03-17T09:52:50.827" v="124" actId="478"/>
        <pc:sldMkLst>
          <pc:docMk/>
          <pc:sldMk cId="3292851684" sldId="256"/>
        </pc:sldMkLst>
        <pc:spChg chg="del mod">
          <ac:chgData name="Claire Nielsen" userId="ebf09baf-0b46-49dc-b5e4-5c911106321b" providerId="ADAL" clId="{899A3C43-2A86-42AA-84D2-8A904452AAFD}" dt="2020-03-17T09:52:50.827" v="124" actId="478"/>
          <ac:spMkLst>
            <pc:docMk/>
            <pc:sldMk cId="3292851684" sldId="256"/>
            <ac:spMk id="2" creationId="{1D948240-4F2F-4434-89B4-D49AEDA4DD70}"/>
          </ac:spMkLst>
        </pc:spChg>
        <pc:spChg chg="mod">
          <ac:chgData name="Claire Nielsen" userId="ebf09baf-0b46-49dc-b5e4-5c911106321b" providerId="ADAL" clId="{899A3C43-2A86-42AA-84D2-8A904452AAFD}" dt="2020-03-17T09:52:43.292" v="122" actId="6549"/>
          <ac:spMkLst>
            <pc:docMk/>
            <pc:sldMk cId="3292851684" sldId="256"/>
            <ac:spMk id="110" creationId="{AED18F80-A0E9-42EA-999A-556C35C6E6EB}"/>
          </ac:spMkLst>
        </pc:spChg>
        <pc:spChg chg="mod">
          <ac:chgData name="Claire Nielsen" userId="ebf09baf-0b46-49dc-b5e4-5c911106321b" providerId="ADAL" clId="{899A3C43-2A86-42AA-84D2-8A904452AAFD}" dt="2020-03-17T09:42:06.586" v="47" actId="20577"/>
          <ac:spMkLst>
            <pc:docMk/>
            <pc:sldMk cId="3292851684" sldId="256"/>
            <ac:spMk id="219" creationId="{371EC9C2-EA80-41D4-B97E-81CAF61A07FE}"/>
          </ac:spMkLst>
        </pc:spChg>
        <pc:spChg chg="mod">
          <ac:chgData name="Claire Nielsen" userId="ebf09baf-0b46-49dc-b5e4-5c911106321b" providerId="ADAL" clId="{899A3C43-2A86-42AA-84D2-8A904452AAFD}" dt="2020-03-17T09:42:34.832" v="81" actId="20577"/>
          <ac:spMkLst>
            <pc:docMk/>
            <pc:sldMk cId="3292851684" sldId="256"/>
            <ac:spMk id="245" creationId="{042F9850-D2C4-4B35-A3F5-21A476A543C8}"/>
          </ac:spMkLst>
        </pc:spChg>
        <pc:spChg chg="mod">
          <ac:chgData name="Claire Nielsen" userId="ebf09baf-0b46-49dc-b5e4-5c911106321b" providerId="ADAL" clId="{899A3C43-2A86-42AA-84D2-8A904452AAFD}" dt="2020-03-17T09:42:39.480" v="83" actId="20577"/>
          <ac:spMkLst>
            <pc:docMk/>
            <pc:sldMk cId="3292851684" sldId="256"/>
            <ac:spMk id="247" creationId="{F9856DAA-AC86-4FE4-85C3-EA8C34184CE7}"/>
          </ac:spMkLst>
        </pc:spChg>
        <pc:spChg chg="mod">
          <ac:chgData name="Claire Nielsen" userId="ebf09baf-0b46-49dc-b5e4-5c911106321b" providerId="ADAL" clId="{899A3C43-2A86-42AA-84D2-8A904452AAFD}" dt="2020-03-17T09:41:30.515" v="5" actId="20577"/>
          <ac:spMkLst>
            <pc:docMk/>
            <pc:sldMk cId="3292851684" sldId="256"/>
            <ac:spMk id="250" creationId="{E574F735-ADEE-4E10-9FF3-3656D579E35A}"/>
          </ac:spMkLst>
        </pc:spChg>
        <pc:spChg chg="mod">
          <ac:chgData name="Claire Nielsen" userId="ebf09baf-0b46-49dc-b5e4-5c911106321b" providerId="ADAL" clId="{899A3C43-2A86-42AA-84D2-8A904452AAFD}" dt="2020-03-17T09:41:47.083" v="17" actId="20577"/>
          <ac:spMkLst>
            <pc:docMk/>
            <pc:sldMk cId="3292851684" sldId="256"/>
            <ac:spMk id="263" creationId="{2B60F6DB-D795-450C-8CA2-9334CCEB13C7}"/>
          </ac:spMkLst>
        </pc:spChg>
        <pc:spChg chg="mod">
          <ac:chgData name="Claire Nielsen" userId="ebf09baf-0b46-49dc-b5e4-5c911106321b" providerId="ADAL" clId="{899A3C43-2A86-42AA-84D2-8A904452AAFD}" dt="2020-03-17T09:42:15.633" v="51" actId="20577"/>
          <ac:spMkLst>
            <pc:docMk/>
            <pc:sldMk cId="3292851684" sldId="256"/>
            <ac:spMk id="303" creationId="{39B7307C-2D6F-4079-82EC-1E5D06997895}"/>
          </ac:spMkLst>
        </pc:spChg>
        <pc:spChg chg="mod">
          <ac:chgData name="Claire Nielsen" userId="ebf09baf-0b46-49dc-b5e4-5c911106321b" providerId="ADAL" clId="{899A3C43-2A86-42AA-84D2-8A904452AAFD}" dt="2020-03-17T09:42:13.703" v="49" actId="20577"/>
          <ac:spMkLst>
            <pc:docMk/>
            <pc:sldMk cId="3292851684" sldId="256"/>
            <ac:spMk id="304" creationId="{7F17E40C-DDC3-4E70-AD84-C17465E63AA2}"/>
          </ac:spMkLst>
        </pc:spChg>
        <pc:spChg chg="mod">
          <ac:chgData name="Claire Nielsen" userId="ebf09baf-0b46-49dc-b5e4-5c911106321b" providerId="ADAL" clId="{899A3C43-2A86-42AA-84D2-8A904452AAFD}" dt="2020-03-17T09:42:20.472" v="55" actId="20577"/>
          <ac:spMkLst>
            <pc:docMk/>
            <pc:sldMk cId="3292851684" sldId="256"/>
            <ac:spMk id="322" creationId="{44E70CF7-C265-428F-9067-00C52C1CBAF7}"/>
          </ac:spMkLst>
        </pc:spChg>
        <pc:spChg chg="mod">
          <ac:chgData name="Claire Nielsen" userId="ebf09baf-0b46-49dc-b5e4-5c911106321b" providerId="ADAL" clId="{899A3C43-2A86-42AA-84D2-8A904452AAFD}" dt="2020-03-17T09:41:35.472" v="9" actId="20577"/>
          <ac:spMkLst>
            <pc:docMk/>
            <pc:sldMk cId="3292851684" sldId="256"/>
            <ac:spMk id="323" creationId="{1E71818F-E639-4C72-898A-C5C0A904D17B}"/>
          </ac:spMkLst>
        </pc:spChg>
        <pc:spChg chg="mod">
          <ac:chgData name="Claire Nielsen" userId="ebf09baf-0b46-49dc-b5e4-5c911106321b" providerId="ADAL" clId="{899A3C43-2A86-42AA-84D2-8A904452AAFD}" dt="2020-03-17T09:41:40.478" v="13" actId="20577"/>
          <ac:spMkLst>
            <pc:docMk/>
            <pc:sldMk cId="3292851684" sldId="256"/>
            <ac:spMk id="324" creationId="{A1673768-A781-4BE8-9F48-B7B6F47BCFA4}"/>
          </ac:spMkLst>
        </pc:spChg>
      </pc:sldChg>
      <pc:sldChg chg="delSp modSp mod">
        <pc:chgData name="Claire Nielsen" userId="ebf09baf-0b46-49dc-b5e4-5c911106321b" providerId="ADAL" clId="{899A3C43-2A86-42AA-84D2-8A904452AAFD}" dt="2020-03-17T10:10:49.456" v="133" actId="20577"/>
        <pc:sldMkLst>
          <pc:docMk/>
          <pc:sldMk cId="1038300117" sldId="257"/>
        </pc:sldMkLst>
        <pc:spChg chg="del mod">
          <ac:chgData name="Claire Nielsen" userId="ebf09baf-0b46-49dc-b5e4-5c911106321b" providerId="ADAL" clId="{899A3C43-2A86-42AA-84D2-8A904452AAFD}" dt="2020-03-17T10:09:35.731" v="126" actId="478"/>
          <ac:spMkLst>
            <pc:docMk/>
            <pc:sldMk cId="1038300117" sldId="257"/>
            <ac:spMk id="2" creationId="{BB3E725B-7DEE-4953-9E3B-925B31008759}"/>
          </ac:spMkLst>
        </pc:spChg>
        <pc:spChg chg="mod">
          <ac:chgData name="Claire Nielsen" userId="ebf09baf-0b46-49dc-b5e4-5c911106321b" providerId="ADAL" clId="{899A3C43-2A86-42AA-84D2-8A904452AAFD}" dt="2020-03-17T09:42:54.481" v="85" actId="20577"/>
          <ac:spMkLst>
            <pc:docMk/>
            <pc:sldMk cId="1038300117" sldId="257"/>
            <ac:spMk id="165" creationId="{89F1134A-5E86-4AF4-BFE2-1D8F674DC150}"/>
          </ac:spMkLst>
        </pc:spChg>
        <pc:spChg chg="mod">
          <ac:chgData name="Claire Nielsen" userId="ebf09baf-0b46-49dc-b5e4-5c911106321b" providerId="ADAL" clId="{899A3C43-2A86-42AA-84D2-8A904452AAFD}" dt="2020-03-17T09:42:56.677" v="87" actId="20577"/>
          <ac:spMkLst>
            <pc:docMk/>
            <pc:sldMk cId="1038300117" sldId="257"/>
            <ac:spMk id="166" creationId="{D0FE94AC-9DE2-4D7C-AB8F-24C9C3740015}"/>
          </ac:spMkLst>
        </pc:spChg>
        <pc:spChg chg="mod">
          <ac:chgData name="Claire Nielsen" userId="ebf09baf-0b46-49dc-b5e4-5c911106321b" providerId="ADAL" clId="{899A3C43-2A86-42AA-84D2-8A904452AAFD}" dt="2020-03-17T09:42:58.708" v="89" actId="20577"/>
          <ac:spMkLst>
            <pc:docMk/>
            <pc:sldMk cId="1038300117" sldId="257"/>
            <ac:spMk id="167" creationId="{739B1005-DBBF-41CD-BC44-D40CD5C74ECC}"/>
          </ac:spMkLst>
        </pc:spChg>
        <pc:spChg chg="mod">
          <ac:chgData name="Claire Nielsen" userId="ebf09baf-0b46-49dc-b5e4-5c911106321b" providerId="ADAL" clId="{899A3C43-2A86-42AA-84D2-8A904452AAFD}" dt="2020-03-17T09:43:33.602" v="113" actId="20577"/>
          <ac:spMkLst>
            <pc:docMk/>
            <pc:sldMk cId="1038300117" sldId="257"/>
            <ac:spMk id="169" creationId="{D38DEF55-982D-45B1-983D-3A70DA48ADD7}"/>
          </ac:spMkLst>
        </pc:spChg>
        <pc:spChg chg="mod">
          <ac:chgData name="Claire Nielsen" userId="ebf09baf-0b46-49dc-b5e4-5c911106321b" providerId="ADAL" clId="{899A3C43-2A86-42AA-84D2-8A904452AAFD}" dt="2020-03-17T09:43:31.768" v="111" actId="20577"/>
          <ac:spMkLst>
            <pc:docMk/>
            <pc:sldMk cId="1038300117" sldId="257"/>
            <ac:spMk id="170" creationId="{5B91B1FF-4D7B-469E-80D9-A325A03DE156}"/>
          </ac:spMkLst>
        </pc:spChg>
        <pc:spChg chg="mod">
          <ac:chgData name="Claire Nielsen" userId="ebf09baf-0b46-49dc-b5e4-5c911106321b" providerId="ADAL" clId="{899A3C43-2A86-42AA-84D2-8A904452AAFD}" dt="2020-03-17T09:43:27.192" v="109" actId="20577"/>
          <ac:spMkLst>
            <pc:docMk/>
            <pc:sldMk cId="1038300117" sldId="257"/>
            <ac:spMk id="180" creationId="{0FB5329C-A061-4355-97C5-5BB348BB10C4}"/>
          </ac:spMkLst>
        </pc:spChg>
        <pc:spChg chg="mod">
          <ac:chgData name="Claire Nielsen" userId="ebf09baf-0b46-49dc-b5e4-5c911106321b" providerId="ADAL" clId="{899A3C43-2A86-42AA-84D2-8A904452AAFD}" dt="2020-03-17T09:43:24.032" v="107" actId="20577"/>
          <ac:spMkLst>
            <pc:docMk/>
            <pc:sldMk cId="1038300117" sldId="257"/>
            <ac:spMk id="182" creationId="{AE9F32B7-B3B5-4741-B473-0451258F35D9}"/>
          </ac:spMkLst>
        </pc:spChg>
        <pc:spChg chg="mod">
          <ac:chgData name="Claire Nielsen" userId="ebf09baf-0b46-49dc-b5e4-5c911106321b" providerId="ADAL" clId="{899A3C43-2A86-42AA-84D2-8A904452AAFD}" dt="2020-03-17T10:10:45.258" v="132" actId="20577"/>
          <ac:spMkLst>
            <pc:docMk/>
            <pc:sldMk cId="1038300117" sldId="257"/>
            <ac:spMk id="183" creationId="{5071A5D7-F040-4132-8BBB-DB2A1DCDE594}"/>
          </ac:spMkLst>
        </pc:spChg>
        <pc:spChg chg="mod">
          <ac:chgData name="Claire Nielsen" userId="ebf09baf-0b46-49dc-b5e4-5c911106321b" providerId="ADAL" clId="{899A3C43-2A86-42AA-84D2-8A904452AAFD}" dt="2020-03-17T09:43:06.360" v="95" actId="20577"/>
          <ac:spMkLst>
            <pc:docMk/>
            <pc:sldMk cId="1038300117" sldId="257"/>
            <ac:spMk id="184" creationId="{C9E0A82F-7DFB-4D12-B5BE-EDE092E69BFE}"/>
          </ac:spMkLst>
        </pc:spChg>
        <pc:spChg chg="mod">
          <ac:chgData name="Claire Nielsen" userId="ebf09baf-0b46-49dc-b5e4-5c911106321b" providerId="ADAL" clId="{899A3C43-2A86-42AA-84D2-8A904452AAFD}" dt="2020-03-17T09:43:08.944" v="97" actId="20577"/>
          <ac:spMkLst>
            <pc:docMk/>
            <pc:sldMk cId="1038300117" sldId="257"/>
            <ac:spMk id="185" creationId="{DF616CDE-CFBB-4FF5-806C-149417796CEB}"/>
          </ac:spMkLst>
        </pc:spChg>
        <pc:spChg chg="mod">
          <ac:chgData name="Claire Nielsen" userId="ebf09baf-0b46-49dc-b5e4-5c911106321b" providerId="ADAL" clId="{899A3C43-2A86-42AA-84D2-8A904452AAFD}" dt="2020-03-17T09:43:16.024" v="103" actId="20577"/>
          <ac:spMkLst>
            <pc:docMk/>
            <pc:sldMk cId="1038300117" sldId="257"/>
            <ac:spMk id="191" creationId="{F1C2C2DD-075F-4FBA-BB95-7CDBE37027C3}"/>
          </ac:spMkLst>
        </pc:spChg>
        <pc:spChg chg="mod">
          <ac:chgData name="Claire Nielsen" userId="ebf09baf-0b46-49dc-b5e4-5c911106321b" providerId="ADAL" clId="{899A3C43-2A86-42AA-84D2-8A904452AAFD}" dt="2020-03-17T09:43:36.399" v="115" actId="20577"/>
          <ac:spMkLst>
            <pc:docMk/>
            <pc:sldMk cId="1038300117" sldId="257"/>
            <ac:spMk id="195" creationId="{9C6A2A31-5951-4B11-AEE3-2CF930315BE2}"/>
          </ac:spMkLst>
        </pc:spChg>
        <pc:spChg chg="mod">
          <ac:chgData name="Claire Nielsen" userId="ebf09baf-0b46-49dc-b5e4-5c911106321b" providerId="ADAL" clId="{899A3C43-2A86-42AA-84D2-8A904452AAFD}" dt="2020-03-17T09:43:38.759" v="117" actId="20577"/>
          <ac:spMkLst>
            <pc:docMk/>
            <pc:sldMk cId="1038300117" sldId="257"/>
            <ac:spMk id="197" creationId="{37E9D977-46EE-4C5B-85D0-BC68C2C67FE2}"/>
          </ac:spMkLst>
        </pc:spChg>
        <pc:spChg chg="mod">
          <ac:chgData name="Claire Nielsen" userId="ebf09baf-0b46-49dc-b5e4-5c911106321b" providerId="ADAL" clId="{899A3C43-2A86-42AA-84D2-8A904452AAFD}" dt="2020-03-17T10:10:43.636" v="131" actId="20577"/>
          <ac:spMkLst>
            <pc:docMk/>
            <pc:sldMk cId="1038300117" sldId="257"/>
            <ac:spMk id="199" creationId="{94D46990-0763-4DDF-B5D9-23BD00606771}"/>
          </ac:spMkLst>
        </pc:spChg>
        <pc:spChg chg="mod">
          <ac:chgData name="Claire Nielsen" userId="ebf09baf-0b46-49dc-b5e4-5c911106321b" providerId="ADAL" clId="{899A3C43-2A86-42AA-84D2-8A904452AAFD}" dt="2020-03-17T10:10:49.456" v="133" actId="20577"/>
          <ac:spMkLst>
            <pc:docMk/>
            <pc:sldMk cId="1038300117" sldId="257"/>
            <ac:spMk id="201" creationId="{B96EBA7A-2B06-41D5-9766-2C2C1BF29D60}"/>
          </ac:spMkLst>
        </pc:spChg>
        <pc:spChg chg="mod">
          <ac:chgData name="Claire Nielsen" userId="ebf09baf-0b46-49dc-b5e4-5c911106321b" providerId="ADAL" clId="{899A3C43-2A86-42AA-84D2-8A904452AAFD}" dt="2020-03-17T09:43:19.665" v="105" actId="20577"/>
          <ac:spMkLst>
            <pc:docMk/>
            <pc:sldMk cId="1038300117" sldId="257"/>
            <ac:spMk id="221" creationId="{914BEBB4-AA0A-4D7B-8F2F-65C4FEDDA582}"/>
          </ac:spMkLst>
        </pc:spChg>
        <pc:cxnChg chg="mod">
          <ac:chgData name="Claire Nielsen" userId="ebf09baf-0b46-49dc-b5e4-5c911106321b" providerId="ADAL" clId="{899A3C43-2A86-42AA-84D2-8A904452AAFD}" dt="2020-03-17T10:09:52.287" v="127" actId="14100"/>
          <ac:cxnSpMkLst>
            <pc:docMk/>
            <pc:sldMk cId="1038300117" sldId="257"/>
            <ac:cxnSpMk id="200" creationId="{3C925715-D65D-4675-BFF0-3E02E6039AE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EAAFAC-9D55-41E5-914E-F8EF28859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DBD8DD3-20F0-4073-9249-D594DDCF4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AD109BC-7762-4627-9EBE-CCC56DB5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AFBC6B0-ADE5-43BC-87C6-E273FC412F6E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9829565-9A93-45DE-A28F-954916A3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CDFBD7-12B6-40A8-8D5E-76C00BF8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2431FF-E2B3-495F-B831-930B0DF72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5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A72F93-6BA0-431C-9411-5557345E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AF15B6B-12B3-45CB-99FF-F2F987025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10E5B7-8282-48A7-A599-39DAC384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AFBC6B0-ADE5-43BC-87C6-E273FC412F6E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3C652F-A60C-4EAD-AA1C-780AC08D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0D49CD-0188-4AC0-98F8-E8518F30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2431FF-E2B3-495F-B831-930B0DF72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6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8F6DBCF-CF2D-45D2-8C26-7DC4CCA2A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4D0F540-5B73-44F6-9362-9B8B6AD06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A61EAB8-E129-4AB1-B762-26326BD49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AFBC6B0-ADE5-43BC-87C6-E273FC412F6E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872E7F8-98A6-4093-95D2-095F2A68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BB2F32-8A20-47A7-AA81-563F2743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2431FF-E2B3-495F-B831-930B0DF72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0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150C1F-0CC0-4586-B963-5870D2D4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952D61-FBDE-4E0F-B804-5AA6874AD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67A81A-6F0D-4724-861A-1BAE3C14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AFBC6B0-ADE5-43BC-87C6-E273FC412F6E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CB7BD3-C977-438A-9877-808E35BE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401660-23DB-4263-8BC5-6996D19E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2431FF-E2B3-495F-B831-930B0DF72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79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251C7-E94B-4458-A86A-5B5E172E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2A4762-C941-493E-AA72-D4198BDC2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5495D9-E131-41C0-8B31-F39EE595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AFBC6B0-ADE5-43BC-87C6-E273FC412F6E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1D98266-D9CD-4E6C-B207-266A2F7E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6967E9-0766-478E-B9A2-6265794A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2431FF-E2B3-495F-B831-930B0DF72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0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FEB8CE-3FB3-400A-89C5-A18A4E32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88DC70-C788-43E7-AC14-0527A93AB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5F06DF1-97AC-462C-AC0A-97A76C12C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6A2D370-C69A-4CBC-BBB5-2D312589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AFBC6B0-ADE5-43BC-87C6-E273FC412F6E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0308978-F170-4297-94FE-6F4279B3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4056307-0077-4AE9-A42C-57E02B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2431FF-E2B3-495F-B831-930B0DF72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0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E58463-92B1-4F54-BEBB-BDF6AB9E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652363-D301-4B9F-A582-623FC29DD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267D40-E7CE-46F8-A0BF-1221066C7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D091CE0-0DB1-4706-A371-3F468BF98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FAE2765-2C51-4428-A419-B0FDF2D0C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6B63AA7-BF21-4864-8827-4D4D4350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AFBC6B0-ADE5-43BC-87C6-E273FC412F6E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540DDDE-247E-4D85-A253-AF5660F0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6825B69-B5C3-4269-903A-2BF08C53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2431FF-E2B3-495F-B831-930B0DF72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6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C9AF6A-862D-4402-9A09-9A0932B3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7073512-30DD-4AB2-8F20-727C9FA0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AFBC6B0-ADE5-43BC-87C6-E273FC412F6E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7E39671-CB14-4711-929C-D3537E71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F127884-AD7C-442E-8237-E804FF7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2431FF-E2B3-495F-B831-930B0DF72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5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D4DEAB9-3AAD-4334-9897-D25E7D13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AFBC6B0-ADE5-43BC-87C6-E273FC412F6E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11AD955-DDA9-4F18-84E4-E43863E7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29F8854-0559-4F6F-BE77-1A122860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2431FF-E2B3-495F-B831-930B0DF72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2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3721EA-47CC-4A2A-9851-A30DACEE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2B7F46-58EB-4240-883A-F3B1BAE23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F073C75-6062-4D4F-BC03-B724BD40F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9151A0E-24CD-42D7-B088-9C102262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AFBC6B0-ADE5-43BC-87C6-E273FC412F6E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FF2000E-8167-4F5B-933C-6C14BD32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2B26D4E-6348-46D2-8706-7F8566F8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2431FF-E2B3-495F-B831-930B0DF72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2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5ACA2F-748F-4532-8939-33B44760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AEE732D-3863-4BF1-A4AD-239B2A3C5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F922394-846C-4A71-9072-56BAAF427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748BC23-7120-4E62-89AA-840E678B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AFBC6B0-ADE5-43BC-87C6-E273FC412F6E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A103048-7662-451B-9453-DAFEAD18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D469AC3-E66B-467D-8300-93E69DB4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2431FF-E2B3-495F-B831-930B0DF72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2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74CFF20-380C-4DD5-B55A-A568EEAB5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44AB732-68E5-4878-97CD-42C7BEA1C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C51E6A-1C01-488F-8CDD-B18B4E1EC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BC6B0-ADE5-43BC-87C6-E273FC412F6E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BCC5E3-DF8F-4ED7-A20E-9360C873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95FC16-F510-4986-9999-D73FD9C7F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431FF-E2B3-495F-B831-930B0DF72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="" xmlns:a16="http://schemas.microsoft.com/office/drawing/2014/main" id="{5CA43353-1BD7-44BC-A7DD-919638038E11}"/>
              </a:ext>
            </a:extLst>
          </p:cNvPr>
          <p:cNvSpPr/>
          <p:nvPr/>
        </p:nvSpPr>
        <p:spPr>
          <a:xfrm flipH="1">
            <a:off x="885" y="1874687"/>
            <a:ext cx="12434709" cy="842168"/>
          </a:xfrm>
          <a:prstGeom prst="rect">
            <a:avLst/>
          </a:prstGeom>
          <a:solidFill>
            <a:srgbClr val="FFFFFF">
              <a:lumMod val="95000"/>
            </a:srgbClr>
          </a:solidFill>
          <a:ln w="10795" cap="flat" cmpd="sng" algn="ctr">
            <a:noFill/>
            <a:prstDash val="solid"/>
          </a:ln>
          <a:effectLst/>
        </p:spPr>
        <p:txBody>
          <a:bodyPr lIns="93260" tIns="93247" rIns="93260" rtlCol="1" anchor="t" anchorCtr="0"/>
          <a:lstStyle/>
          <a:p>
            <a:pPr marL="0" marR="0" lvl="0" indent="0" algn="ctr" defTabSz="932418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0" name="Title 1">
            <a:extLst>
              <a:ext uri="{FF2B5EF4-FFF2-40B4-BE49-F238E27FC236}">
                <a16:creationId xmlns="" xmlns:a16="http://schemas.microsoft.com/office/drawing/2014/main" id="{AED18F80-A0E9-42EA-999A-556C35C6E6EB}"/>
              </a:ext>
            </a:extLst>
          </p:cNvPr>
          <p:cNvSpPr txBox="1">
            <a:spLocks/>
          </p:cNvSpPr>
          <p:nvPr/>
        </p:nvSpPr>
        <p:spPr>
          <a:xfrm flipH="1">
            <a:off x="438152" y="444500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1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cap="none" spc="-150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r" defTabSz="932742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-1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="" xmlns:a16="http://schemas.microsoft.com/office/drawing/2014/main" id="{0743C0A4-0257-48AE-8733-3372934ED24F}"/>
              </a:ext>
            </a:extLst>
          </p:cNvPr>
          <p:cNvSpPr txBox="1"/>
          <p:nvPr/>
        </p:nvSpPr>
        <p:spPr>
          <a:xfrm flipH="1">
            <a:off x="3095111" y="487703"/>
            <a:ext cx="203445" cy="199606"/>
          </a:xfrm>
          <a:prstGeom prst="ellipse">
            <a:avLst/>
          </a:prstGeom>
          <a:solidFill>
            <a:srgbClr val="008272"/>
          </a:solidFill>
        </p:spPr>
        <p:txBody>
          <a:bodyPr wrap="none" lIns="0" tIns="0" rIns="373041" bIns="0" rtlCol="1" anchor="ctr" anchorCtr="0">
            <a:noAutofit/>
          </a:bodyPr>
          <a:lstStyle/>
          <a:p>
            <a:pPr algn="r" defTabSz="932205" rtl="1">
              <a:defRPr/>
            </a:pPr>
            <a:r>
              <a:rPr lang="ar-SA" sz="1122" kern="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أكثر من معايير التأهيل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="" xmlns:a16="http://schemas.microsoft.com/office/drawing/2014/main" id="{371EC9C2-EA80-41D4-B97E-81CAF61A07FE}"/>
              </a:ext>
            </a:extLst>
          </p:cNvPr>
          <p:cNvSpPr txBox="1"/>
          <p:nvPr/>
        </p:nvSpPr>
        <p:spPr>
          <a:xfrm flipH="1">
            <a:off x="3095111" y="778110"/>
            <a:ext cx="203445" cy="199606"/>
          </a:xfrm>
          <a:prstGeom prst="ellipse">
            <a:avLst/>
          </a:prstGeom>
          <a:solidFill>
            <a:srgbClr val="30E5D0"/>
          </a:solidFill>
        </p:spPr>
        <p:txBody>
          <a:bodyPr wrap="none" lIns="0" tIns="0" rIns="373041" bIns="0" rtlCol="1" anchor="ctr" anchorCtr="0">
            <a:noAutofit/>
          </a:bodyPr>
          <a:lstStyle>
            <a:defPPr>
              <a:defRPr lang="en-US"/>
            </a:defPPr>
            <a:lvl1pPr defTabSz="914016">
              <a:defRPr sz="1050" kern="0">
                <a:latin typeface="Segoe UI"/>
                <a:cs typeface="Segoe UI" pitchFamily="34" charset="0"/>
              </a:defRPr>
            </a:lvl1pPr>
          </a:lstStyle>
          <a:p>
            <a:pPr marL="0" marR="0" lvl="0" indent="0" algn="r" defTabSz="914016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122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أقل من معايير التأهيل </a:t>
            </a:r>
          </a:p>
          <a:p>
            <a:pPr marL="0" marR="0" lvl="0" indent="0" algn="r" defTabSz="914016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122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(</a:t>
            </a:r>
            <a:r>
              <a:rPr kumimoji="0" lang="ar-SA" sz="1122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Finance and Operations</a:t>
            </a:r>
            <a:r>
              <a:rPr kumimoji="0" lang="ar-SA" sz="1122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 فقط)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="" xmlns:a16="http://schemas.microsoft.com/office/drawing/2014/main" id="{849FFC09-AEAF-4FBB-B39E-30991B71D293}"/>
              </a:ext>
            </a:extLst>
          </p:cNvPr>
          <p:cNvSpPr/>
          <p:nvPr/>
        </p:nvSpPr>
        <p:spPr>
          <a:xfrm flipH="1">
            <a:off x="5328617" y="1874687"/>
            <a:ext cx="4135246" cy="884264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/>
        </p:spPr>
        <p:txBody>
          <a:bodyPr lIns="93260" tIns="74608" rIns="93260" rtlCol="1" anchor="t" anchorCtr="0"/>
          <a:lstStyle/>
          <a:p>
            <a:pPr marL="0" marR="0" lvl="0" indent="0" algn="ctr" defTabSz="932418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873" b="0" i="0" u="none" strike="noStrike" kern="0" cap="none" spc="0" normalizeH="0" baseline="0" noProof="0" dirty="0">
                <a:ln w="3175"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rtl/>
              </a:rPr>
              <a:t>تنفيذ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="" xmlns:a16="http://schemas.microsoft.com/office/drawing/2014/main" id="{194DED6D-64FF-48DC-AC1D-18C4C6DE99F5}"/>
              </a:ext>
            </a:extLst>
          </p:cNvPr>
          <p:cNvSpPr/>
          <p:nvPr/>
        </p:nvSpPr>
        <p:spPr>
          <a:xfrm flipH="1">
            <a:off x="2946587" y="1874687"/>
            <a:ext cx="2274107" cy="884264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/>
        </p:spPr>
        <p:txBody>
          <a:bodyPr lIns="93260" tIns="74608" rIns="93260" rtlCol="1" anchor="t" anchorCtr="0"/>
          <a:lstStyle/>
          <a:p>
            <a:pPr marL="0" marR="0" lvl="0" indent="0" algn="ctr" defTabSz="932418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873" b="0" i="0" u="none" strike="noStrike" kern="0" cap="none" spc="0" normalizeH="0" baseline="0" noProof="0" dirty="0">
                <a:ln w="3175"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rtl/>
              </a:rPr>
              <a:t>التحضير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="" xmlns:a16="http://schemas.microsoft.com/office/drawing/2014/main" id="{64A56627-A2F4-4A93-8DEA-8558B5EA9602}"/>
              </a:ext>
            </a:extLst>
          </p:cNvPr>
          <p:cNvSpPr/>
          <p:nvPr/>
        </p:nvSpPr>
        <p:spPr>
          <a:xfrm flipH="1">
            <a:off x="9571787" y="1874687"/>
            <a:ext cx="2397507" cy="884264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/>
        </p:spPr>
        <p:txBody>
          <a:bodyPr lIns="93260" tIns="74608" rIns="93260" rtlCol="1" anchor="t" anchorCtr="0"/>
          <a:lstStyle/>
          <a:p>
            <a:pPr marL="0" marR="0" lvl="0" indent="0" algn="ctr" defTabSz="932418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873" b="0" i="0" u="none" strike="noStrike" kern="0" cap="none" spc="0" normalizeH="0" baseline="0" noProof="0" dirty="0">
                <a:ln w="3175"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rtl/>
              </a:rPr>
              <a:t>البدء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="" xmlns:a16="http://schemas.microsoft.com/office/drawing/2014/main" id="{62525D70-CA41-4341-8046-E8C4B5CC368A}"/>
              </a:ext>
            </a:extLst>
          </p:cNvPr>
          <p:cNvSpPr/>
          <p:nvPr/>
        </p:nvSpPr>
        <p:spPr>
          <a:xfrm flipH="1">
            <a:off x="450740" y="1874687"/>
            <a:ext cx="2387922" cy="884264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/>
        </p:spPr>
        <p:txBody>
          <a:bodyPr lIns="93260" tIns="74608" rIns="93260" rtlCol="1" anchor="t" anchorCtr="0"/>
          <a:lstStyle/>
          <a:p>
            <a:pPr marL="0" marR="0" lvl="0" indent="0" algn="ctr" defTabSz="932418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873" b="0" i="0" u="none" strike="noStrike" kern="0" cap="none" spc="0" normalizeH="0" baseline="0" noProof="0" dirty="0">
                <a:ln w="3175"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rtl/>
              </a:rPr>
              <a:t>التشغيل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="" xmlns:a16="http://schemas.microsoft.com/office/drawing/2014/main" id="{7649AB88-8971-4D02-AE2B-6E049E08C033}"/>
              </a:ext>
            </a:extLst>
          </p:cNvPr>
          <p:cNvSpPr/>
          <p:nvPr/>
        </p:nvSpPr>
        <p:spPr>
          <a:xfrm flipH="1">
            <a:off x="9751589" y="2297188"/>
            <a:ext cx="2037904" cy="367447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/>
        </p:spPr>
        <p:txBody>
          <a:bodyPr tIns="0" bIns="0" rtlCol="1" anchor="ctr"/>
          <a:lstStyle/>
          <a:p>
            <a:pPr marL="0" marR="0" lvl="0" indent="0" algn="ctr" defTabSz="950938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rtl/>
              </a:rPr>
              <a:t>استعد للبدء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="" xmlns:a16="http://schemas.microsoft.com/office/drawing/2014/main" id="{C4F0A8FD-1EFB-485C-AC5C-080C64BD1917}"/>
              </a:ext>
            </a:extLst>
          </p:cNvPr>
          <p:cNvSpPr/>
          <p:nvPr/>
        </p:nvSpPr>
        <p:spPr>
          <a:xfrm flipH="1">
            <a:off x="7425960" y="2297188"/>
            <a:ext cx="2037904" cy="367447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/>
        </p:spPr>
        <p:txBody>
          <a:bodyPr tIns="0" bIns="0" rtlCol="1" anchor="ctr"/>
          <a:lstStyle/>
          <a:p>
            <a:pPr marL="0" marR="0" lvl="0" indent="0" algn="ctr" defTabSz="950938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rtl/>
              </a:rPr>
              <a:t>التصميم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="" xmlns:a16="http://schemas.microsoft.com/office/drawing/2014/main" id="{A87033B7-3F95-47C6-9FC6-27B03924D0DC}"/>
              </a:ext>
            </a:extLst>
          </p:cNvPr>
          <p:cNvSpPr/>
          <p:nvPr/>
        </p:nvSpPr>
        <p:spPr>
          <a:xfrm flipH="1">
            <a:off x="5328617" y="2297188"/>
            <a:ext cx="2037904" cy="367447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/>
        </p:spPr>
        <p:txBody>
          <a:bodyPr tIns="0" bIns="0" rtlCol="1" anchor="ctr"/>
          <a:lstStyle/>
          <a:p>
            <a:pPr marL="0" marR="0" lvl="0" indent="0" algn="ctr" defTabSz="950938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rtl/>
              </a:rPr>
              <a:t>إنشاء</a:t>
            </a:r>
          </a:p>
        </p:txBody>
      </p:sp>
      <p:cxnSp>
        <p:nvCxnSpPr>
          <p:cNvPr id="227" name="Straight Connector 226">
            <a:extLst>
              <a:ext uri="{FF2B5EF4-FFF2-40B4-BE49-F238E27FC236}">
                <a16:creationId xmlns="" xmlns:a16="http://schemas.microsoft.com/office/drawing/2014/main" id="{187CCFB5-E07A-49D0-B9F3-4F38BAAD5D12}"/>
              </a:ext>
            </a:extLst>
          </p:cNvPr>
          <p:cNvCxnSpPr/>
          <p:nvPr/>
        </p:nvCxnSpPr>
        <p:spPr>
          <a:xfrm flipH="1">
            <a:off x="7396241" y="2334955"/>
            <a:ext cx="0" cy="291913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75000"/>
              </a:srgbClr>
            </a:solidFill>
            <a:prstDash val="solid"/>
            <a:headEnd type="none"/>
            <a:tailEnd type="none"/>
          </a:ln>
          <a:effectLst/>
        </p:spPr>
      </p:cxnSp>
      <p:sp>
        <p:nvSpPr>
          <p:cNvPr id="228" name="Rectangle 227">
            <a:extLst>
              <a:ext uri="{FF2B5EF4-FFF2-40B4-BE49-F238E27FC236}">
                <a16:creationId xmlns="" xmlns:a16="http://schemas.microsoft.com/office/drawing/2014/main" id="{376D9A29-1BF8-49B5-B535-25356D06CB15}"/>
              </a:ext>
            </a:extLst>
          </p:cNvPr>
          <p:cNvSpPr/>
          <p:nvPr/>
        </p:nvSpPr>
        <p:spPr>
          <a:xfrm flipH="1">
            <a:off x="3064689" y="2297188"/>
            <a:ext cx="2037904" cy="367447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/>
        </p:spPr>
        <p:txBody>
          <a:bodyPr tIns="0" bIns="0" rtlCol="1" anchor="ctr"/>
          <a:lstStyle/>
          <a:p>
            <a:pPr marL="0" marR="0" lvl="0" indent="0" algn="ctr" defTabSz="950938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rtl/>
              </a:rPr>
              <a:t>نشر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="" xmlns:a16="http://schemas.microsoft.com/office/drawing/2014/main" id="{9A937A07-E82D-4C67-82DA-CEC1D6C37B92}"/>
              </a:ext>
            </a:extLst>
          </p:cNvPr>
          <p:cNvSpPr/>
          <p:nvPr/>
        </p:nvSpPr>
        <p:spPr>
          <a:xfrm flipH="1">
            <a:off x="625750" y="2297188"/>
            <a:ext cx="2037904" cy="367447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/>
        </p:spPr>
        <p:txBody>
          <a:bodyPr tIns="0" bIns="0" rtlCol="1" anchor="ctr"/>
          <a:lstStyle/>
          <a:p>
            <a:pPr marL="0" marR="0" lvl="0" indent="0" algn="ctr" defTabSz="950938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rtl/>
              </a:rPr>
              <a:t>مباشر</a:t>
            </a:r>
          </a:p>
        </p:txBody>
      </p:sp>
      <p:cxnSp>
        <p:nvCxnSpPr>
          <p:cNvPr id="230" name="Straight Connector 229">
            <a:extLst>
              <a:ext uri="{FF2B5EF4-FFF2-40B4-BE49-F238E27FC236}">
                <a16:creationId xmlns="" xmlns:a16="http://schemas.microsoft.com/office/drawing/2014/main" id="{97866B84-0300-432F-B8C4-BA2C2F0322AC}"/>
              </a:ext>
            </a:extLst>
          </p:cNvPr>
          <p:cNvCxnSpPr/>
          <p:nvPr/>
        </p:nvCxnSpPr>
        <p:spPr>
          <a:xfrm flipH="1">
            <a:off x="9526971" y="1874686"/>
            <a:ext cx="0" cy="4493403"/>
          </a:xfrm>
          <a:prstGeom prst="line">
            <a:avLst/>
          </a:prstGeom>
          <a:noFill/>
          <a:ln w="3175" cap="flat" cmpd="sng" algn="ctr">
            <a:solidFill>
              <a:srgbClr val="FFFFFF">
                <a:lumMod val="7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31" name="Straight Connector 230">
            <a:extLst>
              <a:ext uri="{FF2B5EF4-FFF2-40B4-BE49-F238E27FC236}">
                <a16:creationId xmlns="" xmlns:a16="http://schemas.microsoft.com/office/drawing/2014/main" id="{53F0C6F0-3E1A-4F96-B5BD-FCCEAD4CCE31}"/>
              </a:ext>
            </a:extLst>
          </p:cNvPr>
          <p:cNvCxnSpPr/>
          <p:nvPr/>
        </p:nvCxnSpPr>
        <p:spPr>
          <a:xfrm flipH="1">
            <a:off x="5274656" y="1874686"/>
            <a:ext cx="0" cy="4493403"/>
          </a:xfrm>
          <a:prstGeom prst="line">
            <a:avLst/>
          </a:prstGeom>
          <a:noFill/>
          <a:ln w="3175" cap="flat" cmpd="sng" algn="ctr">
            <a:solidFill>
              <a:srgbClr val="FFFFFF">
                <a:lumMod val="7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32" name="Straight Connector 231">
            <a:extLst>
              <a:ext uri="{FF2B5EF4-FFF2-40B4-BE49-F238E27FC236}">
                <a16:creationId xmlns="" xmlns:a16="http://schemas.microsoft.com/office/drawing/2014/main" id="{DC215706-22BB-4F5A-9A5D-38EA1BF65E83}"/>
              </a:ext>
            </a:extLst>
          </p:cNvPr>
          <p:cNvCxnSpPr/>
          <p:nvPr/>
        </p:nvCxnSpPr>
        <p:spPr>
          <a:xfrm flipH="1">
            <a:off x="2892625" y="1874686"/>
            <a:ext cx="0" cy="4493403"/>
          </a:xfrm>
          <a:prstGeom prst="line">
            <a:avLst/>
          </a:prstGeom>
          <a:noFill/>
          <a:ln w="12700" cap="flat" cmpd="sng" algn="ctr">
            <a:solidFill>
              <a:srgbClr val="002050"/>
            </a:solidFill>
            <a:prstDash val="dash"/>
            <a:headEnd type="none"/>
            <a:tailEnd type="none"/>
          </a:ln>
          <a:effectLst/>
        </p:spPr>
      </p:cxnSp>
      <p:sp>
        <p:nvSpPr>
          <p:cNvPr id="233" name="Arrow: Pentagon 232">
            <a:extLst>
              <a:ext uri="{FF2B5EF4-FFF2-40B4-BE49-F238E27FC236}">
                <a16:creationId xmlns="" xmlns:a16="http://schemas.microsoft.com/office/drawing/2014/main" id="{49DFA5E9-0A98-42CE-A56A-00C5B01A8B4D}"/>
              </a:ext>
            </a:extLst>
          </p:cNvPr>
          <p:cNvSpPr/>
          <p:nvPr/>
        </p:nvSpPr>
        <p:spPr bwMode="auto">
          <a:xfrm flipH="1">
            <a:off x="305276" y="6269167"/>
            <a:ext cx="11461954" cy="414490"/>
          </a:xfrm>
          <a:prstGeom prst="homePlate">
            <a:avLst>
              <a:gd name="adj" fmla="val 37500"/>
            </a:avLst>
          </a:prstGeom>
          <a:solidFill>
            <a:srgbClr val="FFFFFF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90207" tIns="152166" rIns="190207" bIns="152166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69768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81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="" xmlns:a16="http://schemas.microsoft.com/office/drawing/2014/main" id="{1D63C0C7-6B77-4A91-94B1-284510C01E71}"/>
              </a:ext>
            </a:extLst>
          </p:cNvPr>
          <p:cNvGrpSpPr/>
          <p:nvPr/>
        </p:nvGrpSpPr>
        <p:grpSpPr>
          <a:xfrm flipH="1">
            <a:off x="11560223" y="6269167"/>
            <a:ext cx="408827" cy="414490"/>
            <a:chOff x="457439" y="6108700"/>
            <a:chExt cx="400847" cy="406400"/>
          </a:xfrm>
        </p:grpSpPr>
        <p:sp>
          <p:nvSpPr>
            <p:cNvPr id="235" name="Oval 234">
              <a:extLst>
                <a:ext uri="{FF2B5EF4-FFF2-40B4-BE49-F238E27FC236}">
                  <a16:creationId xmlns="" xmlns:a16="http://schemas.microsoft.com/office/drawing/2014/main" id="{4ED21709-F159-4AB0-A42E-0EE9DEBD2E29}"/>
                </a:ext>
              </a:extLst>
            </p:cNvPr>
            <p:cNvSpPr/>
            <p:nvPr/>
          </p:nvSpPr>
          <p:spPr bwMode="auto">
            <a:xfrm>
              <a:off x="457439" y="6108700"/>
              <a:ext cx="400847" cy="406400"/>
            </a:xfrm>
            <a:prstGeom prst="ellipse">
              <a:avLst/>
            </a:prstGeom>
            <a:solidFill>
              <a:srgbClr val="008272"/>
            </a:solidFill>
          </p:spPr>
          <p:txBody>
            <a:bodyPr wrap="none" lIns="0" tIns="0" rIns="373041" bIns="0" rtlCol="1" anchor="ctr" anchorCtr="0">
              <a:noAutofit/>
            </a:bodyPr>
            <a:lstStyle/>
            <a:p>
              <a:pPr marL="0" marR="0" lvl="0" indent="0" algn="r" defTabSz="932205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71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="" xmlns:a16="http://schemas.microsoft.com/office/drawing/2014/main" id="{8DB6D3D3-8198-45CF-922E-878AC177CC2D}"/>
                </a:ext>
              </a:extLst>
            </p:cNvPr>
            <p:cNvSpPr/>
            <p:nvPr/>
          </p:nvSpPr>
          <p:spPr bwMode="auto">
            <a:xfrm>
              <a:off x="457439" y="6319363"/>
              <a:ext cx="400847" cy="195737"/>
            </a:xfrm>
            <a:custGeom>
              <a:avLst/>
              <a:gdLst>
                <a:gd name="connsiteX0" fmla="*/ 0 w 733751"/>
                <a:gd name="connsiteY0" fmla="*/ 0 h 349867"/>
                <a:gd name="connsiteX1" fmla="*/ 733751 w 733751"/>
                <a:gd name="connsiteY1" fmla="*/ 0 h 349867"/>
                <a:gd name="connsiteX2" fmla="*/ 727633 w 733751"/>
                <a:gd name="connsiteY2" fmla="*/ 59859 h 349867"/>
                <a:gd name="connsiteX3" fmla="*/ 366875 w 733751"/>
                <a:gd name="connsiteY3" fmla="*/ 349867 h 349867"/>
                <a:gd name="connsiteX4" fmla="*/ 6118 w 733751"/>
                <a:gd name="connsiteY4" fmla="*/ 59859 h 34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751" h="349867">
                  <a:moveTo>
                    <a:pt x="0" y="0"/>
                  </a:moveTo>
                  <a:lnTo>
                    <a:pt x="733751" y="0"/>
                  </a:lnTo>
                  <a:lnTo>
                    <a:pt x="727633" y="59859"/>
                  </a:lnTo>
                  <a:cubicBezTo>
                    <a:pt x="693296" y="225367"/>
                    <a:pt x="544827" y="349867"/>
                    <a:pt x="366875" y="349867"/>
                  </a:cubicBezTo>
                  <a:cubicBezTo>
                    <a:pt x="188924" y="349867"/>
                    <a:pt x="40454" y="225367"/>
                    <a:pt x="6118" y="59859"/>
                  </a:cubicBezTo>
                  <a:close/>
                </a:path>
              </a:pathLst>
            </a:custGeom>
            <a:solidFill>
              <a:srgbClr val="282828">
                <a:lumMod val="50000"/>
              </a:srgbClr>
            </a:solidFill>
          </p:spPr>
          <p:txBody>
            <a:bodyPr wrap="none" lIns="0" tIns="0" rIns="373041" bIns="0" rtlCol="1" anchor="ctr" anchorCtr="0">
              <a:noAutofit/>
            </a:bodyPr>
            <a:lstStyle/>
            <a:p>
              <a:pPr marL="0" marR="0" lvl="0" indent="0" algn="r" defTabSz="932205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71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7" name="Oval 236">
            <a:extLst>
              <a:ext uri="{FF2B5EF4-FFF2-40B4-BE49-F238E27FC236}">
                <a16:creationId xmlns="" xmlns:a16="http://schemas.microsoft.com/office/drawing/2014/main" id="{9BB10981-06B9-4FE9-AA7E-B6E22AA3813E}"/>
              </a:ext>
            </a:extLst>
          </p:cNvPr>
          <p:cNvSpPr/>
          <p:nvPr/>
        </p:nvSpPr>
        <p:spPr bwMode="auto">
          <a:xfrm flipH="1">
            <a:off x="10449529" y="6381041"/>
            <a:ext cx="188136" cy="190741"/>
          </a:xfrm>
          <a:prstGeom prst="ellipse">
            <a:avLst/>
          </a:prstGeom>
          <a:solidFill>
            <a:srgbClr val="FFFFFF"/>
          </a:solidFill>
        </p:spPr>
        <p:txBody>
          <a:bodyPr wrap="none" lIns="0" tIns="0" rIns="466302" bIns="0" rtlCol="1" anchor="ctr" anchorCtr="0">
            <a:noAutofit/>
          </a:bodyPr>
          <a:lstStyle/>
          <a:p>
            <a:pPr marL="0" marR="0" lvl="0" indent="0" algn="r" defTabSz="453346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428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الأحاديث التقنية</a:t>
            </a:r>
            <a:endParaRPr kumimoji="0" lang="en-US" sz="142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Oval 237">
            <a:extLst>
              <a:ext uri="{FF2B5EF4-FFF2-40B4-BE49-F238E27FC236}">
                <a16:creationId xmlns="" xmlns:a16="http://schemas.microsoft.com/office/drawing/2014/main" id="{CD2A8137-4C57-4C58-A986-1D5A42FE5E41}"/>
              </a:ext>
            </a:extLst>
          </p:cNvPr>
          <p:cNvSpPr/>
          <p:nvPr/>
        </p:nvSpPr>
        <p:spPr bwMode="auto">
          <a:xfrm flipH="1">
            <a:off x="7490578" y="6381041"/>
            <a:ext cx="188136" cy="190741"/>
          </a:xfrm>
          <a:prstGeom prst="ellipse">
            <a:avLst/>
          </a:prstGeom>
          <a:solidFill>
            <a:srgbClr val="FFFFFF"/>
          </a:solidFill>
        </p:spPr>
        <p:txBody>
          <a:bodyPr wrap="none" lIns="0" tIns="0" rIns="466302" bIns="0" rtlCol="1" anchor="ctr" anchorCtr="0">
            <a:noAutofit/>
          </a:bodyPr>
          <a:lstStyle/>
          <a:p>
            <a:pPr marL="0" marR="0" lvl="0" indent="0" algn="r" defTabSz="453346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وثائق التنفيذ</a:t>
            </a:r>
          </a:p>
        </p:txBody>
      </p:sp>
      <p:sp>
        <p:nvSpPr>
          <p:cNvPr id="239" name="Oval 238">
            <a:extLst>
              <a:ext uri="{FF2B5EF4-FFF2-40B4-BE49-F238E27FC236}">
                <a16:creationId xmlns="" xmlns:a16="http://schemas.microsoft.com/office/drawing/2014/main" id="{42D95FB1-6AC7-45B2-8183-5ABAE31DB73C}"/>
              </a:ext>
            </a:extLst>
          </p:cNvPr>
          <p:cNvSpPr/>
          <p:nvPr/>
        </p:nvSpPr>
        <p:spPr bwMode="auto">
          <a:xfrm flipH="1">
            <a:off x="2970621" y="6381041"/>
            <a:ext cx="188136" cy="190741"/>
          </a:xfrm>
          <a:prstGeom prst="ellipse">
            <a:avLst/>
          </a:prstGeom>
          <a:solidFill>
            <a:srgbClr val="FFFFFF"/>
          </a:solidFill>
        </p:spPr>
        <p:txBody>
          <a:bodyPr wrap="none" lIns="0" tIns="0" rIns="466302" bIns="0" rtlCol="1" anchor="ctr" anchorCtr="0">
            <a:noAutofit/>
          </a:bodyPr>
          <a:lstStyle/>
          <a:p>
            <a:pPr marL="0" marR="0" lvl="0" indent="0" algn="r" defTabSz="453346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المجتمع</a:t>
            </a:r>
          </a:p>
        </p:txBody>
      </p:sp>
      <p:sp>
        <p:nvSpPr>
          <p:cNvPr id="240" name="Rectangle: Rounded Corners 14">
            <a:extLst>
              <a:ext uri="{FF2B5EF4-FFF2-40B4-BE49-F238E27FC236}">
                <a16:creationId xmlns="" xmlns:a16="http://schemas.microsoft.com/office/drawing/2014/main" id="{1F4749EC-F680-4C6F-A235-43695AD2F4E4}"/>
              </a:ext>
            </a:extLst>
          </p:cNvPr>
          <p:cNvSpPr/>
          <p:nvPr/>
        </p:nvSpPr>
        <p:spPr bwMode="auto">
          <a:xfrm flipH="1">
            <a:off x="10266807" y="1776659"/>
            <a:ext cx="995748" cy="89246"/>
          </a:xfrm>
          <a:custGeom>
            <a:avLst/>
            <a:gdLst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0 w 1168400"/>
              <a:gd name="connsiteY7" fmla="*/ 10472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91440 w 1168400"/>
              <a:gd name="connsiteY7" fmla="*/ 19616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0" fmla="*/ 0 w 1168400"/>
              <a:gd name="connsiteY0" fmla="*/ 104721 h 104721"/>
              <a:gd name="connsiteX1" fmla="*/ 104721 w 1168400"/>
              <a:gd name="connsiteY1" fmla="*/ 0 h 104721"/>
              <a:gd name="connsiteX2" fmla="*/ 1063679 w 1168400"/>
              <a:gd name="connsiteY2" fmla="*/ 0 h 104721"/>
              <a:gd name="connsiteX3" fmla="*/ 1168400 w 1168400"/>
              <a:gd name="connsiteY3" fmla="*/ 104721 h 104721"/>
              <a:gd name="connsiteX4" fmla="*/ 1168400 w 1168400"/>
              <a:gd name="connsiteY4" fmla="*/ 104721 h 10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104721">
                <a:moveTo>
                  <a:pt x="0" y="104721"/>
                </a:moveTo>
                <a:cubicBezTo>
                  <a:pt x="0" y="46885"/>
                  <a:pt x="46885" y="0"/>
                  <a:pt x="104721" y="0"/>
                </a:cubicBezTo>
                <a:lnTo>
                  <a:pt x="1063679" y="0"/>
                </a:lnTo>
                <a:cubicBezTo>
                  <a:pt x="1121515" y="0"/>
                  <a:pt x="1168400" y="46885"/>
                  <a:pt x="1168400" y="104721"/>
                </a:cubicBezTo>
                <a:lnTo>
                  <a:pt x="1168400" y="104721"/>
                </a:lnTo>
              </a:path>
            </a:pathLst>
          </a:custGeom>
          <a:solidFill>
            <a:srgbClr val="282828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1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cxnSp>
        <p:nvCxnSpPr>
          <p:cNvPr id="241" name="Straight Connector 240">
            <a:extLst>
              <a:ext uri="{FF2B5EF4-FFF2-40B4-BE49-F238E27FC236}">
                <a16:creationId xmlns="" xmlns:a16="http://schemas.microsoft.com/office/drawing/2014/main" id="{AE142A4D-067F-49B1-B593-998B0F8DC5D8}"/>
              </a:ext>
            </a:extLst>
          </p:cNvPr>
          <p:cNvCxnSpPr>
            <a:cxnSpLocks/>
          </p:cNvCxnSpPr>
          <p:nvPr/>
        </p:nvCxnSpPr>
        <p:spPr>
          <a:xfrm flipH="1">
            <a:off x="883" y="1874686"/>
            <a:ext cx="12434711" cy="0"/>
          </a:xfrm>
          <a:prstGeom prst="line">
            <a:avLst/>
          </a:prstGeom>
          <a:noFill/>
          <a:ln w="28575" cap="flat" cmpd="sng" algn="ctr">
            <a:solidFill>
              <a:srgbClr val="282828"/>
            </a:solidFill>
            <a:prstDash val="solid"/>
            <a:headEnd type="none"/>
            <a:tailEnd type="none"/>
          </a:ln>
          <a:effectLst/>
        </p:spPr>
      </p:cxnSp>
      <p:sp>
        <p:nvSpPr>
          <p:cNvPr id="242" name="Rectangle: Rounded Corners 14">
            <a:extLst>
              <a:ext uri="{FF2B5EF4-FFF2-40B4-BE49-F238E27FC236}">
                <a16:creationId xmlns="" xmlns:a16="http://schemas.microsoft.com/office/drawing/2014/main" id="{99FAA8FB-ABD9-4918-960B-E9AE433A3DD2}"/>
              </a:ext>
            </a:extLst>
          </p:cNvPr>
          <p:cNvSpPr/>
          <p:nvPr/>
        </p:nvSpPr>
        <p:spPr bwMode="auto">
          <a:xfrm flipH="1">
            <a:off x="6898367" y="1776659"/>
            <a:ext cx="995748" cy="89246"/>
          </a:xfrm>
          <a:custGeom>
            <a:avLst/>
            <a:gdLst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0 w 1168400"/>
              <a:gd name="connsiteY7" fmla="*/ 10472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91440 w 1168400"/>
              <a:gd name="connsiteY7" fmla="*/ 19616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0" fmla="*/ 0 w 1168400"/>
              <a:gd name="connsiteY0" fmla="*/ 104721 h 104721"/>
              <a:gd name="connsiteX1" fmla="*/ 104721 w 1168400"/>
              <a:gd name="connsiteY1" fmla="*/ 0 h 104721"/>
              <a:gd name="connsiteX2" fmla="*/ 1063679 w 1168400"/>
              <a:gd name="connsiteY2" fmla="*/ 0 h 104721"/>
              <a:gd name="connsiteX3" fmla="*/ 1168400 w 1168400"/>
              <a:gd name="connsiteY3" fmla="*/ 104721 h 104721"/>
              <a:gd name="connsiteX4" fmla="*/ 1168400 w 1168400"/>
              <a:gd name="connsiteY4" fmla="*/ 104721 h 10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104721">
                <a:moveTo>
                  <a:pt x="0" y="104721"/>
                </a:moveTo>
                <a:cubicBezTo>
                  <a:pt x="0" y="46885"/>
                  <a:pt x="46885" y="0"/>
                  <a:pt x="104721" y="0"/>
                </a:cubicBezTo>
                <a:lnTo>
                  <a:pt x="1063679" y="0"/>
                </a:lnTo>
                <a:cubicBezTo>
                  <a:pt x="1121515" y="0"/>
                  <a:pt x="1168400" y="46885"/>
                  <a:pt x="1168400" y="104721"/>
                </a:cubicBezTo>
                <a:lnTo>
                  <a:pt x="1168400" y="104721"/>
                </a:lnTo>
              </a:path>
            </a:pathLst>
          </a:custGeom>
          <a:solidFill>
            <a:srgbClr val="282828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1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43" name="Rectangle: Rounded Corners 14">
            <a:extLst>
              <a:ext uri="{FF2B5EF4-FFF2-40B4-BE49-F238E27FC236}">
                <a16:creationId xmlns="" xmlns:a16="http://schemas.microsoft.com/office/drawing/2014/main" id="{AC329669-A363-4D7D-9C77-EBE83317BC3B}"/>
              </a:ext>
            </a:extLst>
          </p:cNvPr>
          <p:cNvSpPr/>
          <p:nvPr/>
        </p:nvSpPr>
        <p:spPr bwMode="auto">
          <a:xfrm flipH="1">
            <a:off x="3585767" y="1776659"/>
            <a:ext cx="995748" cy="89246"/>
          </a:xfrm>
          <a:custGeom>
            <a:avLst/>
            <a:gdLst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0 w 1168400"/>
              <a:gd name="connsiteY7" fmla="*/ 10472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91440 w 1168400"/>
              <a:gd name="connsiteY7" fmla="*/ 19616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0" fmla="*/ 0 w 1168400"/>
              <a:gd name="connsiteY0" fmla="*/ 104721 h 104721"/>
              <a:gd name="connsiteX1" fmla="*/ 104721 w 1168400"/>
              <a:gd name="connsiteY1" fmla="*/ 0 h 104721"/>
              <a:gd name="connsiteX2" fmla="*/ 1063679 w 1168400"/>
              <a:gd name="connsiteY2" fmla="*/ 0 h 104721"/>
              <a:gd name="connsiteX3" fmla="*/ 1168400 w 1168400"/>
              <a:gd name="connsiteY3" fmla="*/ 104721 h 104721"/>
              <a:gd name="connsiteX4" fmla="*/ 1168400 w 1168400"/>
              <a:gd name="connsiteY4" fmla="*/ 104721 h 10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104721">
                <a:moveTo>
                  <a:pt x="0" y="104721"/>
                </a:moveTo>
                <a:cubicBezTo>
                  <a:pt x="0" y="46885"/>
                  <a:pt x="46885" y="0"/>
                  <a:pt x="104721" y="0"/>
                </a:cubicBezTo>
                <a:lnTo>
                  <a:pt x="1063679" y="0"/>
                </a:lnTo>
                <a:cubicBezTo>
                  <a:pt x="1121515" y="0"/>
                  <a:pt x="1168400" y="46885"/>
                  <a:pt x="1168400" y="104721"/>
                </a:cubicBezTo>
                <a:lnTo>
                  <a:pt x="1168400" y="104721"/>
                </a:lnTo>
              </a:path>
            </a:pathLst>
          </a:custGeom>
          <a:solidFill>
            <a:srgbClr val="282828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1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44" name="Rectangle: Rounded Corners 14">
            <a:extLst>
              <a:ext uri="{FF2B5EF4-FFF2-40B4-BE49-F238E27FC236}">
                <a16:creationId xmlns="" xmlns:a16="http://schemas.microsoft.com/office/drawing/2014/main" id="{0932FD9D-50BB-4A5D-AF67-E03D555A436E}"/>
              </a:ext>
            </a:extLst>
          </p:cNvPr>
          <p:cNvSpPr/>
          <p:nvPr/>
        </p:nvSpPr>
        <p:spPr bwMode="auto">
          <a:xfrm flipH="1">
            <a:off x="1146828" y="1776659"/>
            <a:ext cx="995748" cy="89246"/>
          </a:xfrm>
          <a:custGeom>
            <a:avLst/>
            <a:gdLst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0 w 1168400"/>
              <a:gd name="connsiteY7" fmla="*/ 10472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91440 w 1168400"/>
              <a:gd name="connsiteY7" fmla="*/ 19616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0" fmla="*/ 0 w 1168400"/>
              <a:gd name="connsiteY0" fmla="*/ 104721 h 104721"/>
              <a:gd name="connsiteX1" fmla="*/ 104721 w 1168400"/>
              <a:gd name="connsiteY1" fmla="*/ 0 h 104721"/>
              <a:gd name="connsiteX2" fmla="*/ 1063679 w 1168400"/>
              <a:gd name="connsiteY2" fmla="*/ 0 h 104721"/>
              <a:gd name="connsiteX3" fmla="*/ 1168400 w 1168400"/>
              <a:gd name="connsiteY3" fmla="*/ 104721 h 104721"/>
              <a:gd name="connsiteX4" fmla="*/ 1168400 w 1168400"/>
              <a:gd name="connsiteY4" fmla="*/ 104721 h 10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104721">
                <a:moveTo>
                  <a:pt x="0" y="104721"/>
                </a:moveTo>
                <a:cubicBezTo>
                  <a:pt x="0" y="46885"/>
                  <a:pt x="46885" y="0"/>
                  <a:pt x="104721" y="0"/>
                </a:cubicBezTo>
                <a:lnTo>
                  <a:pt x="1063679" y="0"/>
                </a:lnTo>
                <a:cubicBezTo>
                  <a:pt x="1121515" y="0"/>
                  <a:pt x="1168400" y="46885"/>
                  <a:pt x="1168400" y="104721"/>
                </a:cubicBezTo>
                <a:lnTo>
                  <a:pt x="1168400" y="104721"/>
                </a:lnTo>
              </a:path>
            </a:pathLst>
          </a:custGeom>
          <a:solidFill>
            <a:srgbClr val="282828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1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45" name="Rectangle: Rounded Corners 244">
            <a:extLst>
              <a:ext uri="{FF2B5EF4-FFF2-40B4-BE49-F238E27FC236}">
                <a16:creationId xmlns="" xmlns:a16="http://schemas.microsoft.com/office/drawing/2014/main" id="{042F9850-D2C4-4B35-A3F5-21A476A543C8}"/>
              </a:ext>
            </a:extLst>
          </p:cNvPr>
          <p:cNvSpPr/>
          <p:nvPr/>
        </p:nvSpPr>
        <p:spPr bwMode="auto">
          <a:xfrm flipH="1">
            <a:off x="5358347" y="2788983"/>
            <a:ext cx="4084933" cy="972889"/>
          </a:xfrm>
          <a:prstGeom prst="roundRect">
            <a:avLst>
              <a:gd name="adj" fmla="val 50000"/>
            </a:avLst>
          </a:prstGeom>
          <a:noFill/>
          <a:ln w="3175" cap="flat" cmpd="sng" algn="ctr">
            <a:solidFill>
              <a:srgbClr val="FFFFFF">
                <a:lumMod val="85000"/>
              </a:srgbClr>
            </a:solidFill>
            <a:prstDash val="solid"/>
            <a:headEnd type="none"/>
            <a:tailEnd type="none"/>
          </a:ln>
          <a:effectLst/>
        </p:spPr>
        <p:txBody>
          <a:bodyPr rot="0" spcFirstLastPara="0" vertOverflow="overflow" horzOverflow="overflow" vert="horz" wrap="square" lIns="190207" tIns="839343" rIns="190207" bIns="0" numCol="1" spcCol="0" rtlCol="1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791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224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ساعات </a:t>
            </a:r>
            <a:r>
              <a:rPr lang="ar-SA" sz="1224" kern="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مكتب</a:t>
            </a:r>
            <a:r>
              <a:rPr kumimoji="0" lang="ar-SA" sz="1224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المجتمع (</a:t>
            </a:r>
            <a:r>
              <a:rPr kumimoji="0" lang="ar-SA" sz="1224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Finance and Operations</a:t>
            </a:r>
            <a:r>
              <a:rPr kumimoji="0" lang="ar-SA" sz="1224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 فقط)</a:t>
            </a:r>
          </a:p>
        </p:txBody>
      </p:sp>
      <p:grpSp>
        <p:nvGrpSpPr>
          <p:cNvPr id="246" name="Group 245">
            <a:extLst>
              <a:ext uri="{FF2B5EF4-FFF2-40B4-BE49-F238E27FC236}">
                <a16:creationId xmlns="" xmlns:a16="http://schemas.microsoft.com/office/drawing/2014/main" id="{EBE8F97E-2A80-4EBC-8ED2-EAE004C6C0E7}"/>
              </a:ext>
            </a:extLst>
          </p:cNvPr>
          <p:cNvGrpSpPr/>
          <p:nvPr/>
        </p:nvGrpSpPr>
        <p:grpSpPr>
          <a:xfrm flipH="1">
            <a:off x="5950668" y="3859705"/>
            <a:ext cx="667677" cy="676927"/>
            <a:chOff x="5703704" y="3879919"/>
            <a:chExt cx="654645" cy="663714"/>
          </a:xfrm>
        </p:grpSpPr>
        <p:sp>
          <p:nvSpPr>
            <p:cNvPr id="247" name="Oval 246">
              <a:extLst>
                <a:ext uri="{FF2B5EF4-FFF2-40B4-BE49-F238E27FC236}">
                  <a16:creationId xmlns="" xmlns:a16="http://schemas.microsoft.com/office/drawing/2014/main" id="{F9856DAA-AC86-4FE4-85C3-EA8C34184CE7}"/>
                </a:ext>
              </a:extLst>
            </p:cNvPr>
            <p:cNvSpPr/>
            <p:nvPr/>
          </p:nvSpPr>
          <p:spPr bwMode="auto">
            <a:xfrm>
              <a:off x="5703704" y="3879919"/>
              <a:ext cx="654645" cy="663713"/>
            </a:xfrm>
            <a:prstGeom prst="ellipse">
              <a:avLst/>
            </a:prstGeom>
            <a:solidFill>
              <a:srgbClr val="008272"/>
            </a:solidFill>
          </p:spPr>
          <p:txBody>
            <a:bodyPr wrap="none" lIns="0" tIns="839343" rIns="0" bIns="0" rtlCol="1" anchor="t" anchorCtr="0">
              <a:noAutofit/>
            </a:bodyPr>
            <a:lstStyle/>
            <a:p>
              <a:pPr algn="ctr" defTabSz="932205" rtl="1"/>
              <a:r>
                <a:rPr lang="ar-SA" sz="1071" kern="0" dirty="0">
                  <a:solidFill>
                    <a:srgbClr val="282828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مراقبة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ar-SA" sz="1071" kern="0" dirty="0">
                  <a:solidFill>
                    <a:srgbClr val="282828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التنفيذ</a:t>
              </a: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="" xmlns:a16="http://schemas.microsoft.com/office/drawing/2014/main" id="{CE549DDF-DE2B-4249-A5D3-C3539E6EFB40}"/>
                </a:ext>
              </a:extLst>
            </p:cNvPr>
            <p:cNvSpPr/>
            <p:nvPr/>
          </p:nvSpPr>
          <p:spPr bwMode="auto">
            <a:xfrm>
              <a:off x="5703704" y="4217195"/>
              <a:ext cx="654645" cy="326438"/>
            </a:xfrm>
            <a:custGeom>
              <a:avLst/>
              <a:gdLst>
                <a:gd name="connsiteX0" fmla="*/ 0 w 733751"/>
                <a:gd name="connsiteY0" fmla="*/ 0 h 349867"/>
                <a:gd name="connsiteX1" fmla="*/ 733751 w 733751"/>
                <a:gd name="connsiteY1" fmla="*/ 0 h 349867"/>
                <a:gd name="connsiteX2" fmla="*/ 727633 w 733751"/>
                <a:gd name="connsiteY2" fmla="*/ 59859 h 349867"/>
                <a:gd name="connsiteX3" fmla="*/ 366875 w 733751"/>
                <a:gd name="connsiteY3" fmla="*/ 349867 h 349867"/>
                <a:gd name="connsiteX4" fmla="*/ 6118 w 733751"/>
                <a:gd name="connsiteY4" fmla="*/ 59859 h 34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751" h="349867">
                  <a:moveTo>
                    <a:pt x="0" y="0"/>
                  </a:moveTo>
                  <a:lnTo>
                    <a:pt x="733751" y="0"/>
                  </a:lnTo>
                  <a:lnTo>
                    <a:pt x="727633" y="59859"/>
                  </a:lnTo>
                  <a:cubicBezTo>
                    <a:pt x="693296" y="225367"/>
                    <a:pt x="544827" y="349867"/>
                    <a:pt x="366875" y="349867"/>
                  </a:cubicBezTo>
                  <a:cubicBezTo>
                    <a:pt x="188924" y="349867"/>
                    <a:pt x="40454" y="225367"/>
                    <a:pt x="6118" y="59859"/>
                  </a:cubicBezTo>
                  <a:close/>
                </a:path>
              </a:pathLst>
            </a:custGeom>
            <a:solidFill>
              <a:srgbClr val="30E5D0"/>
            </a:solidFill>
          </p:spPr>
          <p:txBody>
            <a:bodyPr wrap="none" lIns="0" tIns="0" rIns="512932" bIns="0" rtlCol="1" anchor="ctr" anchorCtr="0">
              <a:noAutofit/>
            </a:bodyPr>
            <a:lstStyle/>
            <a:p>
              <a:pPr algn="r" defTabSz="932205" rtl="1"/>
              <a:endParaRPr lang="en-US" sz="918" ker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9" name="Rectangle: Rounded Corners 248">
            <a:extLst>
              <a:ext uri="{FF2B5EF4-FFF2-40B4-BE49-F238E27FC236}">
                <a16:creationId xmlns="" xmlns:a16="http://schemas.microsoft.com/office/drawing/2014/main" id="{5D896E94-5686-451B-92AA-0945B84061D0}"/>
              </a:ext>
            </a:extLst>
          </p:cNvPr>
          <p:cNvSpPr/>
          <p:nvPr/>
        </p:nvSpPr>
        <p:spPr bwMode="auto">
          <a:xfrm flipH="1">
            <a:off x="5358348" y="5186682"/>
            <a:ext cx="3437504" cy="978862"/>
          </a:xfrm>
          <a:prstGeom prst="roundRect">
            <a:avLst>
              <a:gd name="adj" fmla="val 50000"/>
            </a:avLst>
          </a:prstGeom>
          <a:noFill/>
          <a:ln w="3175" cap="flat" cmpd="sng" algn="ctr">
            <a:solidFill>
              <a:srgbClr val="FFFFFF">
                <a:lumMod val="85000"/>
              </a:srgbClr>
            </a:solidFill>
            <a:prstDash val="solid"/>
            <a:headEnd type="none"/>
            <a:tailEnd type="none"/>
          </a:ln>
          <a:effectLst/>
        </p:spPr>
        <p:txBody>
          <a:bodyPr rot="0" spcFirstLastPara="0" vertOverflow="overflow" horzOverflow="overflow" vert="horz" wrap="square" lIns="190207" tIns="839343" rIns="190207" bIns="0" numCol="1" spcCol="0" rtlCol="1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791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224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rtl/>
              </a:rPr>
              <a:t>ورش عمل التنفيذ</a:t>
            </a:r>
          </a:p>
        </p:txBody>
      </p:sp>
      <p:sp>
        <p:nvSpPr>
          <p:cNvPr id="250" name="Rectangle: Rounded Corners 249">
            <a:extLst>
              <a:ext uri="{FF2B5EF4-FFF2-40B4-BE49-F238E27FC236}">
                <a16:creationId xmlns="" xmlns:a16="http://schemas.microsoft.com/office/drawing/2014/main" id="{E574F735-ADEE-4E10-9FF3-3656D579E35A}"/>
              </a:ext>
            </a:extLst>
          </p:cNvPr>
          <p:cNvSpPr/>
          <p:nvPr/>
        </p:nvSpPr>
        <p:spPr bwMode="auto">
          <a:xfrm flipH="1">
            <a:off x="2143742" y="3105439"/>
            <a:ext cx="2030030" cy="60716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175" cap="flat" cmpd="sng" algn="ctr">
            <a:solidFill>
              <a:srgbClr val="FFFFFF">
                <a:lumMod val="85000"/>
              </a:srgbClr>
            </a:solidFill>
            <a:prstDash val="solid"/>
            <a:headEnd type="none"/>
            <a:tailEnd type="none"/>
          </a:ln>
          <a:effectLst/>
        </p:spPr>
        <p:txBody>
          <a:bodyPr rot="0" spcFirstLastPara="0" vertOverflow="overflow" horzOverflow="overflow" vert="horz" wrap="square" lIns="190207" tIns="466302" rIns="190207" bIns="0" numCol="1" spcCol="0" rtlCol="1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791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224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rtl/>
              </a:rPr>
              <a:t>نقاط الاتصال المرحلية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="" xmlns:a16="http://schemas.microsoft.com/office/drawing/2014/main" id="{F5A871CF-07B3-4CD3-8090-68BA549DC044}"/>
              </a:ext>
            </a:extLst>
          </p:cNvPr>
          <p:cNvGrpSpPr/>
          <p:nvPr/>
        </p:nvGrpSpPr>
        <p:grpSpPr>
          <a:xfrm flipH="1">
            <a:off x="2418992" y="3181451"/>
            <a:ext cx="1479531" cy="156000"/>
            <a:chOff x="8483770" y="3128891"/>
            <a:chExt cx="1450652" cy="152955"/>
          </a:xfrm>
          <a:solidFill>
            <a:srgbClr val="008272"/>
          </a:solidFill>
        </p:grpSpPr>
        <p:sp>
          <p:nvSpPr>
            <p:cNvPr id="252" name="Oval 251">
              <a:extLst>
                <a:ext uri="{FF2B5EF4-FFF2-40B4-BE49-F238E27FC236}">
                  <a16:creationId xmlns="" xmlns:a16="http://schemas.microsoft.com/office/drawing/2014/main" id="{6A19008A-4093-4D9F-9230-6F071BBE7F89}"/>
                </a:ext>
              </a:extLst>
            </p:cNvPr>
            <p:cNvSpPr/>
            <p:nvPr/>
          </p:nvSpPr>
          <p:spPr bwMode="auto">
            <a:xfrm>
              <a:off x="8483770" y="3128891"/>
              <a:ext cx="150865" cy="152955"/>
            </a:xfrm>
            <a:prstGeom prst="ellipse">
              <a:avLst/>
            </a:prstGeom>
            <a:grpFill/>
          </p:spPr>
          <p:txBody>
            <a:bodyPr wrap="none" lIns="0" tIns="0" rIns="512932" bIns="0" rtlCol="1" anchor="ctr" anchorCtr="0">
              <a:noAutofit/>
            </a:bodyPr>
            <a:lstStyle/>
            <a:p>
              <a:pPr algn="r" defTabSz="932205" rtl="1"/>
              <a:endParaRPr lang="en-US" sz="1122" ker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Oval 252">
              <a:extLst>
                <a:ext uri="{FF2B5EF4-FFF2-40B4-BE49-F238E27FC236}">
                  <a16:creationId xmlns="" xmlns:a16="http://schemas.microsoft.com/office/drawing/2014/main" id="{D2A32064-7789-4FB3-BDD2-E60763B4306A}"/>
                </a:ext>
              </a:extLst>
            </p:cNvPr>
            <p:cNvSpPr/>
            <p:nvPr/>
          </p:nvSpPr>
          <p:spPr bwMode="auto">
            <a:xfrm>
              <a:off x="8808717" y="3128891"/>
              <a:ext cx="150865" cy="152955"/>
            </a:xfrm>
            <a:prstGeom prst="ellipse">
              <a:avLst/>
            </a:prstGeom>
            <a:grpFill/>
          </p:spPr>
          <p:txBody>
            <a:bodyPr wrap="none" lIns="0" tIns="0" rIns="512932" bIns="0" rtlCol="1" anchor="ctr" anchorCtr="0">
              <a:noAutofit/>
            </a:bodyPr>
            <a:lstStyle/>
            <a:p>
              <a:pPr algn="r" defTabSz="932205" rtl="1"/>
              <a:endParaRPr lang="en-US" sz="1122" ker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Oval 253">
              <a:extLst>
                <a:ext uri="{FF2B5EF4-FFF2-40B4-BE49-F238E27FC236}">
                  <a16:creationId xmlns="" xmlns:a16="http://schemas.microsoft.com/office/drawing/2014/main" id="{7249AE80-68C2-4AC4-BD45-3F244DE8BFA9}"/>
                </a:ext>
              </a:extLst>
            </p:cNvPr>
            <p:cNvSpPr/>
            <p:nvPr/>
          </p:nvSpPr>
          <p:spPr bwMode="auto">
            <a:xfrm>
              <a:off x="9133664" y="3128891"/>
              <a:ext cx="150865" cy="152955"/>
            </a:xfrm>
            <a:prstGeom prst="ellipse">
              <a:avLst/>
            </a:prstGeom>
            <a:grpFill/>
          </p:spPr>
          <p:txBody>
            <a:bodyPr wrap="none" lIns="0" tIns="0" rIns="512932" bIns="0" rtlCol="1" anchor="ctr" anchorCtr="0">
              <a:noAutofit/>
            </a:bodyPr>
            <a:lstStyle/>
            <a:p>
              <a:pPr algn="r" defTabSz="932205" rtl="1"/>
              <a:endParaRPr lang="en-US" sz="1122" ker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Oval 254">
              <a:extLst>
                <a:ext uri="{FF2B5EF4-FFF2-40B4-BE49-F238E27FC236}">
                  <a16:creationId xmlns="" xmlns:a16="http://schemas.microsoft.com/office/drawing/2014/main" id="{FF73501B-2BDC-402A-877F-151C110BCDC9}"/>
                </a:ext>
              </a:extLst>
            </p:cNvPr>
            <p:cNvSpPr/>
            <p:nvPr/>
          </p:nvSpPr>
          <p:spPr bwMode="auto">
            <a:xfrm>
              <a:off x="9458611" y="3128891"/>
              <a:ext cx="150865" cy="152955"/>
            </a:xfrm>
            <a:prstGeom prst="ellipse">
              <a:avLst/>
            </a:prstGeom>
            <a:grpFill/>
          </p:spPr>
          <p:txBody>
            <a:bodyPr wrap="none" lIns="0" tIns="0" rIns="512932" bIns="0" rtlCol="1" anchor="ctr" anchorCtr="0">
              <a:noAutofit/>
            </a:bodyPr>
            <a:lstStyle/>
            <a:p>
              <a:pPr algn="r" defTabSz="932205" rtl="1"/>
              <a:endParaRPr lang="en-US" sz="1122" ker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" name="Oval 255">
              <a:extLst>
                <a:ext uri="{FF2B5EF4-FFF2-40B4-BE49-F238E27FC236}">
                  <a16:creationId xmlns="" xmlns:a16="http://schemas.microsoft.com/office/drawing/2014/main" id="{B1781FF8-CB2A-42E2-9A39-1DD0ADE2CBF5}"/>
                </a:ext>
              </a:extLst>
            </p:cNvPr>
            <p:cNvSpPr/>
            <p:nvPr/>
          </p:nvSpPr>
          <p:spPr bwMode="auto">
            <a:xfrm>
              <a:off x="9783557" y="3128891"/>
              <a:ext cx="150865" cy="152955"/>
            </a:xfrm>
            <a:prstGeom prst="ellipse">
              <a:avLst/>
            </a:prstGeom>
            <a:grpFill/>
          </p:spPr>
          <p:txBody>
            <a:bodyPr wrap="none" lIns="0" tIns="0" rIns="512932" bIns="0" rtlCol="1" anchor="ctr" anchorCtr="0">
              <a:noAutofit/>
            </a:bodyPr>
            <a:lstStyle/>
            <a:p>
              <a:pPr algn="r" defTabSz="932205" rtl="1"/>
              <a:endParaRPr lang="en-US" sz="1122" ker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="" xmlns:a16="http://schemas.microsoft.com/office/drawing/2014/main" id="{808103E9-BA10-404C-ACF1-A04F8168A3EB}"/>
              </a:ext>
            </a:extLst>
          </p:cNvPr>
          <p:cNvGrpSpPr/>
          <p:nvPr/>
        </p:nvGrpSpPr>
        <p:grpSpPr>
          <a:xfrm flipH="1">
            <a:off x="4495807" y="3893707"/>
            <a:ext cx="667677" cy="676927"/>
            <a:chOff x="5703704" y="3879919"/>
            <a:chExt cx="654645" cy="663714"/>
          </a:xfrm>
        </p:grpSpPr>
        <p:sp>
          <p:nvSpPr>
            <p:cNvPr id="258" name="Oval 257">
              <a:extLst>
                <a:ext uri="{FF2B5EF4-FFF2-40B4-BE49-F238E27FC236}">
                  <a16:creationId xmlns="" xmlns:a16="http://schemas.microsoft.com/office/drawing/2014/main" id="{167CEB72-3650-484A-A1D6-8957E0075C92}"/>
                </a:ext>
              </a:extLst>
            </p:cNvPr>
            <p:cNvSpPr/>
            <p:nvPr/>
          </p:nvSpPr>
          <p:spPr bwMode="auto">
            <a:xfrm>
              <a:off x="5703704" y="3879919"/>
              <a:ext cx="654645" cy="663713"/>
            </a:xfrm>
            <a:prstGeom prst="ellipse">
              <a:avLst/>
            </a:prstGeom>
            <a:solidFill>
              <a:srgbClr val="008272"/>
            </a:solidFill>
          </p:spPr>
          <p:txBody>
            <a:bodyPr wrap="none" lIns="0" tIns="0" rIns="839343" bIns="0" rtlCol="1" anchor="ctr" anchorCtr="0">
              <a:noAutofit/>
            </a:bodyPr>
            <a:lstStyle/>
            <a:p>
              <a:pPr algn="r" defTabSz="932205" rtl="1">
                <a:spcAft>
                  <a:spcPts val="612"/>
                </a:spcAft>
              </a:pPr>
              <a:endParaRPr lang="en-US" sz="1071" ker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="" xmlns:a16="http://schemas.microsoft.com/office/drawing/2014/main" id="{01926B45-EC85-4502-ADAF-1721B9BC9792}"/>
                </a:ext>
              </a:extLst>
            </p:cNvPr>
            <p:cNvSpPr/>
            <p:nvPr/>
          </p:nvSpPr>
          <p:spPr bwMode="auto">
            <a:xfrm>
              <a:off x="5703704" y="4217195"/>
              <a:ext cx="654645" cy="326438"/>
            </a:xfrm>
            <a:custGeom>
              <a:avLst/>
              <a:gdLst>
                <a:gd name="connsiteX0" fmla="*/ 0 w 733751"/>
                <a:gd name="connsiteY0" fmla="*/ 0 h 349867"/>
                <a:gd name="connsiteX1" fmla="*/ 733751 w 733751"/>
                <a:gd name="connsiteY1" fmla="*/ 0 h 349867"/>
                <a:gd name="connsiteX2" fmla="*/ 727633 w 733751"/>
                <a:gd name="connsiteY2" fmla="*/ 59859 h 349867"/>
                <a:gd name="connsiteX3" fmla="*/ 366875 w 733751"/>
                <a:gd name="connsiteY3" fmla="*/ 349867 h 349867"/>
                <a:gd name="connsiteX4" fmla="*/ 6118 w 733751"/>
                <a:gd name="connsiteY4" fmla="*/ 59859 h 34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751" h="349867">
                  <a:moveTo>
                    <a:pt x="0" y="0"/>
                  </a:moveTo>
                  <a:lnTo>
                    <a:pt x="733751" y="0"/>
                  </a:lnTo>
                  <a:lnTo>
                    <a:pt x="727633" y="59859"/>
                  </a:lnTo>
                  <a:cubicBezTo>
                    <a:pt x="693296" y="225367"/>
                    <a:pt x="544827" y="349867"/>
                    <a:pt x="366875" y="349867"/>
                  </a:cubicBezTo>
                  <a:cubicBezTo>
                    <a:pt x="188924" y="349867"/>
                    <a:pt x="40454" y="225367"/>
                    <a:pt x="6118" y="59859"/>
                  </a:cubicBezTo>
                  <a:close/>
                </a:path>
              </a:pathLst>
            </a:custGeom>
            <a:solidFill>
              <a:srgbClr val="30E5D0"/>
            </a:solidFill>
          </p:spPr>
          <p:txBody>
            <a:bodyPr wrap="none" lIns="0" tIns="0" rIns="512932" bIns="0" rtlCol="1" anchor="ctr" anchorCtr="0">
              <a:noAutofit/>
            </a:bodyPr>
            <a:lstStyle/>
            <a:p>
              <a:pPr algn="r" defTabSz="932205" rtl="1"/>
              <a:endParaRPr lang="en-US" sz="918" ker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="" xmlns:a16="http://schemas.microsoft.com/office/drawing/2014/main" id="{C3A4F16F-2A5B-4926-A525-C747FAAF4557}"/>
              </a:ext>
            </a:extLst>
          </p:cNvPr>
          <p:cNvGrpSpPr/>
          <p:nvPr/>
        </p:nvGrpSpPr>
        <p:grpSpPr>
          <a:xfrm flipH="1">
            <a:off x="2111150" y="4190685"/>
            <a:ext cx="357406" cy="362357"/>
            <a:chOff x="583210" y="3275750"/>
            <a:chExt cx="293534" cy="297600"/>
          </a:xfrm>
        </p:grpSpPr>
        <p:sp>
          <p:nvSpPr>
            <p:cNvPr id="261" name="Oval 260">
              <a:extLst>
                <a:ext uri="{FF2B5EF4-FFF2-40B4-BE49-F238E27FC236}">
                  <a16:creationId xmlns="" xmlns:a16="http://schemas.microsoft.com/office/drawing/2014/main" id="{AB5D9197-72F0-4C4D-B9E2-8100B6F51793}"/>
                </a:ext>
              </a:extLst>
            </p:cNvPr>
            <p:cNvSpPr/>
            <p:nvPr/>
          </p:nvSpPr>
          <p:spPr bwMode="auto">
            <a:xfrm>
              <a:off x="583210" y="3275750"/>
              <a:ext cx="293534" cy="297600"/>
            </a:xfrm>
            <a:prstGeom prst="ellipse">
              <a:avLst/>
            </a:prstGeom>
            <a:solidFill>
              <a:srgbClr val="008272"/>
            </a:solidFill>
          </p:spPr>
          <p:txBody>
            <a:bodyPr wrap="none" lIns="0" tIns="0" rIns="512932" bIns="0" rtlCol="1" anchor="ctr" anchorCtr="0">
              <a:noAutofit/>
            </a:bodyPr>
            <a:lstStyle/>
            <a:p>
              <a:pPr algn="r" defTabSz="932205" rtl="1"/>
              <a:r>
                <a:rPr lang="ar-SA" sz="1071" kern="0">
                  <a:solidFill>
                    <a:srgbClr val="282828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مراجعة ما بعد العرض المباشر</a:t>
              </a: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="" xmlns:a16="http://schemas.microsoft.com/office/drawing/2014/main" id="{1978F88E-244B-4F2A-BFE3-1CF5EF0C9F4E}"/>
                </a:ext>
              </a:extLst>
            </p:cNvPr>
            <p:cNvSpPr/>
            <p:nvPr/>
          </p:nvSpPr>
          <p:spPr bwMode="auto">
            <a:xfrm>
              <a:off x="583210" y="3430015"/>
              <a:ext cx="293534" cy="143335"/>
            </a:xfrm>
            <a:custGeom>
              <a:avLst/>
              <a:gdLst>
                <a:gd name="connsiteX0" fmla="*/ 0 w 733751"/>
                <a:gd name="connsiteY0" fmla="*/ 0 h 349867"/>
                <a:gd name="connsiteX1" fmla="*/ 733751 w 733751"/>
                <a:gd name="connsiteY1" fmla="*/ 0 h 349867"/>
                <a:gd name="connsiteX2" fmla="*/ 727633 w 733751"/>
                <a:gd name="connsiteY2" fmla="*/ 59859 h 349867"/>
                <a:gd name="connsiteX3" fmla="*/ 366875 w 733751"/>
                <a:gd name="connsiteY3" fmla="*/ 349867 h 349867"/>
                <a:gd name="connsiteX4" fmla="*/ 6118 w 733751"/>
                <a:gd name="connsiteY4" fmla="*/ 59859 h 34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751" h="349867">
                  <a:moveTo>
                    <a:pt x="0" y="0"/>
                  </a:moveTo>
                  <a:lnTo>
                    <a:pt x="733751" y="0"/>
                  </a:lnTo>
                  <a:lnTo>
                    <a:pt x="727633" y="59859"/>
                  </a:lnTo>
                  <a:cubicBezTo>
                    <a:pt x="693296" y="225367"/>
                    <a:pt x="544827" y="349867"/>
                    <a:pt x="366875" y="349867"/>
                  </a:cubicBezTo>
                  <a:cubicBezTo>
                    <a:pt x="188924" y="349867"/>
                    <a:pt x="40454" y="225367"/>
                    <a:pt x="6118" y="59859"/>
                  </a:cubicBezTo>
                  <a:close/>
                </a:path>
              </a:pathLst>
            </a:custGeom>
            <a:solidFill>
              <a:srgbClr val="30E5D0"/>
            </a:solidFill>
          </p:spPr>
          <p:txBody>
            <a:bodyPr wrap="none" lIns="0" tIns="0" rIns="512932" bIns="0" rtlCol="1" anchor="ctr" anchorCtr="0">
              <a:noAutofit/>
            </a:bodyPr>
            <a:lstStyle/>
            <a:p>
              <a:pPr algn="r" defTabSz="932205" rtl="1"/>
              <a:endParaRPr lang="en-US" sz="1071" ker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3" name="Star: 5 Points 262">
            <a:extLst>
              <a:ext uri="{FF2B5EF4-FFF2-40B4-BE49-F238E27FC236}">
                <a16:creationId xmlns="" xmlns:a16="http://schemas.microsoft.com/office/drawing/2014/main" id="{2B60F6DB-D795-450C-8CA2-9334CCEB13C7}"/>
              </a:ext>
            </a:extLst>
          </p:cNvPr>
          <p:cNvSpPr/>
          <p:nvPr/>
        </p:nvSpPr>
        <p:spPr bwMode="auto">
          <a:xfrm flipH="1">
            <a:off x="1950336" y="5523346"/>
            <a:ext cx="339517" cy="328264"/>
          </a:xfrm>
          <a:prstGeom prst="star5">
            <a:avLst/>
          </a:prstGeom>
          <a:solidFill>
            <a:srgbClr val="FFB900"/>
          </a:solidFill>
        </p:spPr>
        <p:txBody>
          <a:bodyPr wrap="none" lIns="0" tIns="0" rIns="512932" bIns="0" rtlCol="1" anchor="ctr" anchorCtr="0">
            <a:noAutofit/>
          </a:bodyPr>
          <a:lstStyle/>
          <a:p>
            <a:pPr algn="r" defTabSz="932205" rtl="1"/>
            <a:r>
              <a:rPr lang="ar-SA" sz="1122" kern="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نهاية مشاركة </a:t>
            </a:r>
            <a:r>
              <a:rPr lang="ar-SA" sz="1122" kern="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FastTrack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1122" kern="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(بعد العرض المباشر الأول)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="" xmlns:a16="http://schemas.microsoft.com/office/drawing/2014/main" id="{27EFE10D-2723-413A-B683-CEE9676D970D}"/>
              </a:ext>
            </a:extLst>
          </p:cNvPr>
          <p:cNvCxnSpPr>
            <a:cxnSpLocks/>
            <a:stCxn id="265" idx="1"/>
          </p:cNvCxnSpPr>
          <p:nvPr/>
        </p:nvCxnSpPr>
        <p:spPr>
          <a:xfrm>
            <a:off x="2338047" y="2892198"/>
            <a:ext cx="493838" cy="0"/>
          </a:xfrm>
          <a:prstGeom prst="line">
            <a:avLst/>
          </a:prstGeom>
          <a:noFill/>
          <a:ln w="3175" cap="flat" cmpd="sng" algn="ctr">
            <a:solidFill>
              <a:srgbClr val="FFFFFF">
                <a:lumMod val="75000"/>
              </a:srgbClr>
            </a:solidFill>
            <a:prstDash val="solid"/>
            <a:headEnd type="none"/>
            <a:tailEnd type="none"/>
          </a:ln>
          <a:effectLst/>
        </p:spPr>
      </p:cxnSp>
      <p:sp>
        <p:nvSpPr>
          <p:cNvPr id="265" name="TextBox 264">
            <a:extLst>
              <a:ext uri="{FF2B5EF4-FFF2-40B4-BE49-F238E27FC236}">
                <a16:creationId xmlns="" xmlns:a16="http://schemas.microsoft.com/office/drawing/2014/main" id="{C47A45DE-F642-4732-AB9D-1725EE3DA9F0}"/>
              </a:ext>
            </a:extLst>
          </p:cNvPr>
          <p:cNvSpPr txBox="1"/>
          <p:nvPr/>
        </p:nvSpPr>
        <p:spPr>
          <a:xfrm flipH="1">
            <a:off x="1620797" y="2767764"/>
            <a:ext cx="717250" cy="24886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93260" bIns="0" rtlCol="1" anchor="ctr" anchorCtr="0">
            <a:noAutofit/>
          </a:bodyPr>
          <a:lstStyle/>
          <a:p>
            <a:pPr algn="r" defTabSz="932205" rtl="1">
              <a:defRPr/>
            </a:pPr>
            <a:r>
              <a:rPr lang="ar-SA" sz="1122" ker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العرض المباشر</a:t>
            </a:r>
          </a:p>
        </p:txBody>
      </p:sp>
      <p:cxnSp>
        <p:nvCxnSpPr>
          <p:cNvPr id="266" name="Straight Connector 265">
            <a:extLst>
              <a:ext uri="{FF2B5EF4-FFF2-40B4-BE49-F238E27FC236}">
                <a16:creationId xmlns="" xmlns:a16="http://schemas.microsoft.com/office/drawing/2014/main" id="{04019F61-ED49-4707-AE53-986966F03EBB}"/>
              </a:ext>
            </a:extLst>
          </p:cNvPr>
          <p:cNvCxnSpPr/>
          <p:nvPr/>
        </p:nvCxnSpPr>
        <p:spPr>
          <a:xfrm flipH="1">
            <a:off x="2338047" y="2767764"/>
            <a:ext cx="0" cy="248868"/>
          </a:xfrm>
          <a:prstGeom prst="line">
            <a:avLst/>
          </a:prstGeom>
          <a:noFill/>
          <a:ln w="9525" cap="flat" cmpd="sng" algn="ctr">
            <a:solidFill>
              <a:srgbClr val="282828">
                <a:lumMod val="50000"/>
              </a:srgbClr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267" name="Group 266">
            <a:extLst>
              <a:ext uri="{FF2B5EF4-FFF2-40B4-BE49-F238E27FC236}">
                <a16:creationId xmlns="" xmlns:a16="http://schemas.microsoft.com/office/drawing/2014/main" id="{B4FF65C2-82C1-46DA-ADC8-71BDE1E27896}"/>
              </a:ext>
            </a:extLst>
          </p:cNvPr>
          <p:cNvGrpSpPr/>
          <p:nvPr/>
        </p:nvGrpSpPr>
        <p:grpSpPr>
          <a:xfrm>
            <a:off x="7253613" y="1224028"/>
            <a:ext cx="285255" cy="484478"/>
            <a:chOff x="-1790207" y="1398786"/>
            <a:chExt cx="855952" cy="1453753"/>
          </a:xfrm>
        </p:grpSpPr>
        <p:sp>
          <p:nvSpPr>
            <p:cNvPr id="268" name="Freeform 5">
              <a:extLst>
                <a:ext uri="{FF2B5EF4-FFF2-40B4-BE49-F238E27FC236}">
                  <a16:creationId xmlns="" xmlns:a16="http://schemas.microsoft.com/office/drawing/2014/main" id="{6E7C446D-9057-4F8E-81B3-5868C3F1E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90207" y="2180006"/>
              <a:ext cx="210592" cy="672533"/>
            </a:xfrm>
            <a:custGeom>
              <a:avLst/>
              <a:gdLst>
                <a:gd name="T0" fmla="*/ 43 w 43"/>
                <a:gd name="T1" fmla="*/ 0 h 139"/>
                <a:gd name="T2" fmla="*/ 43 w 43"/>
                <a:gd name="T3" fmla="*/ 117 h 139"/>
                <a:gd name="T4" fmla="*/ 41 w 43"/>
                <a:gd name="T5" fmla="*/ 125 h 139"/>
                <a:gd name="T6" fmla="*/ 37 w 43"/>
                <a:gd name="T7" fmla="*/ 132 h 139"/>
                <a:gd name="T8" fmla="*/ 30 w 43"/>
                <a:gd name="T9" fmla="*/ 137 h 139"/>
                <a:gd name="T10" fmla="*/ 22 w 43"/>
                <a:gd name="T11" fmla="*/ 139 h 139"/>
                <a:gd name="T12" fmla="*/ 13 w 43"/>
                <a:gd name="T13" fmla="*/ 137 h 139"/>
                <a:gd name="T14" fmla="*/ 6 w 43"/>
                <a:gd name="T15" fmla="*/ 132 h 139"/>
                <a:gd name="T16" fmla="*/ 2 w 43"/>
                <a:gd name="T17" fmla="*/ 125 h 139"/>
                <a:gd name="T18" fmla="*/ 0 w 43"/>
                <a:gd name="T19" fmla="*/ 117 h 139"/>
                <a:gd name="T20" fmla="*/ 0 w 43"/>
                <a:gd name="T21" fmla="*/ 0 h 139"/>
                <a:gd name="T22" fmla="*/ 43 w 43"/>
                <a:gd name="T2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139">
                  <a:moveTo>
                    <a:pt x="43" y="0"/>
                  </a:moveTo>
                  <a:cubicBezTo>
                    <a:pt x="43" y="117"/>
                    <a:pt x="43" y="117"/>
                    <a:pt x="43" y="117"/>
                  </a:cubicBezTo>
                  <a:cubicBezTo>
                    <a:pt x="43" y="120"/>
                    <a:pt x="42" y="123"/>
                    <a:pt x="41" y="125"/>
                  </a:cubicBezTo>
                  <a:cubicBezTo>
                    <a:pt x="40" y="128"/>
                    <a:pt x="39" y="130"/>
                    <a:pt x="37" y="132"/>
                  </a:cubicBezTo>
                  <a:cubicBezTo>
                    <a:pt x="35" y="135"/>
                    <a:pt x="32" y="136"/>
                    <a:pt x="30" y="137"/>
                  </a:cubicBezTo>
                  <a:cubicBezTo>
                    <a:pt x="27" y="138"/>
                    <a:pt x="24" y="139"/>
                    <a:pt x="22" y="139"/>
                  </a:cubicBezTo>
                  <a:cubicBezTo>
                    <a:pt x="19" y="139"/>
                    <a:pt x="16" y="138"/>
                    <a:pt x="13" y="137"/>
                  </a:cubicBezTo>
                  <a:cubicBezTo>
                    <a:pt x="11" y="136"/>
                    <a:pt x="8" y="135"/>
                    <a:pt x="6" y="132"/>
                  </a:cubicBezTo>
                  <a:cubicBezTo>
                    <a:pt x="4" y="130"/>
                    <a:pt x="3" y="128"/>
                    <a:pt x="2" y="125"/>
                  </a:cubicBezTo>
                  <a:cubicBezTo>
                    <a:pt x="1" y="123"/>
                    <a:pt x="0" y="120"/>
                    <a:pt x="0" y="11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</p:spPr>
          <p:txBody>
            <a:bodyPr vert="horz" wrap="square" lIns="93260" tIns="46630" rIns="93260" bIns="46630" numCol="1" rtl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32688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73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9" name="Freeform 6">
              <a:extLst>
                <a:ext uri="{FF2B5EF4-FFF2-40B4-BE49-F238E27FC236}">
                  <a16:creationId xmlns="" xmlns:a16="http://schemas.microsoft.com/office/drawing/2014/main" id="{F5283049-E858-4F1D-BE9A-85FD58263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90207" y="1398786"/>
              <a:ext cx="210592" cy="781225"/>
            </a:xfrm>
            <a:custGeom>
              <a:avLst/>
              <a:gdLst>
                <a:gd name="T0" fmla="*/ 31 w 31"/>
                <a:gd name="T1" fmla="*/ 0 h 115"/>
                <a:gd name="T2" fmla="*/ 0 w 31"/>
                <a:gd name="T3" fmla="*/ 0 h 115"/>
                <a:gd name="T4" fmla="*/ 0 w 31"/>
                <a:gd name="T5" fmla="*/ 31 h 115"/>
                <a:gd name="T6" fmla="*/ 8 w 31"/>
                <a:gd name="T7" fmla="*/ 38 h 115"/>
                <a:gd name="T8" fmla="*/ 8 w 31"/>
                <a:gd name="T9" fmla="*/ 115 h 115"/>
                <a:gd name="T10" fmla="*/ 23 w 31"/>
                <a:gd name="T11" fmla="*/ 115 h 115"/>
                <a:gd name="T12" fmla="*/ 23 w 31"/>
                <a:gd name="T13" fmla="*/ 38 h 115"/>
                <a:gd name="T14" fmla="*/ 31 w 31"/>
                <a:gd name="T15" fmla="*/ 31 h 115"/>
                <a:gd name="T16" fmla="*/ 31 w 31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15">
                  <a:moveTo>
                    <a:pt x="31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8" y="38"/>
                  </a:lnTo>
                  <a:lnTo>
                    <a:pt x="8" y="115"/>
                  </a:lnTo>
                  <a:lnTo>
                    <a:pt x="23" y="115"/>
                  </a:lnTo>
                  <a:lnTo>
                    <a:pt x="23" y="38"/>
                  </a:lnTo>
                  <a:lnTo>
                    <a:pt x="31" y="3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rtl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32688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73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Rectangle 7">
              <a:extLst>
                <a:ext uri="{FF2B5EF4-FFF2-40B4-BE49-F238E27FC236}">
                  <a16:creationId xmlns="" xmlns:a16="http://schemas.microsoft.com/office/drawing/2014/main" id="{49DD0DA8-A2A0-4E29-81F5-0247C26B1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790207" y="2281907"/>
              <a:ext cx="210592" cy="101901"/>
            </a:xfrm>
            <a:prstGeom prst="rect">
              <a:avLst/>
            </a:prstGeom>
            <a:solidFill>
              <a:srgbClr val="6C6E6C"/>
            </a:solidFill>
            <a:ln>
              <a:noFill/>
            </a:ln>
          </p:spPr>
          <p:txBody>
            <a:bodyPr vert="horz" wrap="square" lIns="93260" tIns="46630" rIns="93260" bIns="46630" numCol="1" rtl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32688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73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1" name="Freeform 8">
              <a:extLst>
                <a:ext uri="{FF2B5EF4-FFF2-40B4-BE49-F238E27FC236}">
                  <a16:creationId xmlns="" xmlns:a16="http://schemas.microsoft.com/office/drawing/2014/main" id="{F0D1A2D9-3B60-42B2-AF9C-462C888DA2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96195" y="1398786"/>
              <a:ext cx="461940" cy="1453753"/>
            </a:xfrm>
            <a:custGeom>
              <a:avLst/>
              <a:gdLst>
                <a:gd name="T0" fmla="*/ 91 w 95"/>
                <a:gd name="T1" fmla="*/ 24 h 299"/>
                <a:gd name="T2" fmla="*/ 81 w 95"/>
                <a:gd name="T3" fmla="*/ 9 h 299"/>
                <a:gd name="T4" fmla="*/ 69 w 95"/>
                <a:gd name="T5" fmla="*/ 0 h 299"/>
                <a:gd name="T6" fmla="*/ 68 w 95"/>
                <a:gd name="T7" fmla="*/ 54 h 299"/>
                <a:gd name="T8" fmla="*/ 26 w 95"/>
                <a:gd name="T9" fmla="*/ 54 h 299"/>
                <a:gd name="T10" fmla="*/ 26 w 95"/>
                <a:gd name="T11" fmla="*/ 0 h 299"/>
                <a:gd name="T12" fmla="*/ 14 w 95"/>
                <a:gd name="T13" fmla="*/ 9 h 299"/>
                <a:gd name="T14" fmla="*/ 4 w 95"/>
                <a:gd name="T15" fmla="*/ 24 h 299"/>
                <a:gd name="T16" fmla="*/ 0 w 95"/>
                <a:gd name="T17" fmla="*/ 42 h 299"/>
                <a:gd name="T18" fmla="*/ 4 w 95"/>
                <a:gd name="T19" fmla="*/ 60 h 299"/>
                <a:gd name="T20" fmla="*/ 14 w 95"/>
                <a:gd name="T21" fmla="*/ 76 h 299"/>
                <a:gd name="T22" fmla="*/ 19 w 95"/>
                <a:gd name="T23" fmla="*/ 80 h 299"/>
                <a:gd name="T24" fmla="*/ 25 w 95"/>
                <a:gd name="T25" fmla="*/ 84 h 299"/>
                <a:gd name="T26" fmla="*/ 25 w 95"/>
                <a:gd name="T27" fmla="*/ 277 h 299"/>
                <a:gd name="T28" fmla="*/ 27 w 95"/>
                <a:gd name="T29" fmla="*/ 285 h 299"/>
                <a:gd name="T30" fmla="*/ 32 w 95"/>
                <a:gd name="T31" fmla="*/ 292 h 299"/>
                <a:gd name="T32" fmla="*/ 39 w 95"/>
                <a:gd name="T33" fmla="*/ 297 h 299"/>
                <a:gd name="T34" fmla="*/ 47 w 95"/>
                <a:gd name="T35" fmla="*/ 299 h 299"/>
                <a:gd name="T36" fmla="*/ 56 w 95"/>
                <a:gd name="T37" fmla="*/ 297 h 299"/>
                <a:gd name="T38" fmla="*/ 63 w 95"/>
                <a:gd name="T39" fmla="*/ 292 h 299"/>
                <a:gd name="T40" fmla="*/ 68 w 95"/>
                <a:gd name="T41" fmla="*/ 285 h 299"/>
                <a:gd name="T42" fmla="*/ 69 w 95"/>
                <a:gd name="T43" fmla="*/ 277 h 299"/>
                <a:gd name="T44" fmla="*/ 69 w 95"/>
                <a:gd name="T45" fmla="*/ 84 h 299"/>
                <a:gd name="T46" fmla="*/ 75 w 95"/>
                <a:gd name="T47" fmla="*/ 80 h 299"/>
                <a:gd name="T48" fmla="*/ 81 w 95"/>
                <a:gd name="T49" fmla="*/ 76 h 299"/>
                <a:gd name="T50" fmla="*/ 91 w 95"/>
                <a:gd name="T51" fmla="*/ 60 h 299"/>
                <a:gd name="T52" fmla="*/ 95 w 95"/>
                <a:gd name="T53" fmla="*/ 42 h 299"/>
                <a:gd name="T54" fmla="*/ 91 w 95"/>
                <a:gd name="T55" fmla="*/ 24 h 299"/>
                <a:gd name="T56" fmla="*/ 47 w 95"/>
                <a:gd name="T57" fmla="*/ 288 h 299"/>
                <a:gd name="T58" fmla="*/ 37 w 95"/>
                <a:gd name="T59" fmla="*/ 278 h 299"/>
                <a:gd name="T60" fmla="*/ 47 w 95"/>
                <a:gd name="T61" fmla="*/ 267 h 299"/>
                <a:gd name="T62" fmla="*/ 58 w 95"/>
                <a:gd name="T63" fmla="*/ 278 h 299"/>
                <a:gd name="T64" fmla="*/ 47 w 95"/>
                <a:gd name="T65" fmla="*/ 28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5" h="299">
                  <a:moveTo>
                    <a:pt x="91" y="24"/>
                  </a:moveTo>
                  <a:cubicBezTo>
                    <a:pt x="89" y="18"/>
                    <a:pt x="85" y="13"/>
                    <a:pt x="81" y="9"/>
                  </a:cubicBezTo>
                  <a:cubicBezTo>
                    <a:pt x="77" y="5"/>
                    <a:pt x="73" y="2"/>
                    <a:pt x="69" y="0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2" y="2"/>
                    <a:pt x="18" y="5"/>
                    <a:pt x="14" y="9"/>
                  </a:cubicBezTo>
                  <a:cubicBezTo>
                    <a:pt x="9" y="13"/>
                    <a:pt x="6" y="18"/>
                    <a:pt x="4" y="24"/>
                  </a:cubicBezTo>
                  <a:cubicBezTo>
                    <a:pt x="1" y="30"/>
                    <a:pt x="0" y="36"/>
                    <a:pt x="0" y="42"/>
                  </a:cubicBezTo>
                  <a:cubicBezTo>
                    <a:pt x="0" y="48"/>
                    <a:pt x="1" y="54"/>
                    <a:pt x="4" y="60"/>
                  </a:cubicBezTo>
                  <a:cubicBezTo>
                    <a:pt x="6" y="66"/>
                    <a:pt x="9" y="71"/>
                    <a:pt x="14" y="76"/>
                  </a:cubicBezTo>
                  <a:cubicBezTo>
                    <a:pt x="16" y="77"/>
                    <a:pt x="18" y="79"/>
                    <a:pt x="19" y="80"/>
                  </a:cubicBezTo>
                  <a:cubicBezTo>
                    <a:pt x="21" y="82"/>
                    <a:pt x="23" y="83"/>
                    <a:pt x="25" y="84"/>
                  </a:cubicBezTo>
                  <a:cubicBezTo>
                    <a:pt x="25" y="277"/>
                    <a:pt x="25" y="277"/>
                    <a:pt x="25" y="277"/>
                  </a:cubicBezTo>
                  <a:cubicBezTo>
                    <a:pt x="25" y="280"/>
                    <a:pt x="26" y="283"/>
                    <a:pt x="27" y="285"/>
                  </a:cubicBezTo>
                  <a:cubicBezTo>
                    <a:pt x="28" y="288"/>
                    <a:pt x="30" y="290"/>
                    <a:pt x="32" y="292"/>
                  </a:cubicBezTo>
                  <a:cubicBezTo>
                    <a:pt x="34" y="295"/>
                    <a:pt x="36" y="296"/>
                    <a:pt x="39" y="297"/>
                  </a:cubicBezTo>
                  <a:cubicBezTo>
                    <a:pt x="42" y="298"/>
                    <a:pt x="45" y="299"/>
                    <a:pt x="47" y="299"/>
                  </a:cubicBezTo>
                  <a:cubicBezTo>
                    <a:pt x="50" y="299"/>
                    <a:pt x="53" y="298"/>
                    <a:pt x="56" y="297"/>
                  </a:cubicBezTo>
                  <a:cubicBezTo>
                    <a:pt x="58" y="296"/>
                    <a:pt x="61" y="295"/>
                    <a:pt x="63" y="292"/>
                  </a:cubicBezTo>
                  <a:cubicBezTo>
                    <a:pt x="65" y="290"/>
                    <a:pt x="67" y="288"/>
                    <a:pt x="68" y="285"/>
                  </a:cubicBezTo>
                  <a:cubicBezTo>
                    <a:pt x="69" y="283"/>
                    <a:pt x="69" y="280"/>
                    <a:pt x="69" y="277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71" y="83"/>
                    <a:pt x="73" y="82"/>
                    <a:pt x="75" y="80"/>
                  </a:cubicBezTo>
                  <a:cubicBezTo>
                    <a:pt x="77" y="79"/>
                    <a:pt x="79" y="77"/>
                    <a:pt x="81" y="76"/>
                  </a:cubicBezTo>
                  <a:cubicBezTo>
                    <a:pt x="85" y="71"/>
                    <a:pt x="89" y="66"/>
                    <a:pt x="91" y="60"/>
                  </a:cubicBezTo>
                  <a:cubicBezTo>
                    <a:pt x="94" y="54"/>
                    <a:pt x="95" y="48"/>
                    <a:pt x="95" y="42"/>
                  </a:cubicBezTo>
                  <a:cubicBezTo>
                    <a:pt x="95" y="36"/>
                    <a:pt x="94" y="30"/>
                    <a:pt x="91" y="24"/>
                  </a:cubicBezTo>
                  <a:close/>
                  <a:moveTo>
                    <a:pt x="47" y="288"/>
                  </a:moveTo>
                  <a:cubicBezTo>
                    <a:pt x="41" y="288"/>
                    <a:pt x="37" y="283"/>
                    <a:pt x="37" y="278"/>
                  </a:cubicBezTo>
                  <a:cubicBezTo>
                    <a:pt x="37" y="272"/>
                    <a:pt x="41" y="267"/>
                    <a:pt x="47" y="267"/>
                  </a:cubicBezTo>
                  <a:cubicBezTo>
                    <a:pt x="53" y="267"/>
                    <a:pt x="58" y="272"/>
                    <a:pt x="58" y="278"/>
                  </a:cubicBezTo>
                  <a:cubicBezTo>
                    <a:pt x="58" y="283"/>
                    <a:pt x="53" y="288"/>
                    <a:pt x="47" y="288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rtl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32688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73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="" xmlns:a16="http://schemas.microsoft.com/office/drawing/2014/main" id="{2BDE5F36-3C96-47C3-920E-6BC6CD6D3809}"/>
              </a:ext>
            </a:extLst>
          </p:cNvPr>
          <p:cNvGrpSpPr/>
          <p:nvPr/>
        </p:nvGrpSpPr>
        <p:grpSpPr>
          <a:xfrm>
            <a:off x="3847048" y="1224028"/>
            <a:ext cx="473186" cy="473186"/>
            <a:chOff x="-1642155" y="3458482"/>
            <a:chExt cx="327026" cy="327026"/>
          </a:xfrm>
        </p:grpSpPr>
        <p:sp>
          <p:nvSpPr>
            <p:cNvPr id="273" name="Freeform 12">
              <a:extLst>
                <a:ext uri="{FF2B5EF4-FFF2-40B4-BE49-F238E27FC236}">
                  <a16:creationId xmlns="" xmlns:a16="http://schemas.microsoft.com/office/drawing/2014/main" id="{E96B5C35-5FFA-4119-A4D0-563701E3B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50080" y="3714070"/>
              <a:ext cx="142875" cy="71438"/>
            </a:xfrm>
            <a:custGeom>
              <a:avLst/>
              <a:gdLst>
                <a:gd name="T0" fmla="*/ 74 w 149"/>
                <a:gd name="T1" fmla="*/ 0 h 74"/>
                <a:gd name="T2" fmla="*/ 0 w 149"/>
                <a:gd name="T3" fmla="*/ 74 h 74"/>
                <a:gd name="T4" fmla="*/ 149 w 149"/>
                <a:gd name="T5" fmla="*/ 74 h 74"/>
                <a:gd name="T6" fmla="*/ 74 w 149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74">
                  <a:moveTo>
                    <a:pt x="74" y="0"/>
                  </a:moveTo>
                  <a:cubicBezTo>
                    <a:pt x="33" y="0"/>
                    <a:pt x="0" y="33"/>
                    <a:pt x="0" y="74"/>
                  </a:cubicBezTo>
                  <a:cubicBezTo>
                    <a:pt x="149" y="74"/>
                    <a:pt x="149" y="74"/>
                    <a:pt x="149" y="74"/>
                  </a:cubicBezTo>
                  <a:cubicBezTo>
                    <a:pt x="149" y="33"/>
                    <a:pt x="116" y="0"/>
                    <a:pt x="74" y="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</p:spPr>
          <p:txBody>
            <a:bodyPr vert="horz" wrap="square" lIns="93260" tIns="46630" rIns="93260" bIns="46630" numCol="1" rtl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32688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73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4" name="Oval 13">
              <a:extLst>
                <a:ext uri="{FF2B5EF4-FFF2-40B4-BE49-F238E27FC236}">
                  <a16:creationId xmlns="" xmlns:a16="http://schemas.microsoft.com/office/drawing/2014/main" id="{3BBF6061-D0E7-4072-B8CA-A5EAEA843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10392" y="3631520"/>
              <a:ext cx="61913" cy="61913"/>
            </a:xfrm>
            <a:prstGeom prst="ellipse">
              <a:avLst/>
            </a:prstGeom>
            <a:solidFill>
              <a:srgbClr val="00BCF2"/>
            </a:solidFill>
            <a:ln>
              <a:noFill/>
            </a:ln>
          </p:spPr>
          <p:txBody>
            <a:bodyPr vert="horz" wrap="square" lIns="93260" tIns="46630" rIns="93260" bIns="46630" numCol="1" rtl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32688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73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5" name="Oval 14">
              <a:extLst>
                <a:ext uri="{FF2B5EF4-FFF2-40B4-BE49-F238E27FC236}">
                  <a16:creationId xmlns="" xmlns:a16="http://schemas.microsoft.com/office/drawing/2014/main" id="{68F5C2F6-DB1F-40EB-9AD2-3E48F180F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77042" y="3509282"/>
              <a:ext cx="41275" cy="41275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</p:spPr>
          <p:txBody>
            <a:bodyPr vert="horz" wrap="square" lIns="93260" tIns="46630" rIns="93260" bIns="46630" numCol="1" rtl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32688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73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" name="Freeform 15">
              <a:extLst>
                <a:ext uri="{FF2B5EF4-FFF2-40B4-BE49-F238E27FC236}">
                  <a16:creationId xmlns="" xmlns:a16="http://schemas.microsoft.com/office/drawing/2014/main" id="{EECD693C-1820-4132-88E9-6BC75B969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96092" y="3561670"/>
              <a:ext cx="80963" cy="39688"/>
            </a:xfrm>
            <a:custGeom>
              <a:avLst/>
              <a:gdLst>
                <a:gd name="T0" fmla="*/ 42 w 85"/>
                <a:gd name="T1" fmla="*/ 0 h 42"/>
                <a:gd name="T2" fmla="*/ 0 w 85"/>
                <a:gd name="T3" fmla="*/ 42 h 42"/>
                <a:gd name="T4" fmla="*/ 85 w 85"/>
                <a:gd name="T5" fmla="*/ 42 h 42"/>
                <a:gd name="T6" fmla="*/ 42 w 85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42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5" y="19"/>
                    <a:pt x="66" y="0"/>
                    <a:pt x="42" y="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</p:spPr>
          <p:txBody>
            <a:bodyPr vert="horz" wrap="square" lIns="93260" tIns="46630" rIns="93260" bIns="46630" numCol="1" rtl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32688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73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" name="Oval 16">
              <a:extLst>
                <a:ext uri="{FF2B5EF4-FFF2-40B4-BE49-F238E27FC236}">
                  <a16:creationId xmlns="" xmlns:a16="http://schemas.microsoft.com/office/drawing/2014/main" id="{9A9723EF-62E0-4076-B3A3-3479AB9AA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21517" y="3509282"/>
              <a:ext cx="41275" cy="41275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</p:spPr>
          <p:txBody>
            <a:bodyPr vert="horz" wrap="square" lIns="93260" tIns="46630" rIns="93260" bIns="46630" numCol="1" rtl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32688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73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8" name="Freeform 17">
              <a:extLst>
                <a:ext uri="{FF2B5EF4-FFF2-40B4-BE49-F238E27FC236}">
                  <a16:creationId xmlns="" xmlns:a16="http://schemas.microsoft.com/office/drawing/2014/main" id="{570C96B3-C445-4238-BF38-469BCA1D5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42155" y="3561670"/>
              <a:ext cx="80963" cy="39688"/>
            </a:xfrm>
            <a:custGeom>
              <a:avLst/>
              <a:gdLst>
                <a:gd name="T0" fmla="*/ 42 w 85"/>
                <a:gd name="T1" fmla="*/ 0 h 42"/>
                <a:gd name="T2" fmla="*/ 0 w 85"/>
                <a:gd name="T3" fmla="*/ 42 h 42"/>
                <a:gd name="T4" fmla="*/ 85 w 85"/>
                <a:gd name="T5" fmla="*/ 42 h 42"/>
                <a:gd name="T6" fmla="*/ 42 w 85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42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5" y="19"/>
                    <a:pt x="66" y="0"/>
                    <a:pt x="42" y="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</p:spPr>
          <p:txBody>
            <a:bodyPr vert="horz" wrap="square" lIns="93260" tIns="46630" rIns="93260" bIns="46630" numCol="1" rtl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32688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73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Freeform 18">
              <a:extLst>
                <a:ext uri="{FF2B5EF4-FFF2-40B4-BE49-F238E27FC236}">
                  <a16:creationId xmlns="" xmlns:a16="http://schemas.microsoft.com/office/drawing/2014/main" id="{62343B42-D94B-43F3-8CFB-580704B47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9442" y="3458482"/>
              <a:ext cx="101600" cy="153988"/>
            </a:xfrm>
            <a:custGeom>
              <a:avLst/>
              <a:gdLst>
                <a:gd name="T0" fmla="*/ 64 w 64"/>
                <a:gd name="T1" fmla="*/ 45 h 97"/>
                <a:gd name="T2" fmla="*/ 32 w 64"/>
                <a:gd name="T3" fmla="*/ 0 h 97"/>
                <a:gd name="T4" fmla="*/ 0 w 64"/>
                <a:gd name="T5" fmla="*/ 45 h 97"/>
                <a:gd name="T6" fmla="*/ 26 w 64"/>
                <a:gd name="T7" fmla="*/ 45 h 97"/>
                <a:gd name="T8" fmla="*/ 26 w 64"/>
                <a:gd name="T9" fmla="*/ 97 h 97"/>
                <a:gd name="T10" fmla="*/ 38 w 64"/>
                <a:gd name="T11" fmla="*/ 97 h 97"/>
                <a:gd name="T12" fmla="*/ 38 w 64"/>
                <a:gd name="T13" fmla="*/ 45 h 97"/>
                <a:gd name="T14" fmla="*/ 64 w 64"/>
                <a:gd name="T15" fmla="*/ 4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97">
                  <a:moveTo>
                    <a:pt x="64" y="45"/>
                  </a:moveTo>
                  <a:lnTo>
                    <a:pt x="32" y="0"/>
                  </a:lnTo>
                  <a:lnTo>
                    <a:pt x="0" y="45"/>
                  </a:lnTo>
                  <a:lnTo>
                    <a:pt x="26" y="45"/>
                  </a:lnTo>
                  <a:lnTo>
                    <a:pt x="26" y="97"/>
                  </a:lnTo>
                  <a:lnTo>
                    <a:pt x="38" y="97"/>
                  </a:lnTo>
                  <a:lnTo>
                    <a:pt x="38" y="45"/>
                  </a:lnTo>
                  <a:lnTo>
                    <a:pt x="64" y="45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</p:spPr>
          <p:txBody>
            <a:bodyPr vert="horz" wrap="square" lIns="93260" tIns="46630" rIns="93260" bIns="46630" numCol="1" rtl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32688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73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="" xmlns:a16="http://schemas.microsoft.com/office/drawing/2014/main" id="{9A53CCEC-8D12-4920-8DE9-5BC4E399DB3A}"/>
              </a:ext>
            </a:extLst>
          </p:cNvPr>
          <p:cNvGrpSpPr/>
          <p:nvPr/>
        </p:nvGrpSpPr>
        <p:grpSpPr>
          <a:xfrm>
            <a:off x="1404898" y="1224028"/>
            <a:ext cx="479607" cy="479607"/>
            <a:chOff x="-2312988" y="3033713"/>
            <a:chExt cx="323850" cy="323850"/>
          </a:xfrm>
        </p:grpSpPr>
        <p:sp>
          <p:nvSpPr>
            <p:cNvPr id="281" name="Freeform 22">
              <a:extLst>
                <a:ext uri="{FF2B5EF4-FFF2-40B4-BE49-F238E27FC236}">
                  <a16:creationId xmlns="" xmlns:a16="http://schemas.microsoft.com/office/drawing/2014/main" id="{2F030EF6-1F41-44B0-AF03-F1B501E15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41538" y="3033713"/>
              <a:ext cx="152400" cy="152400"/>
            </a:xfrm>
            <a:custGeom>
              <a:avLst/>
              <a:gdLst>
                <a:gd name="T0" fmla="*/ 147 w 160"/>
                <a:gd name="T1" fmla="*/ 64 h 160"/>
                <a:gd name="T2" fmla="*/ 138 w 160"/>
                <a:gd name="T3" fmla="*/ 44 h 160"/>
                <a:gd name="T4" fmla="*/ 145 w 160"/>
                <a:gd name="T5" fmla="*/ 31 h 160"/>
                <a:gd name="T6" fmla="*/ 128 w 160"/>
                <a:gd name="T7" fmla="*/ 15 h 160"/>
                <a:gd name="T8" fmla="*/ 116 w 160"/>
                <a:gd name="T9" fmla="*/ 21 h 160"/>
                <a:gd name="T10" fmla="*/ 96 w 160"/>
                <a:gd name="T11" fmla="*/ 13 h 160"/>
                <a:gd name="T12" fmla="*/ 91 w 160"/>
                <a:gd name="T13" fmla="*/ 0 h 160"/>
                <a:gd name="T14" fmla="*/ 69 w 160"/>
                <a:gd name="T15" fmla="*/ 0 h 160"/>
                <a:gd name="T16" fmla="*/ 64 w 160"/>
                <a:gd name="T17" fmla="*/ 13 h 160"/>
                <a:gd name="T18" fmla="*/ 44 w 160"/>
                <a:gd name="T19" fmla="*/ 21 h 160"/>
                <a:gd name="T20" fmla="*/ 32 w 160"/>
                <a:gd name="T21" fmla="*/ 15 h 160"/>
                <a:gd name="T22" fmla="*/ 15 w 160"/>
                <a:gd name="T23" fmla="*/ 31 h 160"/>
                <a:gd name="T24" fmla="*/ 22 w 160"/>
                <a:gd name="T25" fmla="*/ 44 h 160"/>
                <a:gd name="T26" fmla="*/ 13 w 160"/>
                <a:gd name="T27" fmla="*/ 64 h 160"/>
                <a:gd name="T28" fmla="*/ 0 w 160"/>
                <a:gd name="T29" fmla="*/ 68 h 160"/>
                <a:gd name="T30" fmla="*/ 0 w 160"/>
                <a:gd name="T31" fmla="*/ 91 h 160"/>
                <a:gd name="T32" fmla="*/ 13 w 160"/>
                <a:gd name="T33" fmla="*/ 96 h 160"/>
                <a:gd name="T34" fmla="*/ 22 w 160"/>
                <a:gd name="T35" fmla="*/ 116 h 160"/>
                <a:gd name="T36" fmla="*/ 15 w 160"/>
                <a:gd name="T37" fmla="*/ 128 h 160"/>
                <a:gd name="T38" fmla="*/ 32 w 160"/>
                <a:gd name="T39" fmla="*/ 144 h 160"/>
                <a:gd name="T40" fmla="*/ 44 w 160"/>
                <a:gd name="T41" fmla="*/ 138 h 160"/>
                <a:gd name="T42" fmla="*/ 64 w 160"/>
                <a:gd name="T43" fmla="*/ 146 h 160"/>
                <a:gd name="T44" fmla="*/ 69 w 160"/>
                <a:gd name="T45" fmla="*/ 160 h 160"/>
                <a:gd name="T46" fmla="*/ 91 w 160"/>
                <a:gd name="T47" fmla="*/ 160 h 160"/>
                <a:gd name="T48" fmla="*/ 96 w 160"/>
                <a:gd name="T49" fmla="*/ 146 h 160"/>
                <a:gd name="T50" fmla="*/ 116 w 160"/>
                <a:gd name="T51" fmla="*/ 138 h 160"/>
                <a:gd name="T52" fmla="*/ 128 w 160"/>
                <a:gd name="T53" fmla="*/ 144 h 160"/>
                <a:gd name="T54" fmla="*/ 145 w 160"/>
                <a:gd name="T55" fmla="*/ 128 h 160"/>
                <a:gd name="T56" fmla="*/ 138 w 160"/>
                <a:gd name="T57" fmla="*/ 116 h 160"/>
                <a:gd name="T58" fmla="*/ 147 w 160"/>
                <a:gd name="T59" fmla="*/ 96 h 160"/>
                <a:gd name="T60" fmla="*/ 160 w 160"/>
                <a:gd name="T61" fmla="*/ 91 h 160"/>
                <a:gd name="T62" fmla="*/ 160 w 160"/>
                <a:gd name="T63" fmla="*/ 68 h 160"/>
                <a:gd name="T64" fmla="*/ 147 w 160"/>
                <a:gd name="T65" fmla="*/ 6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60">
                  <a:moveTo>
                    <a:pt x="147" y="64"/>
                  </a:moveTo>
                  <a:cubicBezTo>
                    <a:pt x="145" y="57"/>
                    <a:pt x="142" y="50"/>
                    <a:pt x="138" y="44"/>
                  </a:cubicBezTo>
                  <a:cubicBezTo>
                    <a:pt x="145" y="31"/>
                    <a:pt x="145" y="31"/>
                    <a:pt x="145" y="31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16" y="21"/>
                    <a:pt x="116" y="21"/>
                    <a:pt x="116" y="21"/>
                  </a:cubicBezTo>
                  <a:cubicBezTo>
                    <a:pt x="110" y="18"/>
                    <a:pt x="103" y="15"/>
                    <a:pt x="96" y="13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57" y="15"/>
                    <a:pt x="50" y="18"/>
                    <a:pt x="44" y="21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8" y="50"/>
                    <a:pt x="15" y="57"/>
                    <a:pt x="13" y="6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5" y="103"/>
                    <a:pt x="18" y="109"/>
                    <a:pt x="22" y="116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50" y="142"/>
                    <a:pt x="57" y="145"/>
                    <a:pt x="64" y="146"/>
                  </a:cubicBezTo>
                  <a:cubicBezTo>
                    <a:pt x="69" y="160"/>
                    <a:pt x="69" y="160"/>
                    <a:pt x="69" y="160"/>
                  </a:cubicBezTo>
                  <a:cubicBezTo>
                    <a:pt x="91" y="160"/>
                    <a:pt x="91" y="160"/>
                    <a:pt x="91" y="160"/>
                  </a:cubicBezTo>
                  <a:cubicBezTo>
                    <a:pt x="96" y="146"/>
                    <a:pt x="96" y="146"/>
                    <a:pt x="96" y="146"/>
                  </a:cubicBezTo>
                  <a:cubicBezTo>
                    <a:pt x="103" y="145"/>
                    <a:pt x="110" y="142"/>
                    <a:pt x="116" y="138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45" y="128"/>
                    <a:pt x="145" y="128"/>
                    <a:pt x="145" y="128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42" y="109"/>
                    <a:pt x="145" y="103"/>
                    <a:pt x="147" y="96"/>
                  </a:cubicBezTo>
                  <a:cubicBezTo>
                    <a:pt x="160" y="91"/>
                    <a:pt x="160" y="91"/>
                    <a:pt x="160" y="91"/>
                  </a:cubicBezTo>
                  <a:cubicBezTo>
                    <a:pt x="160" y="68"/>
                    <a:pt x="160" y="68"/>
                    <a:pt x="160" y="68"/>
                  </a:cubicBezTo>
                  <a:lnTo>
                    <a:pt x="147" y="64"/>
                  </a:lnTo>
                  <a:close/>
                </a:path>
              </a:pathLst>
            </a:custGeom>
            <a:solidFill>
              <a:srgbClr val="6C6E6C"/>
            </a:solidFill>
            <a:ln>
              <a:noFill/>
            </a:ln>
          </p:spPr>
          <p:txBody>
            <a:bodyPr vert="horz" wrap="square" lIns="93260" tIns="46630" rIns="93260" bIns="46630" numCol="1" rtl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32688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73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" name="Freeform 23">
              <a:extLst>
                <a:ext uri="{FF2B5EF4-FFF2-40B4-BE49-F238E27FC236}">
                  <a16:creationId xmlns="" xmlns:a16="http://schemas.microsoft.com/office/drawing/2014/main" id="{C629EF60-17FB-4624-ADDD-7C0DAB28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8676" y="3081338"/>
              <a:ext cx="66675" cy="55563"/>
            </a:xfrm>
            <a:custGeom>
              <a:avLst/>
              <a:gdLst>
                <a:gd name="T0" fmla="*/ 42 w 42"/>
                <a:gd name="T1" fmla="*/ 10 h 35"/>
                <a:gd name="T2" fmla="*/ 33 w 42"/>
                <a:gd name="T3" fmla="*/ 0 h 35"/>
                <a:gd name="T4" fmla="*/ 16 w 42"/>
                <a:gd name="T5" fmla="*/ 16 h 35"/>
                <a:gd name="T6" fmla="*/ 10 w 42"/>
                <a:gd name="T7" fmla="*/ 10 h 35"/>
                <a:gd name="T8" fmla="*/ 0 w 42"/>
                <a:gd name="T9" fmla="*/ 19 h 35"/>
                <a:gd name="T10" fmla="*/ 16 w 42"/>
                <a:gd name="T11" fmla="*/ 35 h 35"/>
                <a:gd name="T12" fmla="*/ 16 w 42"/>
                <a:gd name="T13" fmla="*/ 35 h 35"/>
                <a:gd name="T14" fmla="*/ 16 w 42"/>
                <a:gd name="T15" fmla="*/ 35 h 35"/>
                <a:gd name="T16" fmla="*/ 42 w 42"/>
                <a:gd name="T17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35">
                  <a:moveTo>
                    <a:pt x="42" y="10"/>
                  </a:moveTo>
                  <a:lnTo>
                    <a:pt x="33" y="0"/>
                  </a:lnTo>
                  <a:lnTo>
                    <a:pt x="16" y="16"/>
                  </a:lnTo>
                  <a:lnTo>
                    <a:pt x="10" y="10"/>
                  </a:lnTo>
                  <a:lnTo>
                    <a:pt x="0" y="19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42" y="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</p:spPr>
          <p:txBody>
            <a:bodyPr vert="horz" wrap="square" lIns="93260" tIns="46630" rIns="93260" bIns="46630" numCol="1" rtl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32688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73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Freeform 24">
              <a:extLst>
                <a:ext uri="{FF2B5EF4-FFF2-40B4-BE49-F238E27FC236}">
                  <a16:creationId xmlns="" xmlns:a16="http://schemas.microsoft.com/office/drawing/2014/main" id="{F908A77E-C071-47F4-8757-3D4DA00ACC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312988" y="3154363"/>
              <a:ext cx="203200" cy="203200"/>
            </a:xfrm>
            <a:custGeom>
              <a:avLst/>
              <a:gdLst>
                <a:gd name="T0" fmla="*/ 194 w 214"/>
                <a:gd name="T1" fmla="*/ 124 h 214"/>
                <a:gd name="T2" fmla="*/ 194 w 214"/>
                <a:gd name="T3" fmla="*/ 89 h 214"/>
                <a:gd name="T4" fmla="*/ 214 w 214"/>
                <a:gd name="T5" fmla="*/ 74 h 214"/>
                <a:gd name="T6" fmla="*/ 205 w 214"/>
                <a:gd name="T7" fmla="*/ 54 h 214"/>
                <a:gd name="T8" fmla="*/ 181 w 214"/>
                <a:gd name="T9" fmla="*/ 57 h 214"/>
                <a:gd name="T10" fmla="*/ 156 w 214"/>
                <a:gd name="T11" fmla="*/ 33 h 214"/>
                <a:gd name="T12" fmla="*/ 159 w 214"/>
                <a:gd name="T13" fmla="*/ 8 h 214"/>
                <a:gd name="T14" fmla="*/ 139 w 214"/>
                <a:gd name="T15" fmla="*/ 0 h 214"/>
                <a:gd name="T16" fmla="*/ 124 w 214"/>
                <a:gd name="T17" fmla="*/ 20 h 214"/>
                <a:gd name="T18" fmla="*/ 89 w 214"/>
                <a:gd name="T19" fmla="*/ 20 h 214"/>
                <a:gd name="T20" fmla="*/ 74 w 214"/>
                <a:gd name="T21" fmla="*/ 0 h 214"/>
                <a:gd name="T22" fmla="*/ 54 w 214"/>
                <a:gd name="T23" fmla="*/ 8 h 214"/>
                <a:gd name="T24" fmla="*/ 57 w 214"/>
                <a:gd name="T25" fmla="*/ 33 h 214"/>
                <a:gd name="T26" fmla="*/ 33 w 214"/>
                <a:gd name="T27" fmla="*/ 58 h 214"/>
                <a:gd name="T28" fmla="*/ 8 w 214"/>
                <a:gd name="T29" fmla="*/ 54 h 214"/>
                <a:gd name="T30" fmla="*/ 0 w 214"/>
                <a:gd name="T31" fmla="*/ 75 h 214"/>
                <a:gd name="T32" fmla="*/ 20 w 214"/>
                <a:gd name="T33" fmla="*/ 89 h 214"/>
                <a:gd name="T34" fmla="*/ 20 w 214"/>
                <a:gd name="T35" fmla="*/ 125 h 214"/>
                <a:gd name="T36" fmla="*/ 0 w 214"/>
                <a:gd name="T37" fmla="*/ 139 h 214"/>
                <a:gd name="T38" fmla="*/ 8 w 214"/>
                <a:gd name="T39" fmla="*/ 160 h 214"/>
                <a:gd name="T40" fmla="*/ 33 w 214"/>
                <a:gd name="T41" fmla="*/ 156 h 214"/>
                <a:gd name="T42" fmla="*/ 58 w 214"/>
                <a:gd name="T43" fmla="*/ 181 h 214"/>
                <a:gd name="T44" fmla="*/ 54 w 214"/>
                <a:gd name="T45" fmla="*/ 206 h 214"/>
                <a:gd name="T46" fmla="*/ 75 w 214"/>
                <a:gd name="T47" fmla="*/ 214 h 214"/>
                <a:gd name="T48" fmla="*/ 89 w 214"/>
                <a:gd name="T49" fmla="*/ 194 h 214"/>
                <a:gd name="T50" fmla="*/ 125 w 214"/>
                <a:gd name="T51" fmla="*/ 194 h 214"/>
                <a:gd name="T52" fmla="*/ 139 w 214"/>
                <a:gd name="T53" fmla="*/ 214 h 214"/>
                <a:gd name="T54" fmla="*/ 160 w 214"/>
                <a:gd name="T55" fmla="*/ 205 h 214"/>
                <a:gd name="T56" fmla="*/ 156 w 214"/>
                <a:gd name="T57" fmla="*/ 181 h 214"/>
                <a:gd name="T58" fmla="*/ 181 w 214"/>
                <a:gd name="T59" fmla="*/ 156 h 214"/>
                <a:gd name="T60" fmla="*/ 205 w 214"/>
                <a:gd name="T61" fmla="*/ 160 h 214"/>
                <a:gd name="T62" fmla="*/ 214 w 214"/>
                <a:gd name="T63" fmla="*/ 139 h 214"/>
                <a:gd name="T64" fmla="*/ 194 w 214"/>
                <a:gd name="T65" fmla="*/ 124 h 214"/>
                <a:gd name="T66" fmla="*/ 86 w 214"/>
                <a:gd name="T67" fmla="*/ 158 h 214"/>
                <a:gd name="T68" fmla="*/ 55 w 214"/>
                <a:gd name="T69" fmla="*/ 86 h 214"/>
                <a:gd name="T70" fmla="*/ 128 w 214"/>
                <a:gd name="T71" fmla="*/ 55 h 214"/>
                <a:gd name="T72" fmla="*/ 158 w 214"/>
                <a:gd name="T73" fmla="*/ 128 h 214"/>
                <a:gd name="T74" fmla="*/ 86 w 214"/>
                <a:gd name="T75" fmla="*/ 15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14">
                  <a:moveTo>
                    <a:pt x="194" y="124"/>
                  </a:moveTo>
                  <a:cubicBezTo>
                    <a:pt x="196" y="112"/>
                    <a:pt x="196" y="100"/>
                    <a:pt x="194" y="89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05" y="54"/>
                    <a:pt x="205" y="54"/>
                    <a:pt x="205" y="54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74" y="48"/>
                    <a:pt x="166" y="39"/>
                    <a:pt x="156" y="33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12" y="17"/>
                    <a:pt x="100" y="17"/>
                    <a:pt x="89" y="2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8" y="39"/>
                    <a:pt x="39" y="48"/>
                    <a:pt x="33" y="58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17" y="101"/>
                    <a:pt x="17" y="113"/>
                    <a:pt x="20" y="125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9" y="166"/>
                    <a:pt x="48" y="174"/>
                    <a:pt x="58" y="181"/>
                  </a:cubicBezTo>
                  <a:cubicBezTo>
                    <a:pt x="54" y="206"/>
                    <a:pt x="54" y="206"/>
                    <a:pt x="54" y="206"/>
                  </a:cubicBezTo>
                  <a:cubicBezTo>
                    <a:pt x="75" y="214"/>
                    <a:pt x="75" y="214"/>
                    <a:pt x="75" y="214"/>
                  </a:cubicBezTo>
                  <a:cubicBezTo>
                    <a:pt x="89" y="194"/>
                    <a:pt x="89" y="194"/>
                    <a:pt x="89" y="194"/>
                  </a:cubicBezTo>
                  <a:cubicBezTo>
                    <a:pt x="101" y="197"/>
                    <a:pt x="113" y="196"/>
                    <a:pt x="125" y="194"/>
                  </a:cubicBezTo>
                  <a:cubicBezTo>
                    <a:pt x="139" y="214"/>
                    <a:pt x="139" y="214"/>
                    <a:pt x="139" y="214"/>
                  </a:cubicBezTo>
                  <a:cubicBezTo>
                    <a:pt x="160" y="205"/>
                    <a:pt x="160" y="205"/>
                    <a:pt x="160" y="205"/>
                  </a:cubicBezTo>
                  <a:cubicBezTo>
                    <a:pt x="156" y="181"/>
                    <a:pt x="156" y="181"/>
                    <a:pt x="156" y="181"/>
                  </a:cubicBezTo>
                  <a:cubicBezTo>
                    <a:pt x="166" y="174"/>
                    <a:pt x="174" y="166"/>
                    <a:pt x="181" y="156"/>
                  </a:cubicBezTo>
                  <a:cubicBezTo>
                    <a:pt x="205" y="160"/>
                    <a:pt x="205" y="160"/>
                    <a:pt x="205" y="160"/>
                  </a:cubicBezTo>
                  <a:cubicBezTo>
                    <a:pt x="214" y="139"/>
                    <a:pt x="214" y="139"/>
                    <a:pt x="214" y="139"/>
                  </a:cubicBezTo>
                  <a:lnTo>
                    <a:pt x="194" y="124"/>
                  </a:lnTo>
                  <a:close/>
                  <a:moveTo>
                    <a:pt x="86" y="158"/>
                  </a:moveTo>
                  <a:cubicBezTo>
                    <a:pt x="57" y="147"/>
                    <a:pt x="44" y="114"/>
                    <a:pt x="55" y="86"/>
                  </a:cubicBezTo>
                  <a:cubicBezTo>
                    <a:pt x="67" y="57"/>
                    <a:pt x="100" y="44"/>
                    <a:pt x="128" y="55"/>
                  </a:cubicBezTo>
                  <a:cubicBezTo>
                    <a:pt x="156" y="67"/>
                    <a:pt x="170" y="100"/>
                    <a:pt x="158" y="128"/>
                  </a:cubicBezTo>
                  <a:cubicBezTo>
                    <a:pt x="147" y="156"/>
                    <a:pt x="114" y="170"/>
                    <a:pt x="86" y="158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</p:spPr>
          <p:txBody>
            <a:bodyPr vert="horz" wrap="square" lIns="93260" tIns="46630" rIns="93260" bIns="46630" numCol="1" rtl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32688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73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="" xmlns:a16="http://schemas.microsoft.com/office/drawing/2014/main" id="{334E93D9-A144-4231-9F75-48B377F0D2E3}"/>
              </a:ext>
            </a:extLst>
          </p:cNvPr>
          <p:cNvGrpSpPr/>
          <p:nvPr/>
        </p:nvGrpSpPr>
        <p:grpSpPr>
          <a:xfrm>
            <a:off x="10523835" y="1224028"/>
            <a:ext cx="481692" cy="479607"/>
            <a:chOff x="-2155608" y="2956886"/>
            <a:chExt cx="589029" cy="586480"/>
          </a:xfrm>
        </p:grpSpPr>
        <p:sp>
          <p:nvSpPr>
            <p:cNvPr id="285" name="Freeform: Shape 284">
              <a:extLst>
                <a:ext uri="{FF2B5EF4-FFF2-40B4-BE49-F238E27FC236}">
                  <a16:creationId xmlns="" xmlns:a16="http://schemas.microsoft.com/office/drawing/2014/main" id="{3268B54F-D689-4317-9AE8-6D9D1C36F728}"/>
                </a:ext>
              </a:extLst>
            </p:cNvPr>
            <p:cNvSpPr/>
            <p:nvPr/>
          </p:nvSpPr>
          <p:spPr>
            <a:xfrm>
              <a:off x="-2155608" y="2956886"/>
              <a:ext cx="200025" cy="333375"/>
            </a:xfrm>
            <a:custGeom>
              <a:avLst/>
              <a:gdLst>
                <a:gd name="connsiteX0" fmla="*/ 96060 w 200025"/>
                <a:gd name="connsiteY0" fmla="*/ 677 h 333375"/>
                <a:gd name="connsiteX1" fmla="*/ 95054 w 200025"/>
                <a:gd name="connsiteY1" fmla="*/ 953 h 333375"/>
                <a:gd name="connsiteX2" fmla="*/ 94055 w 200025"/>
                <a:gd name="connsiteY2" fmla="*/ 1282 h 333375"/>
                <a:gd name="connsiteX3" fmla="*/ 91952 w 200025"/>
                <a:gd name="connsiteY3" fmla="*/ 1840 h 333375"/>
                <a:gd name="connsiteX4" fmla="*/ 89895 w 200025"/>
                <a:gd name="connsiteY4" fmla="*/ 2550 h 333375"/>
                <a:gd name="connsiteX5" fmla="*/ 88890 w 200025"/>
                <a:gd name="connsiteY5" fmla="*/ 3063 h 333375"/>
                <a:gd name="connsiteX6" fmla="*/ 87917 w 200025"/>
                <a:gd name="connsiteY6" fmla="*/ 3602 h 333375"/>
                <a:gd name="connsiteX7" fmla="*/ 86044 w 200025"/>
                <a:gd name="connsiteY7" fmla="*/ 4535 h 333375"/>
                <a:gd name="connsiteX8" fmla="*/ 84217 w 200025"/>
                <a:gd name="connsiteY8" fmla="*/ 5613 h 333375"/>
                <a:gd name="connsiteX9" fmla="*/ 83336 w 200025"/>
                <a:gd name="connsiteY9" fmla="*/ 6303 h 333375"/>
                <a:gd name="connsiteX10" fmla="*/ 82488 w 200025"/>
                <a:gd name="connsiteY10" fmla="*/ 7032 h 333375"/>
                <a:gd name="connsiteX11" fmla="*/ 80845 w 200025"/>
                <a:gd name="connsiteY11" fmla="*/ 8268 h 333375"/>
                <a:gd name="connsiteX12" fmla="*/ 79281 w 200025"/>
                <a:gd name="connsiteY12" fmla="*/ 9635 h 333375"/>
                <a:gd name="connsiteX13" fmla="*/ 78920 w 200025"/>
                <a:gd name="connsiteY13" fmla="*/ 10062 h 333375"/>
                <a:gd name="connsiteX14" fmla="*/ 78591 w 200025"/>
                <a:gd name="connsiteY14" fmla="*/ 10470 h 333375"/>
                <a:gd name="connsiteX15" fmla="*/ 44106 w 200025"/>
                <a:gd name="connsiteY15" fmla="*/ 44954 h 333375"/>
                <a:gd name="connsiteX16" fmla="*/ 9622 w 200025"/>
                <a:gd name="connsiteY16" fmla="*/ 79445 h 333375"/>
                <a:gd name="connsiteX17" fmla="*/ 0 w 200025"/>
                <a:gd name="connsiteY17" fmla="*/ 102659 h 333375"/>
                <a:gd name="connsiteX18" fmla="*/ 9628 w 200025"/>
                <a:gd name="connsiteY18" fmla="*/ 125911 h 333375"/>
                <a:gd name="connsiteX19" fmla="*/ 32874 w 200025"/>
                <a:gd name="connsiteY19" fmla="*/ 135526 h 333375"/>
                <a:gd name="connsiteX20" fmla="*/ 56074 w 200025"/>
                <a:gd name="connsiteY20" fmla="*/ 125918 h 333375"/>
                <a:gd name="connsiteX21" fmla="*/ 62877 w 200025"/>
                <a:gd name="connsiteY21" fmla="*/ 119109 h 333375"/>
                <a:gd name="connsiteX22" fmla="*/ 69679 w 200025"/>
                <a:gd name="connsiteY22" fmla="*/ 112307 h 333375"/>
                <a:gd name="connsiteX23" fmla="*/ 69679 w 200025"/>
                <a:gd name="connsiteY23" fmla="*/ 207650 h 333375"/>
                <a:gd name="connsiteX24" fmla="*/ 69679 w 200025"/>
                <a:gd name="connsiteY24" fmla="*/ 302994 h 333375"/>
                <a:gd name="connsiteX25" fmla="*/ 79314 w 200025"/>
                <a:gd name="connsiteY25" fmla="*/ 326227 h 333375"/>
                <a:gd name="connsiteX26" fmla="*/ 102547 w 200025"/>
                <a:gd name="connsiteY26" fmla="*/ 335842 h 333375"/>
                <a:gd name="connsiteX27" fmla="*/ 125780 w 200025"/>
                <a:gd name="connsiteY27" fmla="*/ 326227 h 333375"/>
                <a:gd name="connsiteX28" fmla="*/ 135408 w 200025"/>
                <a:gd name="connsiteY28" fmla="*/ 302994 h 333375"/>
                <a:gd name="connsiteX29" fmla="*/ 135415 w 200025"/>
                <a:gd name="connsiteY29" fmla="*/ 207624 h 333375"/>
                <a:gd name="connsiteX30" fmla="*/ 135421 w 200025"/>
                <a:gd name="connsiteY30" fmla="*/ 112254 h 333375"/>
                <a:gd name="connsiteX31" fmla="*/ 142197 w 200025"/>
                <a:gd name="connsiteY31" fmla="*/ 119030 h 333375"/>
                <a:gd name="connsiteX32" fmla="*/ 148973 w 200025"/>
                <a:gd name="connsiteY32" fmla="*/ 125806 h 333375"/>
                <a:gd name="connsiteX33" fmla="*/ 172200 w 200025"/>
                <a:gd name="connsiteY33" fmla="*/ 135448 h 333375"/>
                <a:gd name="connsiteX34" fmla="*/ 195452 w 200025"/>
                <a:gd name="connsiteY34" fmla="*/ 125819 h 333375"/>
                <a:gd name="connsiteX35" fmla="*/ 205061 w 200025"/>
                <a:gd name="connsiteY35" fmla="*/ 102586 h 333375"/>
                <a:gd name="connsiteX36" fmla="*/ 195452 w 200025"/>
                <a:gd name="connsiteY36" fmla="*/ 79366 h 333375"/>
                <a:gd name="connsiteX37" fmla="*/ 160724 w 200025"/>
                <a:gd name="connsiteY37" fmla="*/ 44639 h 333375"/>
                <a:gd name="connsiteX38" fmla="*/ 125997 w 200025"/>
                <a:gd name="connsiteY38" fmla="*/ 9911 h 333375"/>
                <a:gd name="connsiteX39" fmla="*/ 123433 w 200025"/>
                <a:gd name="connsiteY39" fmla="*/ 7552 h 333375"/>
                <a:gd name="connsiteX40" fmla="*/ 120653 w 200025"/>
                <a:gd name="connsiteY40" fmla="*/ 5462 h 333375"/>
                <a:gd name="connsiteX41" fmla="*/ 120167 w 200025"/>
                <a:gd name="connsiteY41" fmla="*/ 5225 h 333375"/>
                <a:gd name="connsiteX42" fmla="*/ 119674 w 200025"/>
                <a:gd name="connsiteY42" fmla="*/ 4962 h 333375"/>
                <a:gd name="connsiteX43" fmla="*/ 117394 w 200025"/>
                <a:gd name="connsiteY43" fmla="*/ 3634 h 333375"/>
                <a:gd name="connsiteX44" fmla="*/ 114988 w 200025"/>
                <a:gd name="connsiteY44" fmla="*/ 2504 h 333375"/>
                <a:gd name="connsiteX45" fmla="*/ 113845 w 200025"/>
                <a:gd name="connsiteY45" fmla="*/ 2123 h 333375"/>
                <a:gd name="connsiteX46" fmla="*/ 112675 w 200025"/>
                <a:gd name="connsiteY46" fmla="*/ 1788 h 333375"/>
                <a:gd name="connsiteX47" fmla="*/ 110802 w 200025"/>
                <a:gd name="connsiteY47" fmla="*/ 1157 h 333375"/>
                <a:gd name="connsiteX48" fmla="*/ 108882 w 200025"/>
                <a:gd name="connsiteY48" fmla="*/ 651 h 333375"/>
                <a:gd name="connsiteX49" fmla="*/ 106096 w 200025"/>
                <a:gd name="connsiteY49" fmla="*/ 250 h 333375"/>
                <a:gd name="connsiteX50" fmla="*/ 103276 w 200025"/>
                <a:gd name="connsiteY50" fmla="*/ 85 h 333375"/>
                <a:gd name="connsiteX51" fmla="*/ 102908 w 200025"/>
                <a:gd name="connsiteY51" fmla="*/ 53 h 333375"/>
                <a:gd name="connsiteX52" fmla="*/ 102534 w 200025"/>
                <a:gd name="connsiteY52" fmla="*/ 0 h 333375"/>
                <a:gd name="connsiteX53" fmla="*/ 102527 w 200025"/>
                <a:gd name="connsiteY53" fmla="*/ 7 h 333375"/>
                <a:gd name="connsiteX54" fmla="*/ 102521 w 200025"/>
                <a:gd name="connsiteY54" fmla="*/ 13 h 333375"/>
                <a:gd name="connsiteX55" fmla="*/ 99280 w 200025"/>
                <a:gd name="connsiteY55" fmla="*/ 184 h 333375"/>
                <a:gd name="connsiteX56" fmla="*/ 96060 w 200025"/>
                <a:gd name="connsiteY56" fmla="*/ 677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00025" h="333375">
                  <a:moveTo>
                    <a:pt x="96060" y="677"/>
                  </a:moveTo>
                  <a:cubicBezTo>
                    <a:pt x="95718" y="743"/>
                    <a:pt x="95383" y="841"/>
                    <a:pt x="95054" y="953"/>
                  </a:cubicBezTo>
                  <a:cubicBezTo>
                    <a:pt x="94726" y="1065"/>
                    <a:pt x="94391" y="1183"/>
                    <a:pt x="94055" y="1282"/>
                  </a:cubicBezTo>
                  <a:cubicBezTo>
                    <a:pt x="93352" y="1466"/>
                    <a:pt x="92649" y="1636"/>
                    <a:pt x="91952" y="1840"/>
                  </a:cubicBezTo>
                  <a:cubicBezTo>
                    <a:pt x="91256" y="2037"/>
                    <a:pt x="90572" y="2261"/>
                    <a:pt x="89895" y="2550"/>
                  </a:cubicBezTo>
                  <a:cubicBezTo>
                    <a:pt x="89540" y="2701"/>
                    <a:pt x="89212" y="2879"/>
                    <a:pt x="88890" y="3063"/>
                  </a:cubicBezTo>
                  <a:cubicBezTo>
                    <a:pt x="88568" y="3240"/>
                    <a:pt x="88252" y="3431"/>
                    <a:pt x="87917" y="3602"/>
                  </a:cubicBezTo>
                  <a:cubicBezTo>
                    <a:pt x="87286" y="3910"/>
                    <a:pt x="86662" y="4213"/>
                    <a:pt x="86044" y="4535"/>
                  </a:cubicBezTo>
                  <a:cubicBezTo>
                    <a:pt x="85426" y="4857"/>
                    <a:pt x="84815" y="5205"/>
                    <a:pt x="84217" y="5613"/>
                  </a:cubicBezTo>
                  <a:cubicBezTo>
                    <a:pt x="83901" y="5816"/>
                    <a:pt x="83619" y="6060"/>
                    <a:pt x="83336" y="6303"/>
                  </a:cubicBezTo>
                  <a:cubicBezTo>
                    <a:pt x="83060" y="6553"/>
                    <a:pt x="82784" y="6809"/>
                    <a:pt x="82488" y="7032"/>
                  </a:cubicBezTo>
                  <a:cubicBezTo>
                    <a:pt x="81943" y="7440"/>
                    <a:pt x="81384" y="7841"/>
                    <a:pt x="80845" y="8268"/>
                  </a:cubicBezTo>
                  <a:cubicBezTo>
                    <a:pt x="80306" y="8689"/>
                    <a:pt x="79774" y="9142"/>
                    <a:pt x="79281" y="9635"/>
                  </a:cubicBezTo>
                  <a:cubicBezTo>
                    <a:pt x="79143" y="9773"/>
                    <a:pt x="79031" y="9918"/>
                    <a:pt x="78920" y="10062"/>
                  </a:cubicBezTo>
                  <a:cubicBezTo>
                    <a:pt x="78808" y="10207"/>
                    <a:pt x="78703" y="10345"/>
                    <a:pt x="78591" y="10470"/>
                  </a:cubicBezTo>
                  <a:lnTo>
                    <a:pt x="44106" y="44954"/>
                  </a:lnTo>
                  <a:lnTo>
                    <a:pt x="9622" y="79445"/>
                  </a:lnTo>
                  <a:cubicBezTo>
                    <a:pt x="3207" y="85847"/>
                    <a:pt x="0" y="94253"/>
                    <a:pt x="0" y="102659"/>
                  </a:cubicBezTo>
                  <a:cubicBezTo>
                    <a:pt x="0" y="111064"/>
                    <a:pt x="3214" y="119484"/>
                    <a:pt x="9628" y="125911"/>
                  </a:cubicBezTo>
                  <a:cubicBezTo>
                    <a:pt x="16049" y="132326"/>
                    <a:pt x="24462" y="135526"/>
                    <a:pt x="32874" y="135526"/>
                  </a:cubicBezTo>
                  <a:cubicBezTo>
                    <a:pt x="41280" y="135526"/>
                    <a:pt x="49686" y="132326"/>
                    <a:pt x="56074" y="125918"/>
                  </a:cubicBezTo>
                  <a:lnTo>
                    <a:pt x="62877" y="119109"/>
                  </a:lnTo>
                  <a:lnTo>
                    <a:pt x="69679" y="112307"/>
                  </a:lnTo>
                  <a:lnTo>
                    <a:pt x="69679" y="207650"/>
                  </a:lnTo>
                  <a:lnTo>
                    <a:pt x="69679" y="302994"/>
                  </a:lnTo>
                  <a:cubicBezTo>
                    <a:pt x="69686" y="312064"/>
                    <a:pt x="73366" y="320279"/>
                    <a:pt x="79314" y="326227"/>
                  </a:cubicBezTo>
                  <a:cubicBezTo>
                    <a:pt x="85262" y="332168"/>
                    <a:pt x="93471" y="335849"/>
                    <a:pt x="102547" y="335842"/>
                  </a:cubicBezTo>
                  <a:cubicBezTo>
                    <a:pt x="111617" y="335849"/>
                    <a:pt x="119832" y="332168"/>
                    <a:pt x="125780" y="326227"/>
                  </a:cubicBezTo>
                  <a:cubicBezTo>
                    <a:pt x="131728" y="320279"/>
                    <a:pt x="135408" y="312064"/>
                    <a:pt x="135408" y="302994"/>
                  </a:cubicBezTo>
                  <a:lnTo>
                    <a:pt x="135415" y="207624"/>
                  </a:lnTo>
                  <a:lnTo>
                    <a:pt x="135421" y="112254"/>
                  </a:lnTo>
                  <a:lnTo>
                    <a:pt x="142197" y="119030"/>
                  </a:lnTo>
                  <a:lnTo>
                    <a:pt x="148973" y="125806"/>
                  </a:lnTo>
                  <a:cubicBezTo>
                    <a:pt x="155388" y="132240"/>
                    <a:pt x="163787" y="135448"/>
                    <a:pt x="172200" y="135448"/>
                  </a:cubicBezTo>
                  <a:cubicBezTo>
                    <a:pt x="180612" y="135448"/>
                    <a:pt x="189025" y="132234"/>
                    <a:pt x="195452" y="125819"/>
                  </a:cubicBezTo>
                  <a:cubicBezTo>
                    <a:pt x="201860" y="119398"/>
                    <a:pt x="205061" y="110992"/>
                    <a:pt x="205061" y="102586"/>
                  </a:cubicBezTo>
                  <a:cubicBezTo>
                    <a:pt x="205061" y="94180"/>
                    <a:pt x="201860" y="85774"/>
                    <a:pt x="195452" y="79366"/>
                  </a:cubicBezTo>
                  <a:lnTo>
                    <a:pt x="160724" y="44639"/>
                  </a:lnTo>
                  <a:lnTo>
                    <a:pt x="125997" y="9911"/>
                  </a:lnTo>
                  <a:cubicBezTo>
                    <a:pt x="125182" y="9083"/>
                    <a:pt x="124327" y="8288"/>
                    <a:pt x="123433" y="7552"/>
                  </a:cubicBezTo>
                  <a:cubicBezTo>
                    <a:pt x="122540" y="6809"/>
                    <a:pt x="121613" y="6106"/>
                    <a:pt x="120653" y="5462"/>
                  </a:cubicBezTo>
                  <a:cubicBezTo>
                    <a:pt x="120489" y="5370"/>
                    <a:pt x="120331" y="5297"/>
                    <a:pt x="120167" y="5225"/>
                  </a:cubicBezTo>
                  <a:cubicBezTo>
                    <a:pt x="120009" y="5146"/>
                    <a:pt x="119845" y="5067"/>
                    <a:pt x="119674" y="4962"/>
                  </a:cubicBezTo>
                  <a:cubicBezTo>
                    <a:pt x="118931" y="4502"/>
                    <a:pt x="118176" y="4055"/>
                    <a:pt x="117394" y="3634"/>
                  </a:cubicBezTo>
                  <a:cubicBezTo>
                    <a:pt x="116611" y="3214"/>
                    <a:pt x="115816" y="2833"/>
                    <a:pt x="114988" y="2504"/>
                  </a:cubicBezTo>
                  <a:cubicBezTo>
                    <a:pt x="114613" y="2353"/>
                    <a:pt x="114232" y="2235"/>
                    <a:pt x="113845" y="2123"/>
                  </a:cubicBezTo>
                  <a:cubicBezTo>
                    <a:pt x="113457" y="2011"/>
                    <a:pt x="113062" y="1913"/>
                    <a:pt x="112675" y="1788"/>
                  </a:cubicBezTo>
                  <a:cubicBezTo>
                    <a:pt x="112050" y="1577"/>
                    <a:pt x="111433" y="1360"/>
                    <a:pt x="110802" y="1157"/>
                  </a:cubicBezTo>
                  <a:cubicBezTo>
                    <a:pt x="110171" y="953"/>
                    <a:pt x="109540" y="782"/>
                    <a:pt x="108882" y="651"/>
                  </a:cubicBezTo>
                  <a:cubicBezTo>
                    <a:pt x="107956" y="467"/>
                    <a:pt x="107029" y="342"/>
                    <a:pt x="106096" y="250"/>
                  </a:cubicBezTo>
                  <a:cubicBezTo>
                    <a:pt x="105156" y="158"/>
                    <a:pt x="104216" y="112"/>
                    <a:pt x="103276" y="85"/>
                  </a:cubicBezTo>
                  <a:cubicBezTo>
                    <a:pt x="103145" y="85"/>
                    <a:pt x="103027" y="72"/>
                    <a:pt x="102908" y="53"/>
                  </a:cubicBezTo>
                  <a:cubicBezTo>
                    <a:pt x="102790" y="33"/>
                    <a:pt x="102678" y="13"/>
                    <a:pt x="102534" y="0"/>
                  </a:cubicBezTo>
                  <a:lnTo>
                    <a:pt x="102527" y="7"/>
                  </a:lnTo>
                  <a:lnTo>
                    <a:pt x="102521" y="13"/>
                  </a:lnTo>
                  <a:cubicBezTo>
                    <a:pt x="101443" y="13"/>
                    <a:pt x="100358" y="72"/>
                    <a:pt x="99280" y="184"/>
                  </a:cubicBezTo>
                  <a:cubicBezTo>
                    <a:pt x="98203" y="296"/>
                    <a:pt x="97125" y="460"/>
                    <a:pt x="96060" y="677"/>
                  </a:cubicBezTo>
                  <a:close/>
                </a:path>
              </a:pathLst>
            </a:custGeom>
            <a:solidFill>
              <a:srgbClr val="002050"/>
            </a:solidFill>
            <a:ln w="6572" cap="flat">
              <a:noFill/>
              <a:prstDash val="solid"/>
              <a:miter/>
            </a:ln>
          </p:spPr>
          <p:txBody>
            <a:bodyPr rtlCol="1" anchor="ctr"/>
            <a:lstStyle/>
            <a:p>
              <a:pPr marL="0" marR="0" lvl="0" indent="0" algn="r" defTabSz="932688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73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="" xmlns:a16="http://schemas.microsoft.com/office/drawing/2014/main" id="{C5C0228A-E9EF-4408-9466-FF4F315515C7}"/>
                </a:ext>
              </a:extLst>
            </p:cNvPr>
            <p:cNvSpPr/>
            <p:nvPr/>
          </p:nvSpPr>
          <p:spPr>
            <a:xfrm>
              <a:off x="-1899954" y="3343341"/>
              <a:ext cx="333375" cy="200025"/>
            </a:xfrm>
            <a:custGeom>
              <a:avLst/>
              <a:gdLst>
                <a:gd name="connsiteX0" fmla="*/ 335165 w 333375"/>
                <a:gd name="connsiteY0" fmla="*/ 96040 h 200025"/>
                <a:gd name="connsiteX1" fmla="*/ 334896 w 333375"/>
                <a:gd name="connsiteY1" fmla="*/ 95035 h 200025"/>
                <a:gd name="connsiteX2" fmla="*/ 334560 w 333375"/>
                <a:gd name="connsiteY2" fmla="*/ 94036 h 200025"/>
                <a:gd name="connsiteX3" fmla="*/ 334008 w 333375"/>
                <a:gd name="connsiteY3" fmla="*/ 91939 h 200025"/>
                <a:gd name="connsiteX4" fmla="*/ 333292 w 333375"/>
                <a:gd name="connsiteY4" fmla="*/ 89882 h 200025"/>
                <a:gd name="connsiteX5" fmla="*/ 332779 w 333375"/>
                <a:gd name="connsiteY5" fmla="*/ 88877 h 200025"/>
                <a:gd name="connsiteX6" fmla="*/ 332240 w 333375"/>
                <a:gd name="connsiteY6" fmla="*/ 87910 h 200025"/>
                <a:gd name="connsiteX7" fmla="*/ 331314 w 333375"/>
                <a:gd name="connsiteY7" fmla="*/ 86044 h 200025"/>
                <a:gd name="connsiteX8" fmla="*/ 330236 w 333375"/>
                <a:gd name="connsiteY8" fmla="*/ 84217 h 200025"/>
                <a:gd name="connsiteX9" fmla="*/ 329546 w 333375"/>
                <a:gd name="connsiteY9" fmla="*/ 83336 h 200025"/>
                <a:gd name="connsiteX10" fmla="*/ 328816 w 333375"/>
                <a:gd name="connsiteY10" fmla="*/ 82482 h 200025"/>
                <a:gd name="connsiteX11" fmla="*/ 327581 w 333375"/>
                <a:gd name="connsiteY11" fmla="*/ 80832 h 200025"/>
                <a:gd name="connsiteX12" fmla="*/ 326207 w 333375"/>
                <a:gd name="connsiteY12" fmla="*/ 79274 h 200025"/>
                <a:gd name="connsiteX13" fmla="*/ 325786 w 333375"/>
                <a:gd name="connsiteY13" fmla="*/ 78913 h 200025"/>
                <a:gd name="connsiteX14" fmla="*/ 325379 w 333375"/>
                <a:gd name="connsiteY14" fmla="*/ 78584 h 200025"/>
                <a:gd name="connsiteX15" fmla="*/ 290894 w 333375"/>
                <a:gd name="connsiteY15" fmla="*/ 44106 h 200025"/>
                <a:gd name="connsiteX16" fmla="*/ 256410 w 333375"/>
                <a:gd name="connsiteY16" fmla="*/ 9622 h 200025"/>
                <a:gd name="connsiteX17" fmla="*/ 233190 w 333375"/>
                <a:gd name="connsiteY17" fmla="*/ 0 h 200025"/>
                <a:gd name="connsiteX18" fmla="*/ 209937 w 333375"/>
                <a:gd name="connsiteY18" fmla="*/ 9628 h 200025"/>
                <a:gd name="connsiteX19" fmla="*/ 200322 w 333375"/>
                <a:gd name="connsiteY19" fmla="*/ 32874 h 200025"/>
                <a:gd name="connsiteX20" fmla="*/ 209931 w 333375"/>
                <a:gd name="connsiteY20" fmla="*/ 56074 h 200025"/>
                <a:gd name="connsiteX21" fmla="*/ 216740 w 333375"/>
                <a:gd name="connsiteY21" fmla="*/ 62870 h 200025"/>
                <a:gd name="connsiteX22" fmla="*/ 223542 w 333375"/>
                <a:gd name="connsiteY22" fmla="*/ 69672 h 200025"/>
                <a:gd name="connsiteX23" fmla="*/ 128192 w 333375"/>
                <a:gd name="connsiteY23" fmla="*/ 69672 h 200025"/>
                <a:gd name="connsiteX24" fmla="*/ 32848 w 333375"/>
                <a:gd name="connsiteY24" fmla="*/ 69672 h 200025"/>
                <a:gd name="connsiteX25" fmla="*/ 9615 w 333375"/>
                <a:gd name="connsiteY25" fmla="*/ 79307 h 200025"/>
                <a:gd name="connsiteX26" fmla="*/ 0 w 333375"/>
                <a:gd name="connsiteY26" fmla="*/ 102540 h 200025"/>
                <a:gd name="connsiteX27" fmla="*/ 9615 w 333375"/>
                <a:gd name="connsiteY27" fmla="*/ 125773 h 200025"/>
                <a:gd name="connsiteX28" fmla="*/ 32848 w 333375"/>
                <a:gd name="connsiteY28" fmla="*/ 135402 h 200025"/>
                <a:gd name="connsiteX29" fmla="*/ 128218 w 333375"/>
                <a:gd name="connsiteY29" fmla="*/ 135408 h 200025"/>
                <a:gd name="connsiteX30" fmla="*/ 223595 w 333375"/>
                <a:gd name="connsiteY30" fmla="*/ 135415 h 200025"/>
                <a:gd name="connsiteX31" fmla="*/ 216819 w 333375"/>
                <a:gd name="connsiteY31" fmla="*/ 142191 h 200025"/>
                <a:gd name="connsiteX32" fmla="*/ 210043 w 333375"/>
                <a:gd name="connsiteY32" fmla="*/ 148967 h 200025"/>
                <a:gd name="connsiteX33" fmla="*/ 200401 w 333375"/>
                <a:gd name="connsiteY33" fmla="*/ 172193 h 200025"/>
                <a:gd name="connsiteX34" fmla="*/ 210029 w 333375"/>
                <a:gd name="connsiteY34" fmla="*/ 195446 h 200025"/>
                <a:gd name="connsiteX35" fmla="*/ 233262 w 333375"/>
                <a:gd name="connsiteY35" fmla="*/ 205048 h 200025"/>
                <a:gd name="connsiteX36" fmla="*/ 256482 w 333375"/>
                <a:gd name="connsiteY36" fmla="*/ 195439 h 200025"/>
                <a:gd name="connsiteX37" fmla="*/ 291210 w 333375"/>
                <a:gd name="connsiteY37" fmla="*/ 160711 h 200025"/>
                <a:gd name="connsiteX38" fmla="*/ 325938 w 333375"/>
                <a:gd name="connsiteY38" fmla="*/ 125983 h 200025"/>
                <a:gd name="connsiteX39" fmla="*/ 328297 w 333375"/>
                <a:gd name="connsiteY39" fmla="*/ 123420 h 200025"/>
                <a:gd name="connsiteX40" fmla="*/ 330387 w 333375"/>
                <a:gd name="connsiteY40" fmla="*/ 120640 h 200025"/>
                <a:gd name="connsiteX41" fmla="*/ 330630 w 333375"/>
                <a:gd name="connsiteY41" fmla="*/ 120160 h 200025"/>
                <a:gd name="connsiteX42" fmla="*/ 330887 w 333375"/>
                <a:gd name="connsiteY42" fmla="*/ 119668 h 200025"/>
                <a:gd name="connsiteX43" fmla="*/ 332208 w 333375"/>
                <a:gd name="connsiteY43" fmla="*/ 117387 h 200025"/>
                <a:gd name="connsiteX44" fmla="*/ 333338 w 333375"/>
                <a:gd name="connsiteY44" fmla="*/ 114982 h 200025"/>
                <a:gd name="connsiteX45" fmla="*/ 333726 w 333375"/>
                <a:gd name="connsiteY45" fmla="*/ 113838 h 200025"/>
                <a:gd name="connsiteX46" fmla="*/ 334061 w 333375"/>
                <a:gd name="connsiteY46" fmla="*/ 112668 h 200025"/>
                <a:gd name="connsiteX47" fmla="*/ 334692 w 333375"/>
                <a:gd name="connsiteY47" fmla="*/ 110802 h 200025"/>
                <a:gd name="connsiteX48" fmla="*/ 335191 w 333375"/>
                <a:gd name="connsiteY48" fmla="*/ 108882 h 200025"/>
                <a:gd name="connsiteX49" fmla="*/ 335592 w 333375"/>
                <a:gd name="connsiteY49" fmla="*/ 106089 h 200025"/>
                <a:gd name="connsiteX50" fmla="*/ 335757 w 333375"/>
                <a:gd name="connsiteY50" fmla="*/ 103270 h 200025"/>
                <a:gd name="connsiteX51" fmla="*/ 335796 w 333375"/>
                <a:gd name="connsiteY51" fmla="*/ 102902 h 200025"/>
                <a:gd name="connsiteX52" fmla="*/ 335849 w 333375"/>
                <a:gd name="connsiteY52" fmla="*/ 102507 h 200025"/>
                <a:gd name="connsiteX53" fmla="*/ 335835 w 333375"/>
                <a:gd name="connsiteY53" fmla="*/ 102501 h 200025"/>
                <a:gd name="connsiteX54" fmla="*/ 335822 w 333375"/>
                <a:gd name="connsiteY54" fmla="*/ 102494 h 200025"/>
                <a:gd name="connsiteX55" fmla="*/ 335658 w 333375"/>
                <a:gd name="connsiteY55" fmla="*/ 99254 h 200025"/>
                <a:gd name="connsiteX56" fmla="*/ 335165 w 333375"/>
                <a:gd name="connsiteY56" fmla="*/ 9604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33375" h="200025">
                  <a:moveTo>
                    <a:pt x="335165" y="96040"/>
                  </a:moveTo>
                  <a:cubicBezTo>
                    <a:pt x="335099" y="95692"/>
                    <a:pt x="335001" y="95357"/>
                    <a:pt x="334896" y="95035"/>
                  </a:cubicBezTo>
                  <a:cubicBezTo>
                    <a:pt x="334777" y="94706"/>
                    <a:pt x="334666" y="94371"/>
                    <a:pt x="334560" y="94036"/>
                  </a:cubicBezTo>
                  <a:cubicBezTo>
                    <a:pt x="334383" y="93333"/>
                    <a:pt x="334199" y="92629"/>
                    <a:pt x="334008" y="91939"/>
                  </a:cubicBezTo>
                  <a:cubicBezTo>
                    <a:pt x="333805" y="91243"/>
                    <a:pt x="333588" y="90552"/>
                    <a:pt x="333292" y="89882"/>
                  </a:cubicBezTo>
                  <a:cubicBezTo>
                    <a:pt x="333141" y="89527"/>
                    <a:pt x="332970" y="89199"/>
                    <a:pt x="332779" y="88877"/>
                  </a:cubicBezTo>
                  <a:cubicBezTo>
                    <a:pt x="332602" y="88555"/>
                    <a:pt x="332418" y="88239"/>
                    <a:pt x="332240" y="87910"/>
                  </a:cubicBezTo>
                  <a:cubicBezTo>
                    <a:pt x="331932" y="87280"/>
                    <a:pt x="331636" y="86662"/>
                    <a:pt x="331314" y="86044"/>
                  </a:cubicBezTo>
                  <a:cubicBezTo>
                    <a:pt x="330979" y="85420"/>
                    <a:pt x="330630" y="84808"/>
                    <a:pt x="330236" y="84217"/>
                  </a:cubicBezTo>
                  <a:cubicBezTo>
                    <a:pt x="330032" y="83901"/>
                    <a:pt x="329789" y="83619"/>
                    <a:pt x="329546" y="83336"/>
                  </a:cubicBezTo>
                  <a:cubicBezTo>
                    <a:pt x="329303" y="83054"/>
                    <a:pt x="329046" y="82778"/>
                    <a:pt x="328816" y="82482"/>
                  </a:cubicBezTo>
                  <a:cubicBezTo>
                    <a:pt x="328409" y="81936"/>
                    <a:pt x="328008" y="81378"/>
                    <a:pt x="327581" y="80832"/>
                  </a:cubicBezTo>
                  <a:cubicBezTo>
                    <a:pt x="327160" y="80293"/>
                    <a:pt x="326707" y="79767"/>
                    <a:pt x="326207" y="79274"/>
                  </a:cubicBezTo>
                  <a:cubicBezTo>
                    <a:pt x="326069" y="79136"/>
                    <a:pt x="325924" y="79025"/>
                    <a:pt x="325786" y="78913"/>
                  </a:cubicBezTo>
                  <a:cubicBezTo>
                    <a:pt x="325635" y="78801"/>
                    <a:pt x="325504" y="78703"/>
                    <a:pt x="325379" y="78584"/>
                  </a:cubicBezTo>
                  <a:lnTo>
                    <a:pt x="290894" y="44106"/>
                  </a:lnTo>
                  <a:lnTo>
                    <a:pt x="256410" y="9622"/>
                  </a:lnTo>
                  <a:cubicBezTo>
                    <a:pt x="249995" y="3201"/>
                    <a:pt x="241596" y="0"/>
                    <a:pt x="233190" y="0"/>
                  </a:cubicBezTo>
                  <a:cubicBezTo>
                    <a:pt x="224784" y="0"/>
                    <a:pt x="216365" y="3207"/>
                    <a:pt x="209937" y="9628"/>
                  </a:cubicBezTo>
                  <a:cubicBezTo>
                    <a:pt x="203523" y="16049"/>
                    <a:pt x="200322" y="24469"/>
                    <a:pt x="200322" y="32874"/>
                  </a:cubicBezTo>
                  <a:cubicBezTo>
                    <a:pt x="200322" y="41280"/>
                    <a:pt x="203523" y="49686"/>
                    <a:pt x="209931" y="56074"/>
                  </a:cubicBezTo>
                  <a:lnTo>
                    <a:pt x="216740" y="62870"/>
                  </a:lnTo>
                  <a:lnTo>
                    <a:pt x="223542" y="69672"/>
                  </a:lnTo>
                  <a:lnTo>
                    <a:pt x="128192" y="69672"/>
                  </a:lnTo>
                  <a:lnTo>
                    <a:pt x="32848" y="69672"/>
                  </a:lnTo>
                  <a:cubicBezTo>
                    <a:pt x="23778" y="69686"/>
                    <a:pt x="15563" y="73359"/>
                    <a:pt x="9615" y="79307"/>
                  </a:cubicBezTo>
                  <a:cubicBezTo>
                    <a:pt x="3674" y="85255"/>
                    <a:pt x="-7" y="93464"/>
                    <a:pt x="0" y="102540"/>
                  </a:cubicBezTo>
                  <a:cubicBezTo>
                    <a:pt x="-7" y="111610"/>
                    <a:pt x="3674" y="119825"/>
                    <a:pt x="9615" y="125773"/>
                  </a:cubicBezTo>
                  <a:cubicBezTo>
                    <a:pt x="15563" y="131721"/>
                    <a:pt x="23778" y="135408"/>
                    <a:pt x="32848" y="135402"/>
                  </a:cubicBezTo>
                  <a:lnTo>
                    <a:pt x="128218" y="135408"/>
                  </a:lnTo>
                  <a:lnTo>
                    <a:pt x="223595" y="135415"/>
                  </a:lnTo>
                  <a:lnTo>
                    <a:pt x="216819" y="142191"/>
                  </a:lnTo>
                  <a:lnTo>
                    <a:pt x="210043" y="148967"/>
                  </a:lnTo>
                  <a:cubicBezTo>
                    <a:pt x="203608" y="155381"/>
                    <a:pt x="200401" y="163787"/>
                    <a:pt x="200401" y="172193"/>
                  </a:cubicBezTo>
                  <a:cubicBezTo>
                    <a:pt x="200401" y="180599"/>
                    <a:pt x="203608" y="189024"/>
                    <a:pt x="210029" y="195446"/>
                  </a:cubicBezTo>
                  <a:cubicBezTo>
                    <a:pt x="216444" y="201854"/>
                    <a:pt x="224850" y="205048"/>
                    <a:pt x="233262" y="205048"/>
                  </a:cubicBezTo>
                  <a:cubicBezTo>
                    <a:pt x="241675" y="205048"/>
                    <a:pt x="250081" y="201854"/>
                    <a:pt x="256482" y="195439"/>
                  </a:cubicBezTo>
                  <a:lnTo>
                    <a:pt x="291210" y="160711"/>
                  </a:lnTo>
                  <a:lnTo>
                    <a:pt x="325938" y="125983"/>
                  </a:lnTo>
                  <a:cubicBezTo>
                    <a:pt x="326772" y="125169"/>
                    <a:pt x="327554" y="124314"/>
                    <a:pt x="328297" y="123420"/>
                  </a:cubicBezTo>
                  <a:cubicBezTo>
                    <a:pt x="329040" y="122520"/>
                    <a:pt x="329750" y="121600"/>
                    <a:pt x="330387" y="120640"/>
                  </a:cubicBezTo>
                  <a:cubicBezTo>
                    <a:pt x="330479" y="120483"/>
                    <a:pt x="330551" y="120312"/>
                    <a:pt x="330630" y="120160"/>
                  </a:cubicBezTo>
                  <a:cubicBezTo>
                    <a:pt x="330709" y="119996"/>
                    <a:pt x="330781" y="119832"/>
                    <a:pt x="330887" y="119668"/>
                  </a:cubicBezTo>
                  <a:cubicBezTo>
                    <a:pt x="331347" y="118931"/>
                    <a:pt x="331800" y="118169"/>
                    <a:pt x="332208" y="117387"/>
                  </a:cubicBezTo>
                  <a:cubicBezTo>
                    <a:pt x="332628" y="116605"/>
                    <a:pt x="333016" y="115810"/>
                    <a:pt x="333338" y="114982"/>
                  </a:cubicBezTo>
                  <a:cubicBezTo>
                    <a:pt x="333489" y="114607"/>
                    <a:pt x="333607" y="114232"/>
                    <a:pt x="333726" y="113838"/>
                  </a:cubicBezTo>
                  <a:cubicBezTo>
                    <a:pt x="333831" y="113444"/>
                    <a:pt x="333929" y="113062"/>
                    <a:pt x="334061" y="112668"/>
                  </a:cubicBezTo>
                  <a:cubicBezTo>
                    <a:pt x="334265" y="112044"/>
                    <a:pt x="334482" y="111432"/>
                    <a:pt x="334692" y="110802"/>
                  </a:cubicBezTo>
                  <a:cubicBezTo>
                    <a:pt x="334882" y="110171"/>
                    <a:pt x="335066" y="109533"/>
                    <a:pt x="335191" y="108882"/>
                  </a:cubicBezTo>
                  <a:cubicBezTo>
                    <a:pt x="335369" y="107956"/>
                    <a:pt x="335500" y="107029"/>
                    <a:pt x="335592" y="106089"/>
                  </a:cubicBezTo>
                  <a:cubicBezTo>
                    <a:pt x="335684" y="105149"/>
                    <a:pt x="335730" y="104216"/>
                    <a:pt x="335757" y="103270"/>
                  </a:cubicBezTo>
                  <a:cubicBezTo>
                    <a:pt x="335757" y="103138"/>
                    <a:pt x="335770" y="103020"/>
                    <a:pt x="335796" y="102902"/>
                  </a:cubicBezTo>
                  <a:cubicBezTo>
                    <a:pt x="335809" y="102770"/>
                    <a:pt x="335835" y="102652"/>
                    <a:pt x="335849" y="102507"/>
                  </a:cubicBezTo>
                  <a:lnTo>
                    <a:pt x="335835" y="102501"/>
                  </a:lnTo>
                  <a:lnTo>
                    <a:pt x="335822" y="102494"/>
                  </a:lnTo>
                  <a:cubicBezTo>
                    <a:pt x="335822" y="101416"/>
                    <a:pt x="335770" y="100332"/>
                    <a:pt x="335658" y="99254"/>
                  </a:cubicBezTo>
                  <a:cubicBezTo>
                    <a:pt x="335546" y="98176"/>
                    <a:pt x="335389" y="97105"/>
                    <a:pt x="335165" y="96040"/>
                  </a:cubicBezTo>
                  <a:close/>
                </a:path>
              </a:pathLst>
            </a:custGeom>
            <a:solidFill>
              <a:srgbClr val="002050"/>
            </a:solidFill>
            <a:ln w="6572" cap="flat">
              <a:noFill/>
              <a:prstDash val="solid"/>
              <a:miter/>
            </a:ln>
          </p:spPr>
          <p:txBody>
            <a:bodyPr rtlCol="1" anchor="ctr"/>
            <a:lstStyle/>
            <a:p>
              <a:pPr marL="0" marR="0" lvl="0" indent="0" algn="r" defTabSz="932688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73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="" xmlns:a16="http://schemas.microsoft.com/office/drawing/2014/main" id="{FEC5AB1C-936A-450E-98F8-618F069002AC}"/>
                </a:ext>
              </a:extLst>
            </p:cNvPr>
            <p:cNvSpPr/>
            <p:nvPr/>
          </p:nvSpPr>
          <p:spPr>
            <a:xfrm>
              <a:off x="-1938758" y="2958397"/>
              <a:ext cx="371475" cy="371475"/>
            </a:xfrm>
            <a:custGeom>
              <a:avLst/>
              <a:gdLst>
                <a:gd name="connsiteX0" fmla="*/ 361665 w 371475"/>
                <a:gd name="connsiteY0" fmla="*/ 5567 h 371475"/>
                <a:gd name="connsiteX1" fmla="*/ 359832 w 371475"/>
                <a:gd name="connsiteY1" fmla="*/ 4555 h 371475"/>
                <a:gd name="connsiteX2" fmla="*/ 355993 w 371475"/>
                <a:gd name="connsiteY2" fmla="*/ 2504 h 371475"/>
                <a:gd name="connsiteX3" fmla="*/ 353811 w 371475"/>
                <a:gd name="connsiteY3" fmla="*/ 1847 h 371475"/>
                <a:gd name="connsiteX4" fmla="*/ 349822 w 371475"/>
                <a:gd name="connsiteY4" fmla="*/ 651 h 371475"/>
                <a:gd name="connsiteX5" fmla="*/ 347574 w 371475"/>
                <a:gd name="connsiteY5" fmla="*/ 434 h 371475"/>
                <a:gd name="connsiteX6" fmla="*/ 343480 w 371475"/>
                <a:gd name="connsiteY6" fmla="*/ 0 h 371475"/>
                <a:gd name="connsiteX7" fmla="*/ 342389 w 371475"/>
                <a:gd name="connsiteY7" fmla="*/ 118 h 371475"/>
                <a:gd name="connsiteX8" fmla="*/ 244857 w 371475"/>
                <a:gd name="connsiteY8" fmla="*/ 131 h 371475"/>
                <a:gd name="connsiteX9" fmla="*/ 212008 w 371475"/>
                <a:gd name="connsiteY9" fmla="*/ 32980 h 371475"/>
                <a:gd name="connsiteX10" fmla="*/ 244857 w 371475"/>
                <a:gd name="connsiteY10" fmla="*/ 65828 h 371475"/>
                <a:gd name="connsiteX11" fmla="*/ 264074 w 371475"/>
                <a:gd name="connsiteY11" fmla="*/ 65847 h 371475"/>
                <a:gd name="connsiteX12" fmla="*/ 9629 w 371475"/>
                <a:gd name="connsiteY12" fmla="*/ 320272 h 371475"/>
                <a:gd name="connsiteX13" fmla="*/ 9629 w 371475"/>
                <a:gd name="connsiteY13" fmla="*/ 366738 h 371475"/>
                <a:gd name="connsiteX14" fmla="*/ 56082 w 371475"/>
                <a:gd name="connsiteY14" fmla="*/ 366738 h 371475"/>
                <a:gd name="connsiteX15" fmla="*/ 310605 w 371475"/>
                <a:gd name="connsiteY15" fmla="*/ 112267 h 371475"/>
                <a:gd name="connsiteX16" fmla="*/ 310605 w 371475"/>
                <a:gd name="connsiteY16" fmla="*/ 131458 h 371475"/>
                <a:gd name="connsiteX17" fmla="*/ 343453 w 371475"/>
                <a:gd name="connsiteY17" fmla="*/ 164313 h 371475"/>
                <a:gd name="connsiteX18" fmla="*/ 376302 w 371475"/>
                <a:gd name="connsiteY18" fmla="*/ 131478 h 371475"/>
                <a:gd name="connsiteX19" fmla="*/ 376302 w 371475"/>
                <a:gd name="connsiteY19" fmla="*/ 33262 h 371475"/>
                <a:gd name="connsiteX20" fmla="*/ 375671 w 371475"/>
                <a:gd name="connsiteY20" fmla="*/ 26309 h 371475"/>
                <a:gd name="connsiteX21" fmla="*/ 375349 w 371475"/>
                <a:gd name="connsiteY21" fmla="*/ 25277 h 371475"/>
                <a:gd name="connsiteX22" fmla="*/ 373758 w 371475"/>
                <a:gd name="connsiteY22" fmla="*/ 20243 h 371475"/>
                <a:gd name="connsiteX23" fmla="*/ 372654 w 371475"/>
                <a:gd name="connsiteY23" fmla="*/ 18100 h 371475"/>
                <a:gd name="connsiteX24" fmla="*/ 370768 w 371475"/>
                <a:gd name="connsiteY24" fmla="*/ 14630 h 371475"/>
                <a:gd name="connsiteX25" fmla="*/ 367199 w 371475"/>
                <a:gd name="connsiteY25" fmla="*/ 10240 h 371475"/>
                <a:gd name="connsiteX26" fmla="*/ 366726 w 371475"/>
                <a:gd name="connsiteY26" fmla="*/ 9641 h 371475"/>
                <a:gd name="connsiteX27" fmla="*/ 366686 w 371475"/>
                <a:gd name="connsiteY27" fmla="*/ 9641 h 371475"/>
                <a:gd name="connsiteX28" fmla="*/ 361665 w 371475"/>
                <a:gd name="connsiteY28" fmla="*/ 5567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71475" h="371475">
                  <a:moveTo>
                    <a:pt x="361665" y="5567"/>
                  </a:moveTo>
                  <a:cubicBezTo>
                    <a:pt x="361100" y="5153"/>
                    <a:pt x="360430" y="4896"/>
                    <a:pt x="359832" y="4555"/>
                  </a:cubicBezTo>
                  <a:cubicBezTo>
                    <a:pt x="358589" y="3825"/>
                    <a:pt x="357341" y="3056"/>
                    <a:pt x="355993" y="2504"/>
                  </a:cubicBezTo>
                  <a:cubicBezTo>
                    <a:pt x="355277" y="2221"/>
                    <a:pt x="354554" y="2090"/>
                    <a:pt x="353811" y="1847"/>
                  </a:cubicBezTo>
                  <a:cubicBezTo>
                    <a:pt x="352517" y="1413"/>
                    <a:pt x="351228" y="927"/>
                    <a:pt x="349822" y="651"/>
                  </a:cubicBezTo>
                  <a:cubicBezTo>
                    <a:pt x="349079" y="526"/>
                    <a:pt x="348330" y="526"/>
                    <a:pt x="347574" y="434"/>
                  </a:cubicBezTo>
                  <a:cubicBezTo>
                    <a:pt x="346253" y="243"/>
                    <a:pt x="344880" y="26"/>
                    <a:pt x="343480" y="0"/>
                  </a:cubicBezTo>
                  <a:cubicBezTo>
                    <a:pt x="343092" y="26"/>
                    <a:pt x="342737" y="125"/>
                    <a:pt x="342389" y="118"/>
                  </a:cubicBezTo>
                  <a:lnTo>
                    <a:pt x="244857" y="131"/>
                  </a:lnTo>
                  <a:cubicBezTo>
                    <a:pt x="226704" y="131"/>
                    <a:pt x="212008" y="14834"/>
                    <a:pt x="212008" y="32980"/>
                  </a:cubicBezTo>
                  <a:cubicBezTo>
                    <a:pt x="212022" y="51145"/>
                    <a:pt x="226743" y="65861"/>
                    <a:pt x="244857" y="65828"/>
                  </a:cubicBezTo>
                  <a:lnTo>
                    <a:pt x="264074" y="65847"/>
                  </a:lnTo>
                  <a:lnTo>
                    <a:pt x="9629" y="320272"/>
                  </a:lnTo>
                  <a:cubicBezTo>
                    <a:pt x="-3200" y="333121"/>
                    <a:pt x="-3220" y="353942"/>
                    <a:pt x="9629" y="366738"/>
                  </a:cubicBezTo>
                  <a:cubicBezTo>
                    <a:pt x="22445" y="379574"/>
                    <a:pt x="43259" y="379580"/>
                    <a:pt x="56082" y="366738"/>
                  </a:cubicBezTo>
                  <a:lnTo>
                    <a:pt x="310605" y="112267"/>
                  </a:lnTo>
                  <a:lnTo>
                    <a:pt x="310605" y="131458"/>
                  </a:lnTo>
                  <a:cubicBezTo>
                    <a:pt x="310553" y="149604"/>
                    <a:pt x="325275" y="164306"/>
                    <a:pt x="343453" y="164313"/>
                  </a:cubicBezTo>
                  <a:cubicBezTo>
                    <a:pt x="361606" y="164306"/>
                    <a:pt x="376315" y="149611"/>
                    <a:pt x="376302" y="131478"/>
                  </a:cubicBezTo>
                  <a:lnTo>
                    <a:pt x="376302" y="33262"/>
                  </a:lnTo>
                  <a:cubicBezTo>
                    <a:pt x="376328" y="30922"/>
                    <a:pt x="376150" y="28589"/>
                    <a:pt x="375671" y="26309"/>
                  </a:cubicBezTo>
                  <a:cubicBezTo>
                    <a:pt x="375565" y="25954"/>
                    <a:pt x="375454" y="25658"/>
                    <a:pt x="375349" y="25277"/>
                  </a:cubicBezTo>
                  <a:cubicBezTo>
                    <a:pt x="374941" y="23555"/>
                    <a:pt x="374461" y="21866"/>
                    <a:pt x="373758" y="20243"/>
                  </a:cubicBezTo>
                  <a:cubicBezTo>
                    <a:pt x="373449" y="19487"/>
                    <a:pt x="373002" y="18829"/>
                    <a:pt x="372654" y="18100"/>
                  </a:cubicBezTo>
                  <a:cubicBezTo>
                    <a:pt x="372063" y="16897"/>
                    <a:pt x="371497" y="15708"/>
                    <a:pt x="370768" y="14630"/>
                  </a:cubicBezTo>
                  <a:cubicBezTo>
                    <a:pt x="369703" y="13039"/>
                    <a:pt x="368481" y="11607"/>
                    <a:pt x="367199" y="10240"/>
                  </a:cubicBezTo>
                  <a:cubicBezTo>
                    <a:pt x="367022" y="10069"/>
                    <a:pt x="366903" y="9858"/>
                    <a:pt x="366726" y="9641"/>
                  </a:cubicBezTo>
                  <a:lnTo>
                    <a:pt x="366686" y="9641"/>
                  </a:lnTo>
                  <a:cubicBezTo>
                    <a:pt x="365162" y="8123"/>
                    <a:pt x="363466" y="6769"/>
                    <a:pt x="361665" y="5567"/>
                  </a:cubicBezTo>
                  <a:close/>
                </a:path>
              </a:pathLst>
            </a:custGeom>
            <a:solidFill>
              <a:srgbClr val="00BCF2"/>
            </a:solidFill>
            <a:ln w="6572" cap="flat">
              <a:noFill/>
              <a:prstDash val="solid"/>
              <a:miter/>
            </a:ln>
          </p:spPr>
          <p:txBody>
            <a:bodyPr rtlCol="1" anchor="ctr"/>
            <a:lstStyle/>
            <a:p>
              <a:pPr marL="0" marR="0" lvl="0" indent="0" algn="r" defTabSz="932688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73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="" xmlns:a16="http://schemas.microsoft.com/office/drawing/2014/main" id="{226B8EC3-9F21-4852-A9EB-6FE110E3FBFD}"/>
                </a:ext>
              </a:extLst>
            </p:cNvPr>
            <p:cNvSpPr/>
            <p:nvPr/>
          </p:nvSpPr>
          <p:spPr>
            <a:xfrm>
              <a:off x="-2153262" y="3349280"/>
              <a:ext cx="190500" cy="190500"/>
            </a:xfrm>
            <a:custGeom>
              <a:avLst/>
              <a:gdLst>
                <a:gd name="connsiteX0" fmla="*/ 197168 w 190500"/>
                <a:gd name="connsiteY0" fmla="*/ 98533 h 190500"/>
                <a:gd name="connsiteX1" fmla="*/ 168302 w 190500"/>
                <a:gd name="connsiteY1" fmla="*/ 168238 h 190500"/>
                <a:gd name="connsiteX2" fmla="*/ 28878 w 190500"/>
                <a:gd name="connsiteY2" fmla="*/ 168245 h 190500"/>
                <a:gd name="connsiteX3" fmla="*/ 0 w 190500"/>
                <a:gd name="connsiteY3" fmla="*/ 98533 h 190500"/>
                <a:gd name="connsiteX4" fmla="*/ 0 w 190500"/>
                <a:gd name="connsiteY4" fmla="*/ 98533 h 190500"/>
                <a:gd name="connsiteX5" fmla="*/ 28885 w 190500"/>
                <a:gd name="connsiteY5" fmla="*/ 28828 h 190500"/>
                <a:gd name="connsiteX6" fmla="*/ 168296 w 190500"/>
                <a:gd name="connsiteY6" fmla="*/ 28834 h 190500"/>
                <a:gd name="connsiteX7" fmla="*/ 197168 w 190500"/>
                <a:gd name="connsiteY7" fmla="*/ 9853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190500">
                  <a:moveTo>
                    <a:pt x="197168" y="98533"/>
                  </a:moveTo>
                  <a:cubicBezTo>
                    <a:pt x="197181" y="124861"/>
                    <a:pt x="186921" y="149619"/>
                    <a:pt x="168302" y="168238"/>
                  </a:cubicBezTo>
                  <a:cubicBezTo>
                    <a:pt x="129848" y="206692"/>
                    <a:pt x="67306" y="206679"/>
                    <a:pt x="28878" y="168245"/>
                  </a:cubicBezTo>
                  <a:cubicBezTo>
                    <a:pt x="10266" y="149619"/>
                    <a:pt x="7" y="124855"/>
                    <a:pt x="0" y="98533"/>
                  </a:cubicBezTo>
                  <a:lnTo>
                    <a:pt x="0" y="98533"/>
                  </a:lnTo>
                  <a:cubicBezTo>
                    <a:pt x="-7" y="72218"/>
                    <a:pt x="10259" y="47453"/>
                    <a:pt x="28885" y="28828"/>
                  </a:cubicBezTo>
                  <a:cubicBezTo>
                    <a:pt x="67326" y="-9614"/>
                    <a:pt x="129855" y="-9607"/>
                    <a:pt x="168296" y="28834"/>
                  </a:cubicBezTo>
                  <a:cubicBezTo>
                    <a:pt x="186915" y="47453"/>
                    <a:pt x="197187" y="72211"/>
                    <a:pt x="197168" y="98533"/>
                  </a:cubicBezTo>
                  <a:close/>
                </a:path>
              </a:pathLst>
            </a:custGeom>
            <a:solidFill>
              <a:srgbClr val="00BCF2"/>
            </a:solidFill>
            <a:ln w="6572" cap="flat">
              <a:noFill/>
              <a:prstDash val="solid"/>
              <a:miter/>
            </a:ln>
          </p:spPr>
          <p:txBody>
            <a:bodyPr rtlCol="1" anchor="ctr"/>
            <a:lstStyle/>
            <a:p>
              <a:pPr marL="0" marR="0" lvl="0" indent="0" algn="r" defTabSz="932688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73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9" name="Oval 288">
            <a:extLst>
              <a:ext uri="{FF2B5EF4-FFF2-40B4-BE49-F238E27FC236}">
                <a16:creationId xmlns="" xmlns:a16="http://schemas.microsoft.com/office/drawing/2014/main" id="{61676BFE-6024-4969-8BEA-F881E6C9D039}"/>
              </a:ext>
            </a:extLst>
          </p:cNvPr>
          <p:cNvSpPr/>
          <p:nvPr/>
        </p:nvSpPr>
        <p:spPr bwMode="auto">
          <a:xfrm flipH="1">
            <a:off x="8736448" y="2901601"/>
            <a:ext cx="449261" cy="455485"/>
          </a:xfrm>
          <a:prstGeom prst="ellipse">
            <a:avLst/>
          </a:prstGeom>
          <a:solidFill>
            <a:srgbClr val="008272"/>
          </a:solidFill>
        </p:spPr>
        <p:txBody>
          <a:bodyPr wrap="none" lIns="0" tIns="0" rIns="373041" bIns="0" rtlCol="1" anchor="ctr" anchorCtr="0">
            <a:noAutofit/>
          </a:bodyPr>
          <a:lstStyle/>
          <a:p>
            <a:pPr algn="r" defTabSz="932205" rtl="1"/>
            <a:endParaRPr lang="en-US" sz="1071" kern="0">
              <a:solidFill>
                <a:srgbClr val="2828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0" name="Freeform: Shape 289">
            <a:extLst>
              <a:ext uri="{FF2B5EF4-FFF2-40B4-BE49-F238E27FC236}">
                <a16:creationId xmlns="" xmlns:a16="http://schemas.microsoft.com/office/drawing/2014/main" id="{6C87DB62-B030-48F8-A478-7CC162D7B740}"/>
              </a:ext>
            </a:extLst>
          </p:cNvPr>
          <p:cNvSpPr/>
          <p:nvPr/>
        </p:nvSpPr>
        <p:spPr bwMode="auto">
          <a:xfrm flipH="1">
            <a:off x="8736448" y="3137708"/>
            <a:ext cx="449261" cy="219378"/>
          </a:xfrm>
          <a:custGeom>
            <a:avLst/>
            <a:gdLst>
              <a:gd name="connsiteX0" fmla="*/ 0 w 733751"/>
              <a:gd name="connsiteY0" fmla="*/ 0 h 349867"/>
              <a:gd name="connsiteX1" fmla="*/ 733751 w 733751"/>
              <a:gd name="connsiteY1" fmla="*/ 0 h 349867"/>
              <a:gd name="connsiteX2" fmla="*/ 727633 w 733751"/>
              <a:gd name="connsiteY2" fmla="*/ 59859 h 349867"/>
              <a:gd name="connsiteX3" fmla="*/ 366875 w 733751"/>
              <a:gd name="connsiteY3" fmla="*/ 349867 h 349867"/>
              <a:gd name="connsiteX4" fmla="*/ 6118 w 733751"/>
              <a:gd name="connsiteY4" fmla="*/ 59859 h 349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751" h="349867">
                <a:moveTo>
                  <a:pt x="0" y="0"/>
                </a:moveTo>
                <a:lnTo>
                  <a:pt x="733751" y="0"/>
                </a:lnTo>
                <a:lnTo>
                  <a:pt x="727633" y="59859"/>
                </a:lnTo>
                <a:cubicBezTo>
                  <a:pt x="693296" y="225367"/>
                  <a:pt x="544827" y="349867"/>
                  <a:pt x="366875" y="349867"/>
                </a:cubicBezTo>
                <a:cubicBezTo>
                  <a:pt x="188924" y="349867"/>
                  <a:pt x="40454" y="225367"/>
                  <a:pt x="6118" y="59859"/>
                </a:cubicBezTo>
                <a:close/>
              </a:path>
            </a:pathLst>
          </a:custGeom>
          <a:solidFill>
            <a:srgbClr val="30E5D0"/>
          </a:solidFill>
        </p:spPr>
        <p:txBody>
          <a:bodyPr wrap="none" lIns="0" tIns="0" rIns="373041" bIns="0" rtlCol="1" anchor="ctr" anchorCtr="0">
            <a:noAutofit/>
          </a:bodyPr>
          <a:lstStyle/>
          <a:p>
            <a:pPr algn="r" defTabSz="932205" rtl="1"/>
            <a:endParaRPr lang="en-US" sz="1071" kern="0">
              <a:solidFill>
                <a:srgbClr val="2828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1" name="Group 290">
            <a:extLst>
              <a:ext uri="{FF2B5EF4-FFF2-40B4-BE49-F238E27FC236}">
                <a16:creationId xmlns="" xmlns:a16="http://schemas.microsoft.com/office/drawing/2014/main" id="{36E86431-646F-48E7-A7DC-DC8D372E3999}"/>
              </a:ext>
            </a:extLst>
          </p:cNvPr>
          <p:cNvGrpSpPr/>
          <p:nvPr/>
        </p:nvGrpSpPr>
        <p:grpSpPr>
          <a:xfrm flipH="1">
            <a:off x="7956315" y="2901601"/>
            <a:ext cx="449261" cy="455485"/>
            <a:chOff x="457439" y="6108700"/>
            <a:chExt cx="400847" cy="406400"/>
          </a:xfrm>
          <a:solidFill>
            <a:srgbClr val="008272"/>
          </a:solidFill>
        </p:grpSpPr>
        <p:sp>
          <p:nvSpPr>
            <p:cNvPr id="292" name="Oval 291">
              <a:extLst>
                <a:ext uri="{FF2B5EF4-FFF2-40B4-BE49-F238E27FC236}">
                  <a16:creationId xmlns="" xmlns:a16="http://schemas.microsoft.com/office/drawing/2014/main" id="{1BA2C009-3EE8-4BC7-B692-4606BF9D336E}"/>
                </a:ext>
              </a:extLst>
            </p:cNvPr>
            <p:cNvSpPr/>
            <p:nvPr/>
          </p:nvSpPr>
          <p:spPr bwMode="auto">
            <a:xfrm>
              <a:off x="457439" y="6108700"/>
              <a:ext cx="400847" cy="406400"/>
            </a:xfrm>
            <a:prstGeom prst="ellipse">
              <a:avLst/>
            </a:prstGeom>
            <a:grpFill/>
          </p:spPr>
          <p:txBody>
            <a:bodyPr wrap="none" lIns="0" tIns="0" rIns="373041" bIns="0" rtlCol="1" anchor="ctr" anchorCtr="0">
              <a:noAutofit/>
            </a:bodyPr>
            <a:lstStyle/>
            <a:p>
              <a:pPr algn="r" defTabSz="932205" rtl="1"/>
              <a:endParaRPr lang="en-US" sz="1071" ker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="" xmlns:a16="http://schemas.microsoft.com/office/drawing/2014/main" id="{46950DD8-86D4-4986-8BCF-2476F6B68BA3}"/>
                </a:ext>
              </a:extLst>
            </p:cNvPr>
            <p:cNvSpPr/>
            <p:nvPr/>
          </p:nvSpPr>
          <p:spPr bwMode="auto">
            <a:xfrm>
              <a:off x="457439" y="6319363"/>
              <a:ext cx="400847" cy="195737"/>
            </a:xfrm>
            <a:custGeom>
              <a:avLst/>
              <a:gdLst>
                <a:gd name="connsiteX0" fmla="*/ 0 w 733751"/>
                <a:gd name="connsiteY0" fmla="*/ 0 h 349867"/>
                <a:gd name="connsiteX1" fmla="*/ 733751 w 733751"/>
                <a:gd name="connsiteY1" fmla="*/ 0 h 349867"/>
                <a:gd name="connsiteX2" fmla="*/ 727633 w 733751"/>
                <a:gd name="connsiteY2" fmla="*/ 59859 h 349867"/>
                <a:gd name="connsiteX3" fmla="*/ 366875 w 733751"/>
                <a:gd name="connsiteY3" fmla="*/ 349867 h 349867"/>
                <a:gd name="connsiteX4" fmla="*/ 6118 w 733751"/>
                <a:gd name="connsiteY4" fmla="*/ 59859 h 34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751" h="349867">
                  <a:moveTo>
                    <a:pt x="0" y="0"/>
                  </a:moveTo>
                  <a:lnTo>
                    <a:pt x="733751" y="0"/>
                  </a:lnTo>
                  <a:lnTo>
                    <a:pt x="727633" y="59859"/>
                  </a:lnTo>
                  <a:cubicBezTo>
                    <a:pt x="693296" y="225367"/>
                    <a:pt x="544827" y="349867"/>
                    <a:pt x="366875" y="349867"/>
                  </a:cubicBezTo>
                  <a:cubicBezTo>
                    <a:pt x="188924" y="349867"/>
                    <a:pt x="40454" y="225367"/>
                    <a:pt x="6118" y="59859"/>
                  </a:cubicBezTo>
                  <a:close/>
                </a:path>
              </a:pathLst>
            </a:custGeom>
            <a:solidFill>
              <a:srgbClr val="30E5D0"/>
            </a:solidFill>
          </p:spPr>
          <p:txBody>
            <a:bodyPr wrap="none" lIns="0" tIns="0" rIns="373041" bIns="0" rtlCol="1" anchor="ctr" anchorCtr="0">
              <a:noAutofit/>
            </a:bodyPr>
            <a:lstStyle/>
            <a:p>
              <a:pPr algn="r" defTabSz="932205" rtl="1"/>
              <a:endParaRPr lang="en-US" sz="1071" ker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="" xmlns:a16="http://schemas.microsoft.com/office/drawing/2014/main" id="{539C5EEF-52BB-4D12-AD16-0BF5AFD8BEB4}"/>
              </a:ext>
            </a:extLst>
          </p:cNvPr>
          <p:cNvGrpSpPr/>
          <p:nvPr/>
        </p:nvGrpSpPr>
        <p:grpSpPr>
          <a:xfrm flipH="1">
            <a:off x="7176182" y="2901601"/>
            <a:ext cx="449261" cy="455485"/>
            <a:chOff x="457439" y="6108700"/>
            <a:chExt cx="400847" cy="406400"/>
          </a:xfrm>
        </p:grpSpPr>
        <p:sp>
          <p:nvSpPr>
            <p:cNvPr id="295" name="Oval 294">
              <a:extLst>
                <a:ext uri="{FF2B5EF4-FFF2-40B4-BE49-F238E27FC236}">
                  <a16:creationId xmlns="" xmlns:a16="http://schemas.microsoft.com/office/drawing/2014/main" id="{19051AF4-F001-494F-A85F-8EF2CC7F7161}"/>
                </a:ext>
              </a:extLst>
            </p:cNvPr>
            <p:cNvSpPr/>
            <p:nvPr/>
          </p:nvSpPr>
          <p:spPr bwMode="auto">
            <a:xfrm>
              <a:off x="457439" y="6108700"/>
              <a:ext cx="400847" cy="406400"/>
            </a:xfrm>
            <a:prstGeom prst="ellipse">
              <a:avLst/>
            </a:prstGeom>
            <a:solidFill>
              <a:srgbClr val="008272"/>
            </a:solidFill>
          </p:spPr>
          <p:txBody>
            <a:bodyPr wrap="none" lIns="0" tIns="0" rIns="373041" bIns="0" rtlCol="1" anchor="ctr" anchorCtr="0">
              <a:noAutofit/>
            </a:bodyPr>
            <a:lstStyle/>
            <a:p>
              <a:pPr algn="r" defTabSz="932205" rtl="1"/>
              <a:endParaRPr lang="en-US" sz="1071" ker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="" xmlns:a16="http://schemas.microsoft.com/office/drawing/2014/main" id="{63CFCE2B-59B9-44D4-BBEC-D501E0E18A4D}"/>
                </a:ext>
              </a:extLst>
            </p:cNvPr>
            <p:cNvSpPr/>
            <p:nvPr/>
          </p:nvSpPr>
          <p:spPr bwMode="auto">
            <a:xfrm>
              <a:off x="457439" y="6319363"/>
              <a:ext cx="400847" cy="195737"/>
            </a:xfrm>
            <a:custGeom>
              <a:avLst/>
              <a:gdLst>
                <a:gd name="connsiteX0" fmla="*/ 0 w 733751"/>
                <a:gd name="connsiteY0" fmla="*/ 0 h 349867"/>
                <a:gd name="connsiteX1" fmla="*/ 733751 w 733751"/>
                <a:gd name="connsiteY1" fmla="*/ 0 h 349867"/>
                <a:gd name="connsiteX2" fmla="*/ 727633 w 733751"/>
                <a:gd name="connsiteY2" fmla="*/ 59859 h 349867"/>
                <a:gd name="connsiteX3" fmla="*/ 366875 w 733751"/>
                <a:gd name="connsiteY3" fmla="*/ 349867 h 349867"/>
                <a:gd name="connsiteX4" fmla="*/ 6118 w 733751"/>
                <a:gd name="connsiteY4" fmla="*/ 59859 h 34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751" h="349867">
                  <a:moveTo>
                    <a:pt x="0" y="0"/>
                  </a:moveTo>
                  <a:lnTo>
                    <a:pt x="733751" y="0"/>
                  </a:lnTo>
                  <a:lnTo>
                    <a:pt x="727633" y="59859"/>
                  </a:lnTo>
                  <a:cubicBezTo>
                    <a:pt x="693296" y="225367"/>
                    <a:pt x="544827" y="349867"/>
                    <a:pt x="366875" y="349867"/>
                  </a:cubicBezTo>
                  <a:cubicBezTo>
                    <a:pt x="188924" y="349867"/>
                    <a:pt x="40454" y="225367"/>
                    <a:pt x="6118" y="59859"/>
                  </a:cubicBezTo>
                  <a:close/>
                </a:path>
              </a:pathLst>
            </a:custGeom>
            <a:solidFill>
              <a:srgbClr val="30E5D0"/>
            </a:solidFill>
          </p:spPr>
          <p:txBody>
            <a:bodyPr wrap="none" lIns="0" tIns="0" rIns="373041" bIns="0" rtlCol="1" anchor="ctr" anchorCtr="0">
              <a:noAutofit/>
            </a:bodyPr>
            <a:lstStyle/>
            <a:p>
              <a:pPr algn="r" defTabSz="932205" rtl="1"/>
              <a:endParaRPr lang="en-US" sz="1071" ker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="" xmlns:a16="http://schemas.microsoft.com/office/drawing/2014/main" id="{92BB7BC6-90C5-4CE5-9666-7BB6340516C7}"/>
              </a:ext>
            </a:extLst>
          </p:cNvPr>
          <p:cNvGrpSpPr/>
          <p:nvPr/>
        </p:nvGrpSpPr>
        <p:grpSpPr>
          <a:xfrm flipH="1">
            <a:off x="5615916" y="2901601"/>
            <a:ext cx="449261" cy="455485"/>
            <a:chOff x="457439" y="6108700"/>
            <a:chExt cx="400847" cy="406400"/>
          </a:xfrm>
        </p:grpSpPr>
        <p:sp>
          <p:nvSpPr>
            <p:cNvPr id="298" name="Oval 297">
              <a:extLst>
                <a:ext uri="{FF2B5EF4-FFF2-40B4-BE49-F238E27FC236}">
                  <a16:creationId xmlns="" xmlns:a16="http://schemas.microsoft.com/office/drawing/2014/main" id="{8095DDBF-0C33-4476-8690-ADE7E95C4F8E}"/>
                </a:ext>
              </a:extLst>
            </p:cNvPr>
            <p:cNvSpPr/>
            <p:nvPr/>
          </p:nvSpPr>
          <p:spPr bwMode="auto">
            <a:xfrm>
              <a:off x="457439" y="6108700"/>
              <a:ext cx="400847" cy="406400"/>
            </a:xfrm>
            <a:prstGeom prst="ellipse">
              <a:avLst/>
            </a:prstGeom>
            <a:solidFill>
              <a:srgbClr val="008272"/>
            </a:solidFill>
          </p:spPr>
          <p:txBody>
            <a:bodyPr wrap="none" lIns="0" tIns="0" rIns="373041" bIns="0" rtlCol="1" anchor="ctr" anchorCtr="0">
              <a:noAutofit/>
            </a:bodyPr>
            <a:lstStyle/>
            <a:p>
              <a:pPr algn="r" defTabSz="932205" rtl="1"/>
              <a:endParaRPr lang="en-US" sz="1071" ker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="" xmlns:a16="http://schemas.microsoft.com/office/drawing/2014/main" id="{429E835E-0626-4C79-A98C-81033251136F}"/>
                </a:ext>
              </a:extLst>
            </p:cNvPr>
            <p:cNvSpPr/>
            <p:nvPr/>
          </p:nvSpPr>
          <p:spPr bwMode="auto">
            <a:xfrm>
              <a:off x="457439" y="6319363"/>
              <a:ext cx="400847" cy="195737"/>
            </a:xfrm>
            <a:custGeom>
              <a:avLst/>
              <a:gdLst>
                <a:gd name="connsiteX0" fmla="*/ 0 w 733751"/>
                <a:gd name="connsiteY0" fmla="*/ 0 h 349867"/>
                <a:gd name="connsiteX1" fmla="*/ 733751 w 733751"/>
                <a:gd name="connsiteY1" fmla="*/ 0 h 349867"/>
                <a:gd name="connsiteX2" fmla="*/ 727633 w 733751"/>
                <a:gd name="connsiteY2" fmla="*/ 59859 h 349867"/>
                <a:gd name="connsiteX3" fmla="*/ 366875 w 733751"/>
                <a:gd name="connsiteY3" fmla="*/ 349867 h 349867"/>
                <a:gd name="connsiteX4" fmla="*/ 6118 w 733751"/>
                <a:gd name="connsiteY4" fmla="*/ 59859 h 34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751" h="349867">
                  <a:moveTo>
                    <a:pt x="0" y="0"/>
                  </a:moveTo>
                  <a:lnTo>
                    <a:pt x="733751" y="0"/>
                  </a:lnTo>
                  <a:lnTo>
                    <a:pt x="727633" y="59859"/>
                  </a:lnTo>
                  <a:cubicBezTo>
                    <a:pt x="693296" y="225367"/>
                    <a:pt x="544827" y="349867"/>
                    <a:pt x="366875" y="349867"/>
                  </a:cubicBezTo>
                  <a:cubicBezTo>
                    <a:pt x="188924" y="349867"/>
                    <a:pt x="40454" y="225367"/>
                    <a:pt x="6118" y="59859"/>
                  </a:cubicBezTo>
                  <a:close/>
                </a:path>
              </a:pathLst>
            </a:custGeom>
            <a:solidFill>
              <a:srgbClr val="30E5D0"/>
            </a:solidFill>
          </p:spPr>
          <p:txBody>
            <a:bodyPr wrap="none" lIns="0" tIns="0" rIns="373041" bIns="0" rtlCol="1" anchor="ctr" anchorCtr="0">
              <a:noAutofit/>
            </a:bodyPr>
            <a:lstStyle/>
            <a:p>
              <a:pPr algn="r" defTabSz="932205" rtl="1"/>
              <a:endParaRPr lang="en-US" sz="1071" ker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="" xmlns:a16="http://schemas.microsoft.com/office/drawing/2014/main" id="{79FB63BE-FFE2-4357-97B7-47C9C90FCCB6}"/>
              </a:ext>
            </a:extLst>
          </p:cNvPr>
          <p:cNvGrpSpPr/>
          <p:nvPr/>
        </p:nvGrpSpPr>
        <p:grpSpPr>
          <a:xfrm flipH="1">
            <a:off x="6396048" y="2901601"/>
            <a:ext cx="449261" cy="455485"/>
            <a:chOff x="457439" y="6108700"/>
            <a:chExt cx="400847" cy="406400"/>
          </a:xfrm>
        </p:grpSpPr>
        <p:sp>
          <p:nvSpPr>
            <p:cNvPr id="301" name="Oval 300">
              <a:extLst>
                <a:ext uri="{FF2B5EF4-FFF2-40B4-BE49-F238E27FC236}">
                  <a16:creationId xmlns="" xmlns:a16="http://schemas.microsoft.com/office/drawing/2014/main" id="{E6D921C8-C299-4708-9B2A-C6FE8BC8CE87}"/>
                </a:ext>
              </a:extLst>
            </p:cNvPr>
            <p:cNvSpPr/>
            <p:nvPr/>
          </p:nvSpPr>
          <p:spPr bwMode="auto">
            <a:xfrm>
              <a:off x="457439" y="6108700"/>
              <a:ext cx="400847" cy="406400"/>
            </a:xfrm>
            <a:prstGeom prst="ellipse">
              <a:avLst/>
            </a:prstGeom>
            <a:solidFill>
              <a:srgbClr val="008272"/>
            </a:solidFill>
          </p:spPr>
          <p:txBody>
            <a:bodyPr wrap="none" lIns="0" tIns="0" rIns="373041" bIns="0" rtlCol="1" anchor="ctr" anchorCtr="0">
              <a:noAutofit/>
            </a:bodyPr>
            <a:lstStyle/>
            <a:p>
              <a:pPr algn="r" defTabSz="932205" rtl="1"/>
              <a:endParaRPr lang="en-US" sz="1071" ker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="" xmlns:a16="http://schemas.microsoft.com/office/drawing/2014/main" id="{3BC9028A-401D-424D-8BFC-7A3FA19088AA}"/>
                </a:ext>
              </a:extLst>
            </p:cNvPr>
            <p:cNvSpPr/>
            <p:nvPr/>
          </p:nvSpPr>
          <p:spPr bwMode="auto">
            <a:xfrm>
              <a:off x="457439" y="6319363"/>
              <a:ext cx="400847" cy="195737"/>
            </a:xfrm>
            <a:custGeom>
              <a:avLst/>
              <a:gdLst>
                <a:gd name="connsiteX0" fmla="*/ 0 w 733751"/>
                <a:gd name="connsiteY0" fmla="*/ 0 h 349867"/>
                <a:gd name="connsiteX1" fmla="*/ 733751 w 733751"/>
                <a:gd name="connsiteY1" fmla="*/ 0 h 349867"/>
                <a:gd name="connsiteX2" fmla="*/ 727633 w 733751"/>
                <a:gd name="connsiteY2" fmla="*/ 59859 h 349867"/>
                <a:gd name="connsiteX3" fmla="*/ 366875 w 733751"/>
                <a:gd name="connsiteY3" fmla="*/ 349867 h 349867"/>
                <a:gd name="connsiteX4" fmla="*/ 6118 w 733751"/>
                <a:gd name="connsiteY4" fmla="*/ 59859 h 34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751" h="349867">
                  <a:moveTo>
                    <a:pt x="0" y="0"/>
                  </a:moveTo>
                  <a:lnTo>
                    <a:pt x="733751" y="0"/>
                  </a:lnTo>
                  <a:lnTo>
                    <a:pt x="727633" y="59859"/>
                  </a:lnTo>
                  <a:cubicBezTo>
                    <a:pt x="693296" y="225367"/>
                    <a:pt x="544827" y="349867"/>
                    <a:pt x="366875" y="349867"/>
                  </a:cubicBezTo>
                  <a:cubicBezTo>
                    <a:pt x="188924" y="349867"/>
                    <a:pt x="40454" y="225367"/>
                    <a:pt x="6118" y="59859"/>
                  </a:cubicBezTo>
                  <a:close/>
                </a:path>
              </a:pathLst>
            </a:custGeom>
            <a:solidFill>
              <a:srgbClr val="30E5D0"/>
            </a:solidFill>
          </p:spPr>
          <p:txBody>
            <a:bodyPr wrap="none" lIns="0" tIns="0" rIns="373041" bIns="0" rtlCol="1" anchor="ctr" anchorCtr="0">
              <a:noAutofit/>
            </a:bodyPr>
            <a:lstStyle/>
            <a:p>
              <a:pPr algn="r" defTabSz="932205" rtl="1"/>
              <a:endParaRPr lang="en-US" sz="1071" ker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3" name="Oval 302">
            <a:extLst>
              <a:ext uri="{FF2B5EF4-FFF2-40B4-BE49-F238E27FC236}">
                <a16:creationId xmlns="" xmlns:a16="http://schemas.microsoft.com/office/drawing/2014/main" id="{39B7307C-2D6F-4079-82EC-1E5D06997895}"/>
              </a:ext>
            </a:extLst>
          </p:cNvPr>
          <p:cNvSpPr/>
          <p:nvPr/>
        </p:nvSpPr>
        <p:spPr bwMode="auto">
          <a:xfrm flipH="1">
            <a:off x="10397895" y="3407072"/>
            <a:ext cx="357406" cy="362357"/>
          </a:xfrm>
          <a:prstGeom prst="ellipse">
            <a:avLst/>
          </a:prstGeom>
          <a:solidFill>
            <a:srgbClr val="008272"/>
          </a:solidFill>
        </p:spPr>
        <p:txBody>
          <a:bodyPr wrap="none" lIns="0" tIns="0" rIns="512932" bIns="0" rtlCol="1" anchor="ctr" anchorCtr="0">
            <a:noAutofit/>
          </a:bodyPr>
          <a:lstStyle/>
          <a:p>
            <a:pPr algn="r" defTabSz="932205" rtl="1"/>
            <a:r>
              <a:rPr lang="ar-SA" sz="1071" kern="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حركات </a:t>
            </a:r>
          </a:p>
          <a:p>
            <a:pPr algn="r" defTabSz="932205" rtl="1"/>
            <a:r>
              <a:rPr lang="ar-SA" sz="1071" kern="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البدء</a:t>
            </a:r>
          </a:p>
        </p:txBody>
      </p:sp>
      <p:sp>
        <p:nvSpPr>
          <p:cNvPr id="304" name="Oval 303">
            <a:extLst>
              <a:ext uri="{FF2B5EF4-FFF2-40B4-BE49-F238E27FC236}">
                <a16:creationId xmlns="" xmlns:a16="http://schemas.microsoft.com/office/drawing/2014/main" id="{7F17E40C-DDC3-4E70-AD84-C17465E63AA2}"/>
              </a:ext>
            </a:extLst>
          </p:cNvPr>
          <p:cNvSpPr/>
          <p:nvPr/>
        </p:nvSpPr>
        <p:spPr bwMode="auto">
          <a:xfrm flipH="1">
            <a:off x="10694051" y="2956239"/>
            <a:ext cx="258780" cy="262365"/>
          </a:xfrm>
          <a:prstGeom prst="ellipse">
            <a:avLst/>
          </a:prstGeom>
          <a:solidFill>
            <a:srgbClr val="008272"/>
          </a:solidFill>
        </p:spPr>
        <p:txBody>
          <a:bodyPr wrap="none" lIns="0" tIns="0" rIns="512932" bIns="0" rtlCol="1" anchor="ctr" anchorCtr="0">
            <a:noAutofit/>
          </a:bodyPr>
          <a:lstStyle/>
          <a:p>
            <a:pPr algn="r" defTabSz="932205" rtl="1"/>
            <a:r>
              <a:rPr lang="ar-SA" sz="1071" kern="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بدء الشريك</a:t>
            </a:r>
          </a:p>
        </p:txBody>
      </p:sp>
      <p:sp>
        <p:nvSpPr>
          <p:cNvPr id="305" name="Rectangle: Rounded Corners 304">
            <a:extLst>
              <a:ext uri="{FF2B5EF4-FFF2-40B4-BE49-F238E27FC236}">
                <a16:creationId xmlns="" xmlns:a16="http://schemas.microsoft.com/office/drawing/2014/main" id="{8D0ABE85-AF10-4D28-B9D7-B8F56B893A7B}"/>
              </a:ext>
            </a:extLst>
          </p:cNvPr>
          <p:cNvSpPr/>
          <p:nvPr/>
        </p:nvSpPr>
        <p:spPr bwMode="auto">
          <a:xfrm flipH="1">
            <a:off x="8461026" y="3890894"/>
            <a:ext cx="2176639" cy="785573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175" cap="flat" cmpd="sng" algn="ctr">
            <a:solidFill>
              <a:srgbClr val="FFFFFF">
                <a:lumMod val="85000"/>
              </a:srgbClr>
            </a:solidFill>
            <a:prstDash val="solid"/>
            <a:headEnd type="none"/>
            <a:tailEnd type="none"/>
          </a:ln>
          <a:effectLst/>
        </p:spPr>
        <p:txBody>
          <a:bodyPr rot="0" spcFirstLastPara="0" vertOverflow="overflow" horzOverflow="overflow" vert="horz" wrap="square" lIns="190207" tIns="466302" rIns="190207" bIns="0" numCol="1" spcCol="0" rtlCol="1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791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24" b="0" i="0" u="none" strike="noStrike" kern="0" cap="none" spc="0" normalizeH="0" baseline="0" noProof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6" name="Freeform: Shape 305">
            <a:extLst>
              <a:ext uri="{FF2B5EF4-FFF2-40B4-BE49-F238E27FC236}">
                <a16:creationId xmlns="" xmlns:a16="http://schemas.microsoft.com/office/drawing/2014/main" id="{703BAC52-9C8D-4050-A102-2D7BAE383E08}"/>
              </a:ext>
            </a:extLst>
          </p:cNvPr>
          <p:cNvSpPr/>
          <p:nvPr/>
        </p:nvSpPr>
        <p:spPr bwMode="auto">
          <a:xfrm flipH="1">
            <a:off x="5641839" y="4332720"/>
            <a:ext cx="2989046" cy="1078255"/>
          </a:xfrm>
          <a:custGeom>
            <a:avLst/>
            <a:gdLst>
              <a:gd name="connsiteX0" fmla="*/ 0 w 3105150"/>
              <a:gd name="connsiteY0" fmla="*/ 0 h 1157287"/>
              <a:gd name="connsiteX1" fmla="*/ 1009650 w 3105150"/>
              <a:gd name="connsiteY1" fmla="*/ 1157287 h 1157287"/>
              <a:gd name="connsiteX2" fmla="*/ 3105150 w 3105150"/>
              <a:gd name="connsiteY2" fmla="*/ 1157287 h 115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5150" h="1157287">
                <a:moveTo>
                  <a:pt x="0" y="0"/>
                </a:moveTo>
                <a:lnTo>
                  <a:pt x="1009650" y="1157287"/>
                </a:lnTo>
                <a:lnTo>
                  <a:pt x="3105150" y="1157287"/>
                </a:lnTo>
              </a:path>
            </a:pathLst>
          </a:custGeom>
          <a:noFill/>
          <a:ln w="3175" cap="flat" cmpd="sng" algn="ctr">
            <a:solidFill>
              <a:srgbClr val="282828"/>
            </a:solidFill>
            <a:prstDash val="solid"/>
            <a:headEnd type="none"/>
            <a:tailEnd type="none"/>
          </a:ln>
          <a:effectLst/>
        </p:spPr>
        <p:txBody>
          <a:bodyPr rtlCol="1" anchor="ctr"/>
          <a:lstStyle/>
          <a:p>
            <a:pPr marL="0" marR="0" lvl="0" indent="0" algn="ctr" defTabSz="932688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0" cap="none" spc="0" normalizeH="0" baseline="0" noProof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7" name="Freeform: Shape 306">
            <a:extLst>
              <a:ext uri="{FF2B5EF4-FFF2-40B4-BE49-F238E27FC236}">
                <a16:creationId xmlns="" xmlns:a16="http://schemas.microsoft.com/office/drawing/2014/main" id="{26208F55-EAFD-4F75-A6A5-DC94E8EF1931}"/>
              </a:ext>
            </a:extLst>
          </p:cNvPr>
          <p:cNvSpPr/>
          <p:nvPr/>
        </p:nvSpPr>
        <p:spPr bwMode="auto">
          <a:xfrm flipH="1">
            <a:off x="5641839" y="4492459"/>
            <a:ext cx="3128106" cy="1167000"/>
          </a:xfrm>
          <a:custGeom>
            <a:avLst/>
            <a:gdLst>
              <a:gd name="connsiteX0" fmla="*/ 0 w 3238500"/>
              <a:gd name="connsiteY0" fmla="*/ 0 h 1252537"/>
              <a:gd name="connsiteX1" fmla="*/ 957263 w 3238500"/>
              <a:gd name="connsiteY1" fmla="*/ 1252537 h 1252537"/>
              <a:gd name="connsiteX2" fmla="*/ 3238500 w 3238500"/>
              <a:gd name="connsiteY2" fmla="*/ 1252537 h 125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0" h="1252537">
                <a:moveTo>
                  <a:pt x="0" y="0"/>
                </a:moveTo>
                <a:lnTo>
                  <a:pt x="957263" y="1252537"/>
                </a:lnTo>
                <a:lnTo>
                  <a:pt x="3238500" y="1252537"/>
                </a:lnTo>
              </a:path>
            </a:pathLst>
          </a:custGeom>
          <a:noFill/>
          <a:ln w="3175" cap="flat" cmpd="sng" algn="ctr">
            <a:solidFill>
              <a:srgbClr val="282828"/>
            </a:solidFill>
            <a:prstDash val="solid"/>
            <a:headEnd type="none"/>
            <a:tailEnd type="none"/>
          </a:ln>
          <a:effectLst/>
        </p:spPr>
        <p:txBody>
          <a:bodyPr rtlCol="1" anchor="ctr"/>
          <a:lstStyle/>
          <a:p>
            <a:pPr marL="0" marR="0" lvl="0" indent="0" algn="ctr" defTabSz="932688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0" cap="none" spc="0" normalizeH="0" baseline="0" noProof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8" name="Oval 307">
            <a:extLst>
              <a:ext uri="{FF2B5EF4-FFF2-40B4-BE49-F238E27FC236}">
                <a16:creationId xmlns="" xmlns:a16="http://schemas.microsoft.com/office/drawing/2014/main" id="{2A5533D9-8DF9-404D-A0A1-B0C48A05B05B}"/>
              </a:ext>
            </a:extLst>
          </p:cNvPr>
          <p:cNvSpPr/>
          <p:nvPr/>
        </p:nvSpPr>
        <p:spPr bwMode="auto">
          <a:xfrm flipH="1">
            <a:off x="7459651" y="5333105"/>
            <a:ext cx="153868" cy="156000"/>
          </a:xfrm>
          <a:prstGeom prst="ellipse">
            <a:avLst/>
          </a:prstGeom>
          <a:solidFill>
            <a:srgbClr val="008272"/>
          </a:solidFill>
        </p:spPr>
        <p:txBody>
          <a:bodyPr wrap="none" lIns="0" tIns="0" rIns="512932" bIns="0" rtlCol="1" anchor="ctr" anchorCtr="0">
            <a:noAutofit/>
          </a:bodyPr>
          <a:lstStyle/>
          <a:p>
            <a:pPr algn="r" defTabSz="932205" rtl="1"/>
            <a:endParaRPr lang="en-US" sz="1122" kern="0">
              <a:solidFill>
                <a:srgbClr val="2828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Oval 308">
            <a:extLst>
              <a:ext uri="{FF2B5EF4-FFF2-40B4-BE49-F238E27FC236}">
                <a16:creationId xmlns="" xmlns:a16="http://schemas.microsoft.com/office/drawing/2014/main" id="{39F234DB-55E7-4784-9582-FA1535C668AC}"/>
              </a:ext>
            </a:extLst>
          </p:cNvPr>
          <p:cNvSpPr/>
          <p:nvPr/>
        </p:nvSpPr>
        <p:spPr bwMode="auto">
          <a:xfrm flipH="1">
            <a:off x="6689739" y="5333105"/>
            <a:ext cx="153868" cy="156000"/>
          </a:xfrm>
          <a:prstGeom prst="ellipse">
            <a:avLst/>
          </a:prstGeom>
          <a:solidFill>
            <a:srgbClr val="008272"/>
          </a:solidFill>
        </p:spPr>
        <p:txBody>
          <a:bodyPr wrap="none" lIns="0" tIns="0" rIns="512932" bIns="0" rtlCol="1" anchor="ctr" anchorCtr="0">
            <a:noAutofit/>
          </a:bodyPr>
          <a:lstStyle/>
          <a:p>
            <a:pPr algn="r" defTabSz="932205" rtl="1"/>
            <a:endParaRPr lang="en-US" sz="1122" kern="0">
              <a:solidFill>
                <a:srgbClr val="2828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0" name="Oval 309">
            <a:extLst>
              <a:ext uri="{FF2B5EF4-FFF2-40B4-BE49-F238E27FC236}">
                <a16:creationId xmlns="" xmlns:a16="http://schemas.microsoft.com/office/drawing/2014/main" id="{4D9FF2CD-8481-468C-B68A-72FDD41DA94C}"/>
              </a:ext>
            </a:extLst>
          </p:cNvPr>
          <p:cNvSpPr/>
          <p:nvPr/>
        </p:nvSpPr>
        <p:spPr bwMode="auto">
          <a:xfrm flipH="1">
            <a:off x="5919827" y="5333105"/>
            <a:ext cx="153868" cy="156000"/>
          </a:xfrm>
          <a:prstGeom prst="ellipse">
            <a:avLst/>
          </a:prstGeom>
          <a:solidFill>
            <a:srgbClr val="008272"/>
          </a:solidFill>
        </p:spPr>
        <p:txBody>
          <a:bodyPr wrap="none" lIns="0" tIns="0" rIns="512932" bIns="0" rtlCol="1" anchor="ctr" anchorCtr="0">
            <a:noAutofit/>
          </a:bodyPr>
          <a:lstStyle/>
          <a:p>
            <a:pPr algn="r" defTabSz="932205" rtl="1"/>
            <a:endParaRPr lang="en-US" sz="1122" kern="0">
              <a:solidFill>
                <a:srgbClr val="2828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1" name="Group 310">
            <a:extLst>
              <a:ext uri="{FF2B5EF4-FFF2-40B4-BE49-F238E27FC236}">
                <a16:creationId xmlns="" xmlns:a16="http://schemas.microsoft.com/office/drawing/2014/main" id="{DA361E85-A5F8-489B-B4BF-FDF146D4C08B}"/>
              </a:ext>
            </a:extLst>
          </p:cNvPr>
          <p:cNvGrpSpPr/>
          <p:nvPr/>
        </p:nvGrpSpPr>
        <p:grpSpPr>
          <a:xfrm flipH="1">
            <a:off x="7362210" y="5581899"/>
            <a:ext cx="358693" cy="156000"/>
            <a:chOff x="4693872" y="5503222"/>
            <a:chExt cx="351692" cy="152955"/>
          </a:xfrm>
          <a:solidFill>
            <a:srgbClr val="008272"/>
          </a:solidFill>
        </p:grpSpPr>
        <p:sp>
          <p:nvSpPr>
            <p:cNvPr id="312" name="Oval 311">
              <a:extLst>
                <a:ext uri="{FF2B5EF4-FFF2-40B4-BE49-F238E27FC236}">
                  <a16:creationId xmlns="" xmlns:a16="http://schemas.microsoft.com/office/drawing/2014/main" id="{8D6766BE-A3DF-4243-8F04-BF59F87DA263}"/>
                </a:ext>
              </a:extLst>
            </p:cNvPr>
            <p:cNvSpPr/>
            <p:nvPr/>
          </p:nvSpPr>
          <p:spPr bwMode="auto">
            <a:xfrm>
              <a:off x="4693872" y="5503222"/>
              <a:ext cx="150865" cy="152955"/>
            </a:xfrm>
            <a:prstGeom prst="ellipse">
              <a:avLst/>
            </a:prstGeom>
            <a:grpFill/>
          </p:spPr>
          <p:txBody>
            <a:bodyPr wrap="none" lIns="0" tIns="0" rIns="512932" bIns="0" rtlCol="1" anchor="ctr" anchorCtr="0">
              <a:noAutofit/>
            </a:bodyPr>
            <a:lstStyle/>
            <a:p>
              <a:pPr algn="r" defTabSz="932205" rtl="1"/>
              <a:endParaRPr lang="en-US" sz="1122" ker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Oval 312">
              <a:extLst>
                <a:ext uri="{FF2B5EF4-FFF2-40B4-BE49-F238E27FC236}">
                  <a16:creationId xmlns="" xmlns:a16="http://schemas.microsoft.com/office/drawing/2014/main" id="{FCF46B12-043D-47D6-8999-2676AAACA134}"/>
                </a:ext>
              </a:extLst>
            </p:cNvPr>
            <p:cNvSpPr/>
            <p:nvPr/>
          </p:nvSpPr>
          <p:spPr bwMode="auto">
            <a:xfrm>
              <a:off x="4894699" y="5503222"/>
              <a:ext cx="150865" cy="152955"/>
            </a:xfrm>
            <a:prstGeom prst="ellipse">
              <a:avLst/>
            </a:prstGeom>
            <a:grpFill/>
          </p:spPr>
          <p:txBody>
            <a:bodyPr wrap="none" lIns="0" tIns="0" rIns="512932" bIns="0" rtlCol="1" anchor="ctr" anchorCtr="0">
              <a:noAutofit/>
            </a:bodyPr>
            <a:lstStyle/>
            <a:p>
              <a:pPr algn="r" defTabSz="932205" rtl="1"/>
              <a:endParaRPr lang="en-US" sz="1122" ker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="" xmlns:a16="http://schemas.microsoft.com/office/drawing/2014/main" id="{B5F86DC8-985F-4391-B3B6-B20DC6127731}"/>
              </a:ext>
            </a:extLst>
          </p:cNvPr>
          <p:cNvGrpSpPr/>
          <p:nvPr/>
        </p:nvGrpSpPr>
        <p:grpSpPr>
          <a:xfrm flipH="1">
            <a:off x="6761852" y="5581899"/>
            <a:ext cx="358693" cy="156000"/>
            <a:chOff x="4693872" y="5503222"/>
            <a:chExt cx="351692" cy="152955"/>
          </a:xfrm>
          <a:solidFill>
            <a:srgbClr val="008272"/>
          </a:solidFill>
        </p:grpSpPr>
        <p:sp>
          <p:nvSpPr>
            <p:cNvPr id="315" name="Oval 314">
              <a:extLst>
                <a:ext uri="{FF2B5EF4-FFF2-40B4-BE49-F238E27FC236}">
                  <a16:creationId xmlns="" xmlns:a16="http://schemas.microsoft.com/office/drawing/2014/main" id="{31FED764-45A4-45F8-93A4-DC034D5D948E}"/>
                </a:ext>
              </a:extLst>
            </p:cNvPr>
            <p:cNvSpPr/>
            <p:nvPr/>
          </p:nvSpPr>
          <p:spPr bwMode="auto">
            <a:xfrm>
              <a:off x="4693872" y="5503222"/>
              <a:ext cx="150865" cy="152955"/>
            </a:xfrm>
            <a:prstGeom prst="ellipse">
              <a:avLst/>
            </a:prstGeom>
            <a:grpFill/>
          </p:spPr>
          <p:txBody>
            <a:bodyPr wrap="none" lIns="0" tIns="0" rIns="512932" bIns="0" rtlCol="1" anchor="ctr" anchorCtr="0">
              <a:noAutofit/>
            </a:bodyPr>
            <a:lstStyle/>
            <a:p>
              <a:pPr algn="r" defTabSz="932205" rtl="1"/>
              <a:endParaRPr lang="en-US" sz="1122" ker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6" name="Oval 315">
              <a:extLst>
                <a:ext uri="{FF2B5EF4-FFF2-40B4-BE49-F238E27FC236}">
                  <a16:creationId xmlns="" xmlns:a16="http://schemas.microsoft.com/office/drawing/2014/main" id="{D76F3576-D717-4929-BA6D-3851D976BBF0}"/>
                </a:ext>
              </a:extLst>
            </p:cNvPr>
            <p:cNvSpPr/>
            <p:nvPr/>
          </p:nvSpPr>
          <p:spPr bwMode="auto">
            <a:xfrm>
              <a:off x="4894699" y="5503222"/>
              <a:ext cx="150865" cy="152955"/>
            </a:xfrm>
            <a:prstGeom prst="ellipse">
              <a:avLst/>
            </a:prstGeom>
            <a:grpFill/>
          </p:spPr>
          <p:txBody>
            <a:bodyPr wrap="none" lIns="0" tIns="0" rIns="512932" bIns="0" rtlCol="1" anchor="ctr" anchorCtr="0">
              <a:noAutofit/>
            </a:bodyPr>
            <a:lstStyle/>
            <a:p>
              <a:pPr algn="r" defTabSz="932205" rtl="1"/>
              <a:endParaRPr lang="en-US" sz="1122" ker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="" xmlns:a16="http://schemas.microsoft.com/office/drawing/2014/main" id="{36F758A4-1948-4894-9533-D98617E74227}"/>
              </a:ext>
            </a:extLst>
          </p:cNvPr>
          <p:cNvGrpSpPr/>
          <p:nvPr/>
        </p:nvGrpSpPr>
        <p:grpSpPr>
          <a:xfrm flipH="1">
            <a:off x="6161494" y="5581899"/>
            <a:ext cx="358693" cy="156000"/>
            <a:chOff x="5922454" y="5472947"/>
            <a:chExt cx="351692" cy="152955"/>
          </a:xfrm>
          <a:solidFill>
            <a:srgbClr val="008272"/>
          </a:solidFill>
        </p:grpSpPr>
        <p:sp>
          <p:nvSpPr>
            <p:cNvPr id="318" name="Oval 317">
              <a:extLst>
                <a:ext uri="{FF2B5EF4-FFF2-40B4-BE49-F238E27FC236}">
                  <a16:creationId xmlns="" xmlns:a16="http://schemas.microsoft.com/office/drawing/2014/main" id="{CB3AD3E5-6970-4D3E-B639-B1868B2776A6}"/>
                </a:ext>
              </a:extLst>
            </p:cNvPr>
            <p:cNvSpPr/>
            <p:nvPr/>
          </p:nvSpPr>
          <p:spPr bwMode="auto">
            <a:xfrm>
              <a:off x="5922454" y="5472947"/>
              <a:ext cx="150865" cy="152955"/>
            </a:xfrm>
            <a:prstGeom prst="ellipse">
              <a:avLst/>
            </a:prstGeom>
            <a:grpFill/>
          </p:spPr>
          <p:txBody>
            <a:bodyPr wrap="none" lIns="0" tIns="0" rIns="512932" bIns="0" rtlCol="1" anchor="ctr" anchorCtr="0">
              <a:noAutofit/>
            </a:bodyPr>
            <a:lstStyle/>
            <a:p>
              <a:pPr algn="r" defTabSz="932205" rtl="1"/>
              <a:endParaRPr lang="en-US" sz="1122" ker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9" name="Oval 318">
              <a:extLst>
                <a:ext uri="{FF2B5EF4-FFF2-40B4-BE49-F238E27FC236}">
                  <a16:creationId xmlns="" xmlns:a16="http://schemas.microsoft.com/office/drawing/2014/main" id="{3F56FE24-77C8-4BA3-B88B-52E731CFE307}"/>
                </a:ext>
              </a:extLst>
            </p:cNvPr>
            <p:cNvSpPr/>
            <p:nvPr/>
          </p:nvSpPr>
          <p:spPr bwMode="auto">
            <a:xfrm>
              <a:off x="6123281" y="5472947"/>
              <a:ext cx="150865" cy="152955"/>
            </a:xfrm>
            <a:prstGeom prst="ellipse">
              <a:avLst/>
            </a:prstGeom>
            <a:grpFill/>
          </p:spPr>
          <p:txBody>
            <a:bodyPr wrap="none" lIns="0" tIns="0" rIns="512932" bIns="0" rtlCol="1" anchor="ctr" anchorCtr="0">
              <a:noAutofit/>
            </a:bodyPr>
            <a:lstStyle/>
            <a:p>
              <a:pPr algn="r" defTabSz="932205" rtl="1"/>
              <a:endParaRPr lang="en-US" sz="1122" ker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0" name="Oval 319">
            <a:extLst>
              <a:ext uri="{FF2B5EF4-FFF2-40B4-BE49-F238E27FC236}">
                <a16:creationId xmlns="" xmlns:a16="http://schemas.microsoft.com/office/drawing/2014/main" id="{6C6AA31F-FBE9-47BF-A1DA-47A7FD282DF9}"/>
              </a:ext>
            </a:extLst>
          </p:cNvPr>
          <p:cNvSpPr/>
          <p:nvPr/>
        </p:nvSpPr>
        <p:spPr bwMode="auto">
          <a:xfrm flipH="1">
            <a:off x="5765959" y="5581899"/>
            <a:ext cx="153868" cy="156000"/>
          </a:xfrm>
          <a:prstGeom prst="ellipse">
            <a:avLst/>
          </a:prstGeom>
          <a:solidFill>
            <a:srgbClr val="008272"/>
          </a:solidFill>
        </p:spPr>
        <p:txBody>
          <a:bodyPr wrap="none" lIns="0" tIns="0" rIns="512932" bIns="0" rtlCol="1" anchor="ctr" anchorCtr="0">
            <a:noAutofit/>
          </a:bodyPr>
          <a:lstStyle/>
          <a:p>
            <a:pPr algn="r" defTabSz="932205" rtl="1"/>
            <a:endParaRPr lang="en-US" sz="1122" kern="0">
              <a:solidFill>
                <a:srgbClr val="2828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Oval 320">
            <a:extLst>
              <a:ext uri="{FF2B5EF4-FFF2-40B4-BE49-F238E27FC236}">
                <a16:creationId xmlns="" xmlns:a16="http://schemas.microsoft.com/office/drawing/2014/main" id="{FBBEB129-6A37-45CA-9783-5A3122BB5D0B}"/>
              </a:ext>
            </a:extLst>
          </p:cNvPr>
          <p:cNvSpPr/>
          <p:nvPr/>
        </p:nvSpPr>
        <p:spPr bwMode="auto">
          <a:xfrm flipH="1">
            <a:off x="9900222" y="3945219"/>
            <a:ext cx="667677" cy="676926"/>
          </a:xfrm>
          <a:prstGeom prst="ellipse">
            <a:avLst/>
          </a:prstGeom>
          <a:solidFill>
            <a:srgbClr val="008272"/>
          </a:solidFill>
        </p:spPr>
        <p:txBody>
          <a:bodyPr wrap="none" lIns="0" tIns="839343" rIns="0" bIns="0" rtlCol="1" anchor="t" anchorCtr="0">
            <a:noAutofit/>
          </a:bodyPr>
          <a:lstStyle/>
          <a:p>
            <a:pPr algn="ctr" defTabSz="932205" rtl="1"/>
            <a:endParaRPr lang="en-US" sz="1071" kern="0">
              <a:solidFill>
                <a:srgbClr val="2828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Oval 321">
            <a:extLst>
              <a:ext uri="{FF2B5EF4-FFF2-40B4-BE49-F238E27FC236}">
                <a16:creationId xmlns="" xmlns:a16="http://schemas.microsoft.com/office/drawing/2014/main" id="{44E70CF7-C265-428F-9067-00C52C1CBAF7}"/>
              </a:ext>
            </a:extLst>
          </p:cNvPr>
          <p:cNvSpPr/>
          <p:nvPr/>
        </p:nvSpPr>
        <p:spPr bwMode="auto">
          <a:xfrm flipH="1">
            <a:off x="8517119" y="3945219"/>
            <a:ext cx="667677" cy="676926"/>
          </a:xfrm>
          <a:prstGeom prst="ellipse">
            <a:avLst/>
          </a:prstGeom>
          <a:solidFill>
            <a:srgbClr val="008272"/>
          </a:solidFill>
        </p:spPr>
        <p:txBody>
          <a:bodyPr wrap="none" lIns="1398905" tIns="0" rIns="0" bIns="0" rtlCol="1" anchor="t" anchorCtr="0">
            <a:noAutofit/>
          </a:bodyPr>
          <a:lstStyle/>
          <a:p>
            <a:pPr algn="ctr" defTabSz="932205" rtl="1"/>
            <a:r>
              <a:rPr lang="ar-SA" sz="1071" kern="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مراجعة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1071" kern="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مخطط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1071" kern="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الحل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="" xmlns:a16="http://schemas.microsoft.com/office/drawing/2014/main" id="{1E71818F-E639-4C72-898A-C5C0A904D17B}"/>
              </a:ext>
            </a:extLst>
          </p:cNvPr>
          <p:cNvSpPr txBox="1"/>
          <p:nvPr/>
        </p:nvSpPr>
        <p:spPr>
          <a:xfrm flipH="1">
            <a:off x="3234249" y="3864552"/>
            <a:ext cx="1140014" cy="336138"/>
          </a:xfrm>
          <a:prstGeom prst="rect">
            <a:avLst/>
          </a:prstGeom>
          <a:noFill/>
        </p:spPr>
        <p:txBody>
          <a:bodyPr wrap="square" lIns="0" tIns="0" rIns="0" bIns="0" rtlCol="1" anchor="t">
            <a:spAutoFit/>
          </a:bodyPr>
          <a:lstStyle/>
          <a:p>
            <a:pPr algn="r" defTabSz="932205" rtl="1">
              <a:defRPr/>
            </a:pPr>
            <a:r>
              <a:rPr lang="ar-SA" sz="1071" kern="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الاستعداد للعرض المباشر</a:t>
            </a:r>
          </a:p>
          <a:p>
            <a:pPr algn="r" defTabSz="932205" rtl="1">
              <a:defRPr/>
            </a:pPr>
            <a:r>
              <a:rPr lang="ar-SA" sz="1071" kern="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ورشة عمل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="" xmlns:a16="http://schemas.microsoft.com/office/drawing/2014/main" id="{A1673768-A781-4BE8-9F48-B7B6F47BCFA4}"/>
              </a:ext>
            </a:extLst>
          </p:cNvPr>
          <p:cNvSpPr txBox="1"/>
          <p:nvPr/>
        </p:nvSpPr>
        <p:spPr>
          <a:xfrm flipH="1">
            <a:off x="3235435" y="4266450"/>
            <a:ext cx="1140014" cy="336138"/>
          </a:xfrm>
          <a:prstGeom prst="rect">
            <a:avLst/>
          </a:prstGeom>
          <a:noFill/>
        </p:spPr>
        <p:txBody>
          <a:bodyPr wrap="square" lIns="0" tIns="0" rIns="0" bIns="0" rtlCol="1" anchor="t">
            <a:spAutoFit/>
          </a:bodyPr>
          <a:lstStyle/>
          <a:p>
            <a:pPr algn="r" defTabSz="932205" rtl="1">
              <a:defRPr/>
            </a:pPr>
            <a:r>
              <a:rPr lang="ar-SA" sz="1071" kern="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الاستعداد للعرض المباشر</a:t>
            </a:r>
          </a:p>
          <a:p>
            <a:pPr algn="r" defTabSz="932205" rtl="1">
              <a:defRPr/>
            </a:pPr>
            <a:r>
              <a:rPr lang="ar-SA" sz="1071" kern="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التقدير</a:t>
            </a:r>
          </a:p>
        </p:txBody>
      </p:sp>
      <p:sp>
        <p:nvSpPr>
          <p:cNvPr id="325" name="Star: 5 Points 324">
            <a:extLst>
              <a:ext uri="{FF2B5EF4-FFF2-40B4-BE49-F238E27FC236}">
                <a16:creationId xmlns="" xmlns:a16="http://schemas.microsoft.com/office/drawing/2014/main" id="{09A77A2C-370C-4083-8C7C-7124D6C88CD6}"/>
              </a:ext>
            </a:extLst>
          </p:cNvPr>
          <p:cNvSpPr/>
          <p:nvPr/>
        </p:nvSpPr>
        <p:spPr bwMode="auto">
          <a:xfrm flipH="1">
            <a:off x="2763855" y="2780216"/>
            <a:ext cx="252439" cy="244072"/>
          </a:xfrm>
          <a:prstGeom prst="star5">
            <a:avLst/>
          </a:prstGeom>
          <a:solidFill>
            <a:srgbClr val="FFB900"/>
          </a:solidFill>
        </p:spPr>
        <p:txBody>
          <a:bodyPr wrap="none" lIns="0" tIns="0" rIns="512932" bIns="0" rtlCol="1" anchor="ctr" anchorCtr="0">
            <a:noAutofit/>
          </a:bodyPr>
          <a:lstStyle/>
          <a:p>
            <a:pPr algn="r" defTabSz="932205" rtl="1"/>
            <a:endParaRPr lang="en-US" sz="1122" kern="0">
              <a:solidFill>
                <a:srgbClr val="2828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5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83178" y="1256792"/>
            <a:ext cx="11682082" cy="5527507"/>
            <a:chOff x="383178" y="1256792"/>
            <a:chExt cx="11682082" cy="5527507"/>
          </a:xfrm>
        </p:grpSpPr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179A284E-9B43-4AA5-B635-9C32B4E8B661}"/>
                </a:ext>
              </a:extLst>
            </p:cNvPr>
            <p:cNvSpPr/>
            <p:nvPr/>
          </p:nvSpPr>
          <p:spPr bwMode="auto">
            <a:xfrm>
              <a:off x="383178" y="3035595"/>
              <a:ext cx="247469" cy="675168"/>
            </a:xfrm>
            <a:prstGeom prst="rect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1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88598011-112E-4A17-AA04-79ABC0698490}"/>
                </a:ext>
              </a:extLst>
            </p:cNvPr>
            <p:cNvSpPr/>
            <p:nvPr/>
          </p:nvSpPr>
          <p:spPr bwMode="auto">
            <a:xfrm>
              <a:off x="609786" y="3035595"/>
              <a:ext cx="247469" cy="675168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2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5D90914A-DA48-4153-9D09-2DF44281A77F}"/>
                </a:ext>
              </a:extLst>
            </p:cNvPr>
            <p:cNvSpPr/>
            <p:nvPr/>
          </p:nvSpPr>
          <p:spPr bwMode="auto">
            <a:xfrm>
              <a:off x="836394" y="3035595"/>
              <a:ext cx="247469" cy="675168"/>
            </a:xfrm>
            <a:prstGeom prst="rect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3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E9E44771-BCDB-41D1-AD08-ED8029735DD4}"/>
                </a:ext>
              </a:extLst>
            </p:cNvPr>
            <p:cNvSpPr/>
            <p:nvPr/>
          </p:nvSpPr>
          <p:spPr bwMode="auto">
            <a:xfrm>
              <a:off x="1057353" y="3035595"/>
              <a:ext cx="247469" cy="675168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4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307FD309-3B88-42FC-8B73-BA546183866A}"/>
                </a:ext>
              </a:extLst>
            </p:cNvPr>
            <p:cNvSpPr/>
            <p:nvPr/>
          </p:nvSpPr>
          <p:spPr bwMode="auto">
            <a:xfrm>
              <a:off x="1278312" y="3035595"/>
              <a:ext cx="247469" cy="675168"/>
            </a:xfrm>
            <a:prstGeom prst="rect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5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7A0DFE68-E72D-4350-BCFC-A2DFDBB35887}"/>
                </a:ext>
              </a:extLst>
            </p:cNvPr>
            <p:cNvSpPr/>
            <p:nvPr/>
          </p:nvSpPr>
          <p:spPr bwMode="auto">
            <a:xfrm>
              <a:off x="1504920" y="3035595"/>
              <a:ext cx="247469" cy="675168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6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FD2414C9-828F-42BC-90FB-14C754D097B6}"/>
                </a:ext>
              </a:extLst>
            </p:cNvPr>
            <p:cNvSpPr/>
            <p:nvPr/>
          </p:nvSpPr>
          <p:spPr bwMode="auto">
            <a:xfrm>
              <a:off x="1731528" y="3035595"/>
              <a:ext cx="247469" cy="675168"/>
            </a:xfrm>
            <a:prstGeom prst="rect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7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61BFD46B-3B1D-499B-880B-74B01DF99FF2}"/>
                </a:ext>
              </a:extLst>
            </p:cNvPr>
            <p:cNvSpPr/>
            <p:nvPr/>
          </p:nvSpPr>
          <p:spPr bwMode="auto">
            <a:xfrm>
              <a:off x="1956253" y="3035595"/>
              <a:ext cx="247469" cy="675168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8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A2B9B3AE-D220-4BCF-A2B2-F1E14379954F}"/>
                </a:ext>
              </a:extLst>
            </p:cNvPr>
            <p:cNvSpPr/>
            <p:nvPr/>
          </p:nvSpPr>
          <p:spPr bwMode="auto">
            <a:xfrm>
              <a:off x="2180978" y="3035595"/>
              <a:ext cx="247469" cy="675168"/>
            </a:xfrm>
            <a:prstGeom prst="rect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9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1953CA28-2F31-4E9D-A35C-3D0F6A3D626C}"/>
                </a:ext>
              </a:extLst>
            </p:cNvPr>
            <p:cNvSpPr/>
            <p:nvPr/>
          </p:nvSpPr>
          <p:spPr bwMode="auto">
            <a:xfrm>
              <a:off x="2403820" y="3035595"/>
              <a:ext cx="247469" cy="675168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10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488E0480-6CF5-4108-8D3A-D29B21C6B72B}"/>
                </a:ext>
              </a:extLst>
            </p:cNvPr>
            <p:cNvSpPr/>
            <p:nvPr/>
          </p:nvSpPr>
          <p:spPr bwMode="auto">
            <a:xfrm>
              <a:off x="2624779" y="3035595"/>
              <a:ext cx="247469" cy="675168"/>
            </a:xfrm>
            <a:prstGeom prst="rect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11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="" xmlns:a16="http://schemas.microsoft.com/office/drawing/2014/main" id="{98D708D1-74C7-418F-A366-D619929B822B}"/>
                </a:ext>
              </a:extLst>
            </p:cNvPr>
            <p:cNvSpPr/>
            <p:nvPr/>
          </p:nvSpPr>
          <p:spPr bwMode="auto">
            <a:xfrm>
              <a:off x="2851387" y="3035595"/>
              <a:ext cx="247469" cy="675168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12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="" xmlns:a16="http://schemas.microsoft.com/office/drawing/2014/main" id="{725DAA08-7B8F-49AF-BF77-04E38D111847}"/>
                </a:ext>
              </a:extLst>
            </p:cNvPr>
            <p:cNvSpPr/>
            <p:nvPr/>
          </p:nvSpPr>
          <p:spPr bwMode="auto">
            <a:xfrm>
              <a:off x="3077995" y="3035595"/>
              <a:ext cx="247469" cy="675168"/>
            </a:xfrm>
            <a:prstGeom prst="rect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13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="" xmlns:a16="http://schemas.microsoft.com/office/drawing/2014/main" id="{60376A94-97E8-4963-8D7F-F72C06A34A75}"/>
                </a:ext>
              </a:extLst>
            </p:cNvPr>
            <p:cNvSpPr/>
            <p:nvPr/>
          </p:nvSpPr>
          <p:spPr bwMode="auto">
            <a:xfrm>
              <a:off x="3298954" y="3035595"/>
              <a:ext cx="247469" cy="675168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14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2E0EA541-2C3A-43A2-899E-05B22E4F86A8}"/>
                </a:ext>
              </a:extLst>
            </p:cNvPr>
            <p:cNvSpPr/>
            <p:nvPr/>
          </p:nvSpPr>
          <p:spPr bwMode="auto">
            <a:xfrm>
              <a:off x="3519913" y="3035595"/>
              <a:ext cx="247469" cy="675168"/>
            </a:xfrm>
            <a:prstGeom prst="rect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15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="" xmlns:a16="http://schemas.microsoft.com/office/drawing/2014/main" id="{D7FC5DD3-1E7D-4C2A-8D4C-EEBE9E449226}"/>
                </a:ext>
              </a:extLst>
            </p:cNvPr>
            <p:cNvSpPr/>
            <p:nvPr/>
          </p:nvSpPr>
          <p:spPr bwMode="auto">
            <a:xfrm>
              <a:off x="3746521" y="3035595"/>
              <a:ext cx="247469" cy="675168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16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="" xmlns:a16="http://schemas.microsoft.com/office/drawing/2014/main" id="{5D5D0BFB-A3C7-4C7B-AF5A-01087DCD5C64}"/>
                </a:ext>
              </a:extLst>
            </p:cNvPr>
            <p:cNvSpPr/>
            <p:nvPr/>
          </p:nvSpPr>
          <p:spPr bwMode="auto">
            <a:xfrm>
              <a:off x="3973129" y="3035595"/>
              <a:ext cx="247469" cy="675168"/>
            </a:xfrm>
            <a:prstGeom prst="rect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17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="" xmlns:a16="http://schemas.microsoft.com/office/drawing/2014/main" id="{F4F9BCEC-7703-4DB1-B992-24324087000D}"/>
                </a:ext>
              </a:extLst>
            </p:cNvPr>
            <p:cNvSpPr/>
            <p:nvPr/>
          </p:nvSpPr>
          <p:spPr bwMode="auto">
            <a:xfrm>
              <a:off x="4197854" y="3035595"/>
              <a:ext cx="247469" cy="675168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18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="" xmlns:a16="http://schemas.microsoft.com/office/drawing/2014/main" id="{64E142BA-5C90-49FC-88F2-3D83636D73EE}"/>
                </a:ext>
              </a:extLst>
            </p:cNvPr>
            <p:cNvSpPr/>
            <p:nvPr/>
          </p:nvSpPr>
          <p:spPr bwMode="auto">
            <a:xfrm>
              <a:off x="4422579" y="3035595"/>
              <a:ext cx="247469" cy="675168"/>
            </a:xfrm>
            <a:prstGeom prst="rect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19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="" xmlns:a16="http://schemas.microsoft.com/office/drawing/2014/main" id="{966208CD-A87B-4303-ACD1-7915B4921802}"/>
                </a:ext>
              </a:extLst>
            </p:cNvPr>
            <p:cNvSpPr/>
            <p:nvPr/>
          </p:nvSpPr>
          <p:spPr bwMode="auto">
            <a:xfrm>
              <a:off x="4645421" y="3035595"/>
              <a:ext cx="247469" cy="675168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20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="" xmlns:a16="http://schemas.microsoft.com/office/drawing/2014/main" id="{CE633966-C590-4F9D-84BE-7CCE383DD6B2}"/>
                </a:ext>
              </a:extLst>
            </p:cNvPr>
            <p:cNvSpPr/>
            <p:nvPr/>
          </p:nvSpPr>
          <p:spPr bwMode="auto">
            <a:xfrm>
              <a:off x="4866380" y="3035595"/>
              <a:ext cx="247469" cy="675168"/>
            </a:xfrm>
            <a:prstGeom prst="rect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21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="" xmlns:a16="http://schemas.microsoft.com/office/drawing/2014/main" id="{1FA610AD-1F12-4B6B-AF82-997756ECF7C2}"/>
                </a:ext>
              </a:extLst>
            </p:cNvPr>
            <p:cNvSpPr/>
            <p:nvPr/>
          </p:nvSpPr>
          <p:spPr bwMode="auto">
            <a:xfrm>
              <a:off x="5092988" y="3035595"/>
              <a:ext cx="247469" cy="675168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22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="" xmlns:a16="http://schemas.microsoft.com/office/drawing/2014/main" id="{F06C9C7B-294C-43D6-89A6-DD3C241DDA9E}"/>
                </a:ext>
              </a:extLst>
            </p:cNvPr>
            <p:cNvSpPr/>
            <p:nvPr/>
          </p:nvSpPr>
          <p:spPr bwMode="auto">
            <a:xfrm>
              <a:off x="5319596" y="3035595"/>
              <a:ext cx="247469" cy="675168"/>
            </a:xfrm>
            <a:prstGeom prst="rect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23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="" xmlns:a16="http://schemas.microsoft.com/office/drawing/2014/main" id="{BBDB0293-465F-477B-BF9E-229C16E4940A}"/>
                </a:ext>
              </a:extLst>
            </p:cNvPr>
            <p:cNvSpPr/>
            <p:nvPr/>
          </p:nvSpPr>
          <p:spPr bwMode="auto">
            <a:xfrm>
              <a:off x="5540555" y="3035595"/>
              <a:ext cx="247469" cy="675168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24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="" xmlns:a16="http://schemas.microsoft.com/office/drawing/2014/main" id="{B03B2DC0-5CD1-4184-A1F0-3E5C871CEC2A}"/>
                </a:ext>
              </a:extLst>
            </p:cNvPr>
            <p:cNvSpPr/>
            <p:nvPr/>
          </p:nvSpPr>
          <p:spPr bwMode="auto">
            <a:xfrm>
              <a:off x="5761514" y="3035595"/>
              <a:ext cx="247469" cy="675168"/>
            </a:xfrm>
            <a:prstGeom prst="rect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25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="" xmlns:a16="http://schemas.microsoft.com/office/drawing/2014/main" id="{118C7A32-DEB1-4681-BCD1-2C6D6D660465}"/>
                </a:ext>
              </a:extLst>
            </p:cNvPr>
            <p:cNvSpPr/>
            <p:nvPr/>
          </p:nvSpPr>
          <p:spPr bwMode="auto">
            <a:xfrm>
              <a:off x="5988122" y="3035595"/>
              <a:ext cx="247469" cy="675168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26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="" xmlns:a16="http://schemas.microsoft.com/office/drawing/2014/main" id="{FBAD71C7-1C13-43F0-A9B3-00ACFDFA0747}"/>
                </a:ext>
              </a:extLst>
            </p:cNvPr>
            <p:cNvSpPr/>
            <p:nvPr/>
          </p:nvSpPr>
          <p:spPr bwMode="auto">
            <a:xfrm>
              <a:off x="6214730" y="3035595"/>
              <a:ext cx="247469" cy="675168"/>
            </a:xfrm>
            <a:prstGeom prst="rect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27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="" xmlns:a16="http://schemas.microsoft.com/office/drawing/2014/main" id="{C6073F48-CBB6-4311-B4D5-7DC8D7AC7677}"/>
                </a:ext>
              </a:extLst>
            </p:cNvPr>
            <p:cNvSpPr/>
            <p:nvPr/>
          </p:nvSpPr>
          <p:spPr bwMode="auto">
            <a:xfrm>
              <a:off x="6439455" y="3035595"/>
              <a:ext cx="247469" cy="675168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28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="" xmlns:a16="http://schemas.microsoft.com/office/drawing/2014/main" id="{18143C27-EB5A-4ED4-AEE9-C730699EA80D}"/>
                </a:ext>
              </a:extLst>
            </p:cNvPr>
            <p:cNvSpPr/>
            <p:nvPr/>
          </p:nvSpPr>
          <p:spPr bwMode="auto">
            <a:xfrm>
              <a:off x="6664180" y="3035595"/>
              <a:ext cx="247469" cy="675168"/>
            </a:xfrm>
            <a:prstGeom prst="rect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29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="" xmlns:a16="http://schemas.microsoft.com/office/drawing/2014/main" id="{B49D3613-5728-4D55-8EB0-EB7047E4526C}"/>
                </a:ext>
              </a:extLst>
            </p:cNvPr>
            <p:cNvSpPr/>
            <p:nvPr/>
          </p:nvSpPr>
          <p:spPr bwMode="auto">
            <a:xfrm>
              <a:off x="6887022" y="3035595"/>
              <a:ext cx="247469" cy="675168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30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="" xmlns:a16="http://schemas.microsoft.com/office/drawing/2014/main" id="{78634964-9A1A-40B6-B750-F08CDDD759BE}"/>
                </a:ext>
              </a:extLst>
            </p:cNvPr>
            <p:cNvSpPr/>
            <p:nvPr/>
          </p:nvSpPr>
          <p:spPr bwMode="auto">
            <a:xfrm>
              <a:off x="7107981" y="3035595"/>
              <a:ext cx="247469" cy="675168"/>
            </a:xfrm>
            <a:prstGeom prst="rect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31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="" xmlns:a16="http://schemas.microsoft.com/office/drawing/2014/main" id="{F07AE1A5-6A25-4474-9A73-1A24A4B1C08C}"/>
                </a:ext>
              </a:extLst>
            </p:cNvPr>
            <p:cNvSpPr/>
            <p:nvPr/>
          </p:nvSpPr>
          <p:spPr bwMode="auto">
            <a:xfrm>
              <a:off x="7334589" y="3035595"/>
              <a:ext cx="247469" cy="675168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32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="" xmlns:a16="http://schemas.microsoft.com/office/drawing/2014/main" id="{EEF3BBD2-D21A-4719-AC10-8EEA59630EA0}"/>
                </a:ext>
              </a:extLst>
            </p:cNvPr>
            <p:cNvSpPr/>
            <p:nvPr/>
          </p:nvSpPr>
          <p:spPr bwMode="auto">
            <a:xfrm>
              <a:off x="7561197" y="3035595"/>
              <a:ext cx="247469" cy="675168"/>
            </a:xfrm>
            <a:prstGeom prst="rect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33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="" xmlns:a16="http://schemas.microsoft.com/office/drawing/2014/main" id="{2AF282B8-A5B7-4C1B-BE63-0B88677F7EE9}"/>
                </a:ext>
              </a:extLst>
            </p:cNvPr>
            <p:cNvSpPr/>
            <p:nvPr/>
          </p:nvSpPr>
          <p:spPr bwMode="auto">
            <a:xfrm>
              <a:off x="7782156" y="3035595"/>
              <a:ext cx="247469" cy="675168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34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="" xmlns:a16="http://schemas.microsoft.com/office/drawing/2014/main" id="{7AE2CF61-6A54-4112-9130-E576C82E6326}"/>
                </a:ext>
              </a:extLst>
            </p:cNvPr>
            <p:cNvSpPr/>
            <p:nvPr/>
          </p:nvSpPr>
          <p:spPr bwMode="auto">
            <a:xfrm>
              <a:off x="8003115" y="3035595"/>
              <a:ext cx="247469" cy="675168"/>
            </a:xfrm>
            <a:prstGeom prst="rect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35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="" xmlns:a16="http://schemas.microsoft.com/office/drawing/2014/main" id="{860C549F-139E-4EA5-ABD6-D7E334971FCF}"/>
                </a:ext>
              </a:extLst>
            </p:cNvPr>
            <p:cNvSpPr/>
            <p:nvPr/>
          </p:nvSpPr>
          <p:spPr bwMode="auto">
            <a:xfrm>
              <a:off x="8229723" y="3035595"/>
              <a:ext cx="247469" cy="675168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36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="" xmlns:a16="http://schemas.microsoft.com/office/drawing/2014/main" id="{02024412-157E-48BF-ACD8-3145C0E23A38}"/>
                </a:ext>
              </a:extLst>
            </p:cNvPr>
            <p:cNvSpPr/>
            <p:nvPr/>
          </p:nvSpPr>
          <p:spPr bwMode="auto">
            <a:xfrm>
              <a:off x="8456331" y="3035595"/>
              <a:ext cx="247469" cy="675168"/>
            </a:xfrm>
            <a:prstGeom prst="rect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37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="" xmlns:a16="http://schemas.microsoft.com/office/drawing/2014/main" id="{AA79BAAA-3448-4F08-BB76-05B9DB3B45A5}"/>
                </a:ext>
              </a:extLst>
            </p:cNvPr>
            <p:cNvSpPr/>
            <p:nvPr/>
          </p:nvSpPr>
          <p:spPr bwMode="auto">
            <a:xfrm>
              <a:off x="8681056" y="3035595"/>
              <a:ext cx="247469" cy="675168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38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="" xmlns:a16="http://schemas.microsoft.com/office/drawing/2014/main" id="{AF6309C1-02B0-4CF3-B35C-5C3068D8937E}"/>
                </a:ext>
              </a:extLst>
            </p:cNvPr>
            <p:cNvSpPr/>
            <p:nvPr/>
          </p:nvSpPr>
          <p:spPr bwMode="auto">
            <a:xfrm>
              <a:off x="8905781" y="3035595"/>
              <a:ext cx="247469" cy="675168"/>
            </a:xfrm>
            <a:prstGeom prst="rect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39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="" xmlns:a16="http://schemas.microsoft.com/office/drawing/2014/main" id="{54B80CD4-862A-4523-BF00-E5536E9FF969}"/>
                </a:ext>
              </a:extLst>
            </p:cNvPr>
            <p:cNvSpPr/>
            <p:nvPr/>
          </p:nvSpPr>
          <p:spPr bwMode="auto">
            <a:xfrm>
              <a:off x="9128623" y="3035595"/>
              <a:ext cx="247469" cy="675168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40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="" xmlns:a16="http://schemas.microsoft.com/office/drawing/2014/main" id="{227BBA22-1B8A-4CC6-BD04-09C5BAB55352}"/>
                </a:ext>
              </a:extLst>
            </p:cNvPr>
            <p:cNvSpPr/>
            <p:nvPr/>
          </p:nvSpPr>
          <p:spPr bwMode="auto">
            <a:xfrm>
              <a:off x="9349582" y="3035595"/>
              <a:ext cx="247469" cy="675168"/>
            </a:xfrm>
            <a:prstGeom prst="rect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41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="" xmlns:a16="http://schemas.microsoft.com/office/drawing/2014/main" id="{F0FA4CD7-4768-4A70-872C-FB15059E5E80}"/>
                </a:ext>
              </a:extLst>
            </p:cNvPr>
            <p:cNvSpPr/>
            <p:nvPr/>
          </p:nvSpPr>
          <p:spPr bwMode="auto">
            <a:xfrm>
              <a:off x="9576190" y="3035595"/>
              <a:ext cx="247469" cy="675168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42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="" xmlns:a16="http://schemas.microsoft.com/office/drawing/2014/main" id="{12C46B0F-9709-4239-A8B2-E883FE6F80D3}"/>
                </a:ext>
              </a:extLst>
            </p:cNvPr>
            <p:cNvSpPr/>
            <p:nvPr/>
          </p:nvSpPr>
          <p:spPr bwMode="auto">
            <a:xfrm>
              <a:off x="9802798" y="3035595"/>
              <a:ext cx="247469" cy="675168"/>
            </a:xfrm>
            <a:prstGeom prst="rect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43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="" xmlns:a16="http://schemas.microsoft.com/office/drawing/2014/main" id="{90C287F9-F581-4189-A307-9C0EE355969B}"/>
                </a:ext>
              </a:extLst>
            </p:cNvPr>
            <p:cNvSpPr/>
            <p:nvPr/>
          </p:nvSpPr>
          <p:spPr bwMode="auto">
            <a:xfrm>
              <a:off x="10023757" y="3035595"/>
              <a:ext cx="247469" cy="675168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44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="" xmlns:a16="http://schemas.microsoft.com/office/drawing/2014/main" id="{6B27BC3B-22A8-4584-8275-473A0A647066}"/>
                </a:ext>
              </a:extLst>
            </p:cNvPr>
            <p:cNvSpPr/>
            <p:nvPr/>
          </p:nvSpPr>
          <p:spPr bwMode="auto">
            <a:xfrm>
              <a:off x="10244716" y="3035595"/>
              <a:ext cx="247469" cy="675168"/>
            </a:xfrm>
            <a:prstGeom prst="rect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45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="" xmlns:a16="http://schemas.microsoft.com/office/drawing/2014/main" id="{D211FC66-8722-4AB4-8112-AE468C791855}"/>
                </a:ext>
              </a:extLst>
            </p:cNvPr>
            <p:cNvSpPr/>
            <p:nvPr/>
          </p:nvSpPr>
          <p:spPr bwMode="auto">
            <a:xfrm>
              <a:off x="10471324" y="3035595"/>
              <a:ext cx="247469" cy="675168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46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="" xmlns:a16="http://schemas.microsoft.com/office/drawing/2014/main" id="{B3DE9A13-557F-4C47-8A79-F7B9BC762740}"/>
                </a:ext>
              </a:extLst>
            </p:cNvPr>
            <p:cNvSpPr/>
            <p:nvPr/>
          </p:nvSpPr>
          <p:spPr bwMode="auto">
            <a:xfrm>
              <a:off x="10697932" y="3035595"/>
              <a:ext cx="247469" cy="675168"/>
            </a:xfrm>
            <a:prstGeom prst="rect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47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="" xmlns:a16="http://schemas.microsoft.com/office/drawing/2014/main" id="{40AE6852-5357-4840-BDEA-9D3F51F1EBC8}"/>
                </a:ext>
              </a:extLst>
            </p:cNvPr>
            <p:cNvSpPr/>
            <p:nvPr/>
          </p:nvSpPr>
          <p:spPr bwMode="auto">
            <a:xfrm>
              <a:off x="10922657" y="3035595"/>
              <a:ext cx="247469" cy="675168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48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="" xmlns:a16="http://schemas.microsoft.com/office/drawing/2014/main" id="{20134540-0F3B-4EC1-8D6B-68BDC3857F60}"/>
                </a:ext>
              </a:extLst>
            </p:cNvPr>
            <p:cNvSpPr/>
            <p:nvPr/>
          </p:nvSpPr>
          <p:spPr bwMode="auto">
            <a:xfrm>
              <a:off x="11147382" y="3035595"/>
              <a:ext cx="247469" cy="675168"/>
            </a:xfrm>
            <a:prstGeom prst="rect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49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="" xmlns:a16="http://schemas.microsoft.com/office/drawing/2014/main" id="{6CA66A91-9332-4401-85D5-02C72A9DB987}"/>
                </a:ext>
              </a:extLst>
            </p:cNvPr>
            <p:cNvSpPr/>
            <p:nvPr/>
          </p:nvSpPr>
          <p:spPr bwMode="auto">
            <a:xfrm>
              <a:off x="11370224" y="3035595"/>
              <a:ext cx="247469" cy="675168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50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="" xmlns:a16="http://schemas.microsoft.com/office/drawing/2014/main" id="{6871608E-4AE2-4261-B9CA-238DA55DD633}"/>
                </a:ext>
              </a:extLst>
            </p:cNvPr>
            <p:cNvSpPr/>
            <p:nvPr/>
          </p:nvSpPr>
          <p:spPr bwMode="auto">
            <a:xfrm>
              <a:off x="11591183" y="3035595"/>
              <a:ext cx="247469" cy="675168"/>
            </a:xfrm>
            <a:prstGeom prst="rect">
              <a:avLst/>
            </a:prstGeom>
            <a:solidFill>
              <a:srgbClr val="0078D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51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="" xmlns:a16="http://schemas.microsoft.com/office/drawing/2014/main" id="{CAFA1B64-23BE-473D-A935-0A61D91A9C0A}"/>
                </a:ext>
              </a:extLst>
            </p:cNvPr>
            <p:cNvSpPr/>
            <p:nvPr/>
          </p:nvSpPr>
          <p:spPr bwMode="auto">
            <a:xfrm>
              <a:off x="11817791" y="3035595"/>
              <a:ext cx="247469" cy="675168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52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="" xmlns:a16="http://schemas.microsoft.com/office/drawing/2014/main" id="{89F1134A-5E86-4AF4-BFE2-1D8F674DC150}"/>
                </a:ext>
              </a:extLst>
            </p:cNvPr>
            <p:cNvSpPr/>
            <p:nvPr/>
          </p:nvSpPr>
          <p:spPr bwMode="auto">
            <a:xfrm>
              <a:off x="630647" y="1717156"/>
              <a:ext cx="2014993" cy="260498"/>
            </a:xfrm>
            <a:prstGeom prst="rect">
              <a:avLst/>
            </a:prstGeom>
            <a:solidFill>
              <a:srgbClr val="00827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بدء الشريك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="" xmlns:a16="http://schemas.microsoft.com/office/drawing/2014/main" id="{D0FE94AC-9DE2-4D7C-AB8F-24C9C3740015}"/>
                </a:ext>
              </a:extLst>
            </p:cNvPr>
            <p:cNvSpPr/>
            <p:nvPr/>
          </p:nvSpPr>
          <p:spPr bwMode="auto">
            <a:xfrm>
              <a:off x="857255" y="2121191"/>
              <a:ext cx="2014993" cy="260498"/>
            </a:xfrm>
            <a:prstGeom prst="rect">
              <a:avLst/>
            </a:prstGeom>
            <a:solidFill>
              <a:srgbClr val="00827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بدء العميل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="" xmlns:a16="http://schemas.microsoft.com/office/drawing/2014/main" id="{739B1005-DBBF-41CD-BC44-D40CD5C74ECC}"/>
                </a:ext>
              </a:extLst>
            </p:cNvPr>
            <p:cNvSpPr/>
            <p:nvPr/>
          </p:nvSpPr>
          <p:spPr bwMode="auto">
            <a:xfrm>
              <a:off x="1084202" y="2525226"/>
              <a:ext cx="2014993" cy="260498"/>
            </a:xfrm>
            <a:prstGeom prst="rect">
              <a:avLst/>
            </a:prstGeom>
            <a:solidFill>
              <a:srgbClr val="00827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ورشة عمل الجدولة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="" xmlns:a16="http://schemas.microsoft.com/office/drawing/2014/main" id="{0A6F0438-2962-4EB3-8D74-9A54B061C205}"/>
                </a:ext>
              </a:extLst>
            </p:cNvPr>
            <p:cNvSpPr/>
            <p:nvPr/>
          </p:nvSpPr>
          <p:spPr bwMode="auto">
            <a:xfrm>
              <a:off x="1520057" y="6523801"/>
              <a:ext cx="2014993" cy="260498"/>
            </a:xfrm>
            <a:prstGeom prst="rect">
              <a:avLst/>
            </a:prstGeom>
            <a:solidFill>
              <a:srgbClr val="FFB9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SBR 1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="" xmlns:a16="http://schemas.microsoft.com/office/drawing/2014/main" id="{D38DEF55-982D-45B1-983D-3A70DA48ADD7}"/>
                </a:ext>
              </a:extLst>
            </p:cNvPr>
            <p:cNvSpPr/>
            <p:nvPr/>
          </p:nvSpPr>
          <p:spPr bwMode="auto">
            <a:xfrm>
              <a:off x="1727978" y="6160029"/>
              <a:ext cx="2014993" cy="260498"/>
            </a:xfrm>
            <a:prstGeom prst="rect">
              <a:avLst/>
            </a:prstGeom>
            <a:solidFill>
              <a:srgbClr val="00827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ورشة عمل البيئة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="" xmlns:a16="http://schemas.microsoft.com/office/drawing/2014/main" id="{5B91B1FF-4D7B-469E-80D9-A325A03DE156}"/>
                </a:ext>
              </a:extLst>
            </p:cNvPr>
            <p:cNvSpPr/>
            <p:nvPr/>
          </p:nvSpPr>
          <p:spPr bwMode="auto">
            <a:xfrm>
              <a:off x="2499382" y="5799677"/>
              <a:ext cx="2441915" cy="230105"/>
            </a:xfrm>
            <a:prstGeom prst="rect">
              <a:avLst/>
            </a:prstGeom>
            <a:solidFill>
              <a:srgbClr val="00827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ورشة عمل دورة حياة التطبيقات </a:t>
              </a:r>
              <a:r>
                <a:rPr kumimoji="0" lang="ar-SA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(ALM)</a:t>
              </a:r>
              <a:r>
                <a:rPr kumimoji="0" lang="ar-SA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‬</a:t>
              </a:r>
            </a:p>
          </p:txBody>
        </p:sp>
        <p:cxnSp>
          <p:nvCxnSpPr>
            <p:cNvPr id="171" name="Connector: Elbow 170">
              <a:extLst>
                <a:ext uri="{FF2B5EF4-FFF2-40B4-BE49-F238E27FC236}">
                  <a16:creationId xmlns="" xmlns:a16="http://schemas.microsoft.com/office/drawing/2014/main" id="{BF8E0C3F-2A8D-4DC9-99DB-8E5DC1C75DB6}"/>
                </a:ext>
              </a:extLst>
            </p:cNvPr>
            <p:cNvCxnSpPr>
              <a:cxnSpLocks/>
              <a:stCxn id="165" idx="1"/>
              <a:endCxn id="113" idx="0"/>
            </p:cNvCxnSpPr>
            <p:nvPr/>
          </p:nvCxnSpPr>
          <p:spPr>
            <a:xfrm rot="10800000" flipV="1">
              <a:off x="506913" y="1847405"/>
              <a:ext cx="123734" cy="1188190"/>
            </a:xfrm>
            <a:prstGeom prst="bentConnector2">
              <a:avLst/>
            </a:prstGeom>
            <a:noFill/>
            <a:ln w="9525" cap="flat" cmpd="sng" algn="ctr">
              <a:solidFill>
                <a:srgbClr val="282828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72" name="Connector: Elbow 171">
              <a:extLst>
                <a:ext uri="{FF2B5EF4-FFF2-40B4-BE49-F238E27FC236}">
                  <a16:creationId xmlns="" xmlns:a16="http://schemas.microsoft.com/office/drawing/2014/main" id="{0BB96464-85C4-4E61-B04A-1209AEE1DD73}"/>
                </a:ext>
              </a:extLst>
            </p:cNvPr>
            <p:cNvCxnSpPr>
              <a:cxnSpLocks/>
              <a:stCxn id="166" idx="1"/>
              <a:endCxn id="114" idx="0"/>
            </p:cNvCxnSpPr>
            <p:nvPr/>
          </p:nvCxnSpPr>
          <p:spPr>
            <a:xfrm rot="10800000" flipV="1">
              <a:off x="733521" y="2251439"/>
              <a:ext cx="123734" cy="784155"/>
            </a:xfrm>
            <a:prstGeom prst="bentConnector2">
              <a:avLst/>
            </a:prstGeom>
            <a:noFill/>
            <a:ln w="9525" cap="flat" cmpd="sng" algn="ctr">
              <a:solidFill>
                <a:srgbClr val="282828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73" name="Connector: Elbow 172">
              <a:extLst>
                <a:ext uri="{FF2B5EF4-FFF2-40B4-BE49-F238E27FC236}">
                  <a16:creationId xmlns="" xmlns:a16="http://schemas.microsoft.com/office/drawing/2014/main" id="{7C5F9E6A-80E9-4A16-A46C-D6E6B35594F7}"/>
                </a:ext>
              </a:extLst>
            </p:cNvPr>
            <p:cNvCxnSpPr>
              <a:cxnSpLocks/>
              <a:stCxn id="167" idx="1"/>
              <a:endCxn id="115" idx="0"/>
            </p:cNvCxnSpPr>
            <p:nvPr/>
          </p:nvCxnSpPr>
          <p:spPr>
            <a:xfrm rot="10800000" flipV="1">
              <a:off x="960130" y="2655475"/>
              <a:ext cx="124073" cy="380120"/>
            </a:xfrm>
            <a:prstGeom prst="bentConnector2">
              <a:avLst/>
            </a:prstGeom>
            <a:noFill/>
            <a:ln w="9525" cap="flat" cmpd="sng" algn="ctr">
              <a:solidFill>
                <a:srgbClr val="282828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74" name="Connector: Elbow 173">
              <a:extLst>
                <a:ext uri="{FF2B5EF4-FFF2-40B4-BE49-F238E27FC236}">
                  <a16:creationId xmlns="" xmlns:a16="http://schemas.microsoft.com/office/drawing/2014/main" id="{1B2323C4-79B8-4C7A-90E2-D00A0BC76714}"/>
                </a:ext>
              </a:extLst>
            </p:cNvPr>
            <p:cNvCxnSpPr>
              <a:cxnSpLocks/>
              <a:stCxn id="168" idx="1"/>
              <a:endCxn id="116" idx="2"/>
            </p:cNvCxnSpPr>
            <p:nvPr/>
          </p:nvCxnSpPr>
          <p:spPr>
            <a:xfrm rot="10800000">
              <a:off x="1181089" y="3710764"/>
              <a:ext cx="338969" cy="2943287"/>
            </a:xfrm>
            <a:prstGeom prst="bentConnector2">
              <a:avLst/>
            </a:prstGeom>
            <a:noFill/>
            <a:ln w="9525" cap="flat" cmpd="sng" algn="ctr">
              <a:solidFill>
                <a:srgbClr val="282828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75" name="Connector: Elbow 174">
              <a:extLst>
                <a:ext uri="{FF2B5EF4-FFF2-40B4-BE49-F238E27FC236}">
                  <a16:creationId xmlns="" xmlns:a16="http://schemas.microsoft.com/office/drawing/2014/main" id="{992A42A2-5D60-425E-9192-29063B6AD371}"/>
                </a:ext>
              </a:extLst>
            </p:cNvPr>
            <p:cNvCxnSpPr>
              <a:cxnSpLocks/>
              <a:stCxn id="169" idx="1"/>
              <a:endCxn id="118" idx="2"/>
            </p:cNvCxnSpPr>
            <p:nvPr/>
          </p:nvCxnSpPr>
          <p:spPr>
            <a:xfrm rot="10800000">
              <a:off x="1628656" y="3710764"/>
              <a:ext cx="99323" cy="2579515"/>
            </a:xfrm>
            <a:prstGeom prst="bentConnector2">
              <a:avLst/>
            </a:prstGeom>
            <a:noFill/>
            <a:ln w="9525" cap="flat" cmpd="sng" algn="ctr">
              <a:solidFill>
                <a:srgbClr val="282828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76" name="Connector: Elbow 175">
              <a:extLst>
                <a:ext uri="{FF2B5EF4-FFF2-40B4-BE49-F238E27FC236}">
                  <a16:creationId xmlns="" xmlns:a16="http://schemas.microsoft.com/office/drawing/2014/main" id="{DACC8AD0-6B3D-44DF-9843-13B06EF066A5}"/>
                </a:ext>
              </a:extLst>
            </p:cNvPr>
            <p:cNvCxnSpPr>
              <a:cxnSpLocks/>
              <a:stCxn id="170" idx="1"/>
              <a:endCxn id="121" idx="2"/>
            </p:cNvCxnSpPr>
            <p:nvPr/>
          </p:nvCxnSpPr>
          <p:spPr>
            <a:xfrm flipH="1" flipV="1">
              <a:off x="2304713" y="3710763"/>
              <a:ext cx="194669" cy="2203967"/>
            </a:xfrm>
            <a:prstGeom prst="bentConnector2">
              <a:avLst/>
            </a:prstGeom>
            <a:noFill/>
            <a:ln w="9525" cap="flat" cmpd="sng" algn="ctr">
              <a:solidFill>
                <a:srgbClr val="282828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77" name="Rectangle 176">
              <a:extLst>
                <a:ext uri="{FF2B5EF4-FFF2-40B4-BE49-F238E27FC236}">
                  <a16:creationId xmlns="" xmlns:a16="http://schemas.microsoft.com/office/drawing/2014/main" id="{89C71738-242C-443C-B385-FE027A850D2E}"/>
                </a:ext>
              </a:extLst>
            </p:cNvPr>
            <p:cNvSpPr/>
            <p:nvPr/>
          </p:nvSpPr>
          <p:spPr bwMode="auto">
            <a:xfrm>
              <a:off x="3072346" y="5435905"/>
              <a:ext cx="2014993" cy="260498"/>
            </a:xfrm>
            <a:prstGeom prst="rect">
              <a:avLst/>
            </a:prstGeom>
            <a:solidFill>
              <a:srgbClr val="FFB9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rtl val="0"/>
                </a:rPr>
                <a:t>SBR 2</a:t>
              </a:r>
            </a:p>
          </p:txBody>
        </p:sp>
        <p:cxnSp>
          <p:nvCxnSpPr>
            <p:cNvPr id="178" name="Connector: Elbow 177">
              <a:extLst>
                <a:ext uri="{FF2B5EF4-FFF2-40B4-BE49-F238E27FC236}">
                  <a16:creationId xmlns="" xmlns:a16="http://schemas.microsoft.com/office/drawing/2014/main" id="{15AF2E77-4951-4224-BD57-AF11B5DC0226}"/>
                </a:ext>
              </a:extLst>
            </p:cNvPr>
            <p:cNvCxnSpPr>
              <a:cxnSpLocks/>
              <a:stCxn id="177" idx="1"/>
              <a:endCxn id="124" idx="2"/>
            </p:cNvCxnSpPr>
            <p:nvPr/>
          </p:nvCxnSpPr>
          <p:spPr>
            <a:xfrm rot="10800000">
              <a:off x="2975122" y="3710764"/>
              <a:ext cx="97224" cy="1855391"/>
            </a:xfrm>
            <a:prstGeom prst="bentConnector2">
              <a:avLst/>
            </a:prstGeom>
            <a:noFill/>
            <a:ln w="9525" cap="flat" cmpd="sng" algn="ctr">
              <a:solidFill>
                <a:srgbClr val="282828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79" name="Rectangle 178">
              <a:extLst>
                <a:ext uri="{FF2B5EF4-FFF2-40B4-BE49-F238E27FC236}">
                  <a16:creationId xmlns="" xmlns:a16="http://schemas.microsoft.com/office/drawing/2014/main" id="{EF351BAD-C79C-4A54-818A-67DD10542CB2}"/>
                </a:ext>
              </a:extLst>
            </p:cNvPr>
            <p:cNvSpPr/>
            <p:nvPr/>
          </p:nvSpPr>
          <p:spPr bwMode="auto">
            <a:xfrm>
              <a:off x="383611" y="3330643"/>
              <a:ext cx="2688735" cy="26049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المتطلبات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="" xmlns:a16="http://schemas.microsoft.com/office/drawing/2014/main" id="{0FB5329C-A061-4355-97C5-5BB348BB10C4}"/>
                </a:ext>
              </a:extLst>
            </p:cNvPr>
            <p:cNvSpPr/>
            <p:nvPr/>
          </p:nvSpPr>
          <p:spPr bwMode="auto">
            <a:xfrm>
              <a:off x="3081642" y="3330643"/>
              <a:ext cx="4473906" cy="26049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تكرارات التصميم/البناء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="" xmlns:a16="http://schemas.microsoft.com/office/drawing/2014/main" id="{1E84BDA9-875C-43D1-86BC-35FDE89C9D46}"/>
                </a:ext>
              </a:extLst>
            </p:cNvPr>
            <p:cNvSpPr/>
            <p:nvPr/>
          </p:nvSpPr>
          <p:spPr bwMode="auto">
            <a:xfrm>
              <a:off x="7549900" y="3330643"/>
              <a:ext cx="3146150" cy="26049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التثبيت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="" xmlns:a16="http://schemas.microsoft.com/office/drawing/2014/main" id="{AE9F32B7-B3B5-4741-B473-0451258F35D9}"/>
                </a:ext>
              </a:extLst>
            </p:cNvPr>
            <p:cNvSpPr/>
            <p:nvPr/>
          </p:nvSpPr>
          <p:spPr bwMode="auto">
            <a:xfrm>
              <a:off x="10696050" y="3330643"/>
              <a:ext cx="1359913" cy="26049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إعداد العرض المباشر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="" xmlns:a16="http://schemas.microsoft.com/office/drawing/2014/main" id="{5071A5D7-F040-4132-8BBB-DB2A1DCDE594}"/>
                </a:ext>
              </a:extLst>
            </p:cNvPr>
            <p:cNvSpPr/>
            <p:nvPr/>
          </p:nvSpPr>
          <p:spPr bwMode="auto">
            <a:xfrm>
              <a:off x="3746521" y="1256792"/>
              <a:ext cx="2014993" cy="260498"/>
            </a:xfrm>
            <a:prstGeom prst="rect">
              <a:avLst/>
            </a:prstGeom>
            <a:solidFill>
              <a:srgbClr val="00827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rtl/>
                </a:rPr>
                <a:t>ورشة عمل ترحيل البيانات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="" xmlns:a16="http://schemas.microsoft.com/office/drawing/2014/main" id="{C9E0A82F-7DFB-4D12-B5BE-EDE092E69BFE}"/>
                </a:ext>
              </a:extLst>
            </p:cNvPr>
            <p:cNvSpPr/>
            <p:nvPr/>
          </p:nvSpPr>
          <p:spPr bwMode="auto">
            <a:xfrm>
              <a:off x="3746521" y="1701005"/>
              <a:ext cx="2014993" cy="260498"/>
            </a:xfrm>
            <a:prstGeom prst="rect">
              <a:avLst/>
            </a:prstGeom>
            <a:solidFill>
              <a:srgbClr val="00827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ورشة عمل التكامل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="" xmlns:a16="http://schemas.microsoft.com/office/drawing/2014/main" id="{DF616CDE-CFBB-4FF5-806C-149417796CEB}"/>
                </a:ext>
              </a:extLst>
            </p:cNvPr>
            <p:cNvSpPr/>
            <p:nvPr/>
          </p:nvSpPr>
          <p:spPr bwMode="auto">
            <a:xfrm>
              <a:off x="4419755" y="2145218"/>
              <a:ext cx="2014993" cy="260498"/>
            </a:xfrm>
            <a:prstGeom prst="rect">
              <a:avLst/>
            </a:prstGeom>
            <a:solidFill>
              <a:srgbClr val="00827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ورشة عمل </a:t>
              </a:r>
              <a:r>
                <a:rPr kumimoji="0" lang="ar-SA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BI</a:t>
              </a:r>
            </a:p>
          </p:txBody>
        </p:sp>
        <p:cxnSp>
          <p:nvCxnSpPr>
            <p:cNvPr id="186" name="Connector: Elbow 185">
              <a:extLst>
                <a:ext uri="{FF2B5EF4-FFF2-40B4-BE49-F238E27FC236}">
                  <a16:creationId xmlns="" xmlns:a16="http://schemas.microsoft.com/office/drawing/2014/main" id="{09A24B63-2AAA-4D8D-B4BF-380ABF802584}"/>
                </a:ext>
              </a:extLst>
            </p:cNvPr>
            <p:cNvCxnSpPr>
              <a:cxnSpLocks/>
              <a:stCxn id="183" idx="1"/>
              <a:endCxn id="125" idx="0"/>
            </p:cNvCxnSpPr>
            <p:nvPr/>
          </p:nvCxnSpPr>
          <p:spPr>
            <a:xfrm rot="10800000" flipV="1">
              <a:off x="3201731" y="1387041"/>
              <a:ext cx="544791" cy="1648554"/>
            </a:xfrm>
            <a:prstGeom prst="bentConnector2">
              <a:avLst/>
            </a:prstGeom>
            <a:noFill/>
            <a:ln w="9525" cap="flat" cmpd="sng" algn="ctr">
              <a:solidFill>
                <a:srgbClr val="282828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87" name="Connector: Elbow 186">
              <a:extLst>
                <a:ext uri="{FF2B5EF4-FFF2-40B4-BE49-F238E27FC236}">
                  <a16:creationId xmlns="" xmlns:a16="http://schemas.microsoft.com/office/drawing/2014/main" id="{30456856-9AAE-42ED-BA30-79914B5A463D}"/>
                </a:ext>
              </a:extLst>
            </p:cNvPr>
            <p:cNvCxnSpPr>
              <a:cxnSpLocks/>
              <a:stCxn id="184" idx="1"/>
              <a:endCxn id="127" idx="0"/>
            </p:cNvCxnSpPr>
            <p:nvPr/>
          </p:nvCxnSpPr>
          <p:spPr>
            <a:xfrm rot="10800000" flipV="1">
              <a:off x="3643649" y="1831253"/>
              <a:ext cx="102873" cy="1204341"/>
            </a:xfrm>
            <a:prstGeom prst="bentConnector2">
              <a:avLst/>
            </a:prstGeom>
            <a:noFill/>
            <a:ln w="9525" cap="flat" cmpd="sng" algn="ctr">
              <a:solidFill>
                <a:srgbClr val="282828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88" name="Connector: Elbow 187">
              <a:extLst>
                <a:ext uri="{FF2B5EF4-FFF2-40B4-BE49-F238E27FC236}">
                  <a16:creationId xmlns="" xmlns:a16="http://schemas.microsoft.com/office/drawing/2014/main" id="{5110378B-EEB4-47B5-8DA0-2ABA478D27A9}"/>
                </a:ext>
              </a:extLst>
            </p:cNvPr>
            <p:cNvCxnSpPr>
              <a:cxnSpLocks/>
              <a:stCxn id="185" idx="1"/>
              <a:endCxn id="129" idx="0"/>
            </p:cNvCxnSpPr>
            <p:nvPr/>
          </p:nvCxnSpPr>
          <p:spPr>
            <a:xfrm rot="10800000" flipV="1">
              <a:off x="4096865" y="2275467"/>
              <a:ext cx="322891" cy="760128"/>
            </a:xfrm>
            <a:prstGeom prst="bentConnector2">
              <a:avLst/>
            </a:prstGeom>
            <a:noFill/>
            <a:ln w="9525" cap="flat" cmpd="sng" algn="ctr">
              <a:solidFill>
                <a:srgbClr val="282828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89" name="Rectangle 188">
              <a:extLst>
                <a:ext uri="{FF2B5EF4-FFF2-40B4-BE49-F238E27FC236}">
                  <a16:creationId xmlns="" xmlns:a16="http://schemas.microsoft.com/office/drawing/2014/main" id="{0A2803AF-C188-4F8A-B708-D629F019A517}"/>
                </a:ext>
              </a:extLst>
            </p:cNvPr>
            <p:cNvSpPr/>
            <p:nvPr/>
          </p:nvSpPr>
          <p:spPr bwMode="auto">
            <a:xfrm>
              <a:off x="7782156" y="4077269"/>
              <a:ext cx="2014993" cy="260498"/>
            </a:xfrm>
            <a:prstGeom prst="rect">
              <a:avLst/>
            </a:prstGeom>
            <a:solidFill>
              <a:srgbClr val="FFB9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SBR 4</a:t>
              </a:r>
            </a:p>
          </p:txBody>
        </p:sp>
        <p:cxnSp>
          <p:nvCxnSpPr>
            <p:cNvPr id="190" name="Connector: Elbow 189">
              <a:extLst>
                <a:ext uri="{FF2B5EF4-FFF2-40B4-BE49-F238E27FC236}">
                  <a16:creationId xmlns="" xmlns:a16="http://schemas.microsoft.com/office/drawing/2014/main" id="{A5F41D8C-0DBD-4710-896A-5337EF51CE71}"/>
                </a:ext>
              </a:extLst>
            </p:cNvPr>
            <p:cNvCxnSpPr>
              <a:cxnSpLocks/>
              <a:stCxn id="189" idx="1"/>
              <a:endCxn id="144" idx="2"/>
            </p:cNvCxnSpPr>
            <p:nvPr/>
          </p:nvCxnSpPr>
          <p:spPr>
            <a:xfrm rot="10800000">
              <a:off x="7458324" y="3710764"/>
              <a:ext cx="323832" cy="496755"/>
            </a:xfrm>
            <a:prstGeom prst="bentConnector2">
              <a:avLst/>
            </a:prstGeom>
            <a:noFill/>
            <a:ln w="9525" cap="flat" cmpd="sng" algn="ctr">
              <a:solidFill>
                <a:srgbClr val="282828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91" name="Rectangle 190">
              <a:extLst>
                <a:ext uri="{FF2B5EF4-FFF2-40B4-BE49-F238E27FC236}">
                  <a16:creationId xmlns="" xmlns:a16="http://schemas.microsoft.com/office/drawing/2014/main" id="{F1C2C2DD-075F-4FBA-BB95-7CDBE37027C3}"/>
                </a:ext>
              </a:extLst>
            </p:cNvPr>
            <p:cNvSpPr/>
            <p:nvPr/>
          </p:nvSpPr>
          <p:spPr bwMode="auto">
            <a:xfrm>
              <a:off x="4856552" y="2589431"/>
              <a:ext cx="2014993" cy="260498"/>
            </a:xfrm>
            <a:prstGeom prst="rect">
              <a:avLst/>
            </a:prstGeom>
            <a:solidFill>
              <a:srgbClr val="00827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ورشة عمل الفروق</a:t>
              </a:r>
            </a:p>
          </p:txBody>
        </p:sp>
        <p:cxnSp>
          <p:nvCxnSpPr>
            <p:cNvPr id="192" name="Connector: Elbow 191">
              <a:extLst>
                <a:ext uri="{FF2B5EF4-FFF2-40B4-BE49-F238E27FC236}">
                  <a16:creationId xmlns="" xmlns:a16="http://schemas.microsoft.com/office/drawing/2014/main" id="{AB1A92DC-0F56-46C6-8D0A-43C92A410DE3}"/>
                </a:ext>
              </a:extLst>
            </p:cNvPr>
            <p:cNvCxnSpPr>
              <a:cxnSpLocks/>
              <a:stCxn id="191" idx="1"/>
              <a:endCxn id="131" idx="0"/>
            </p:cNvCxnSpPr>
            <p:nvPr/>
          </p:nvCxnSpPr>
          <p:spPr>
            <a:xfrm rot="10800000" flipV="1">
              <a:off x="4546314" y="2719679"/>
              <a:ext cx="310238" cy="315915"/>
            </a:xfrm>
            <a:prstGeom prst="bentConnector2">
              <a:avLst/>
            </a:prstGeom>
            <a:noFill/>
            <a:ln w="9525" cap="flat" cmpd="sng" algn="ctr">
              <a:solidFill>
                <a:srgbClr val="282828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93" name="Rectangle 192">
              <a:extLst>
                <a:ext uri="{FF2B5EF4-FFF2-40B4-BE49-F238E27FC236}">
                  <a16:creationId xmlns="" xmlns:a16="http://schemas.microsoft.com/office/drawing/2014/main" id="{EFC35515-C894-46EE-85A1-C1190E971D43}"/>
                </a:ext>
              </a:extLst>
            </p:cNvPr>
            <p:cNvSpPr/>
            <p:nvPr/>
          </p:nvSpPr>
          <p:spPr bwMode="auto">
            <a:xfrm>
              <a:off x="5316771" y="5163271"/>
              <a:ext cx="2014993" cy="260498"/>
            </a:xfrm>
            <a:prstGeom prst="rect">
              <a:avLst/>
            </a:prstGeom>
            <a:solidFill>
              <a:srgbClr val="FFB9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SBR 3</a:t>
              </a:r>
            </a:p>
          </p:txBody>
        </p:sp>
        <p:cxnSp>
          <p:nvCxnSpPr>
            <p:cNvPr id="194" name="Connector: Elbow 193">
              <a:extLst>
                <a:ext uri="{FF2B5EF4-FFF2-40B4-BE49-F238E27FC236}">
                  <a16:creationId xmlns="" xmlns:a16="http://schemas.microsoft.com/office/drawing/2014/main" id="{5ED32F0E-16F5-4EFE-82DA-854EE167AD64}"/>
                </a:ext>
              </a:extLst>
            </p:cNvPr>
            <p:cNvCxnSpPr>
              <a:cxnSpLocks/>
              <a:stCxn id="193" idx="1"/>
              <a:endCxn id="134" idx="2"/>
            </p:cNvCxnSpPr>
            <p:nvPr/>
          </p:nvCxnSpPr>
          <p:spPr>
            <a:xfrm rot="10800000">
              <a:off x="5216723" y="3710764"/>
              <a:ext cx="100048" cy="1582757"/>
            </a:xfrm>
            <a:prstGeom prst="bentConnector2">
              <a:avLst/>
            </a:prstGeom>
            <a:noFill/>
            <a:ln w="9525" cap="flat" cmpd="sng" algn="ctr">
              <a:solidFill>
                <a:srgbClr val="282828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95" name="Rectangle 194">
              <a:extLst>
                <a:ext uri="{FF2B5EF4-FFF2-40B4-BE49-F238E27FC236}">
                  <a16:creationId xmlns="" xmlns:a16="http://schemas.microsoft.com/office/drawing/2014/main" id="{9C6A2A31-5951-4B11-AEE3-2CF930315BE2}"/>
                </a:ext>
              </a:extLst>
            </p:cNvPr>
            <p:cNvSpPr/>
            <p:nvPr/>
          </p:nvSpPr>
          <p:spPr bwMode="auto">
            <a:xfrm>
              <a:off x="6190322" y="4818825"/>
              <a:ext cx="2014993" cy="260498"/>
            </a:xfrm>
            <a:prstGeom prst="rect">
              <a:avLst/>
            </a:prstGeom>
            <a:solidFill>
              <a:srgbClr val="00827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ورشة عمل الاختبار</a:t>
              </a:r>
            </a:p>
          </p:txBody>
        </p:sp>
        <p:cxnSp>
          <p:nvCxnSpPr>
            <p:cNvPr id="196" name="Connector: Elbow 195">
              <a:extLst>
                <a:ext uri="{FF2B5EF4-FFF2-40B4-BE49-F238E27FC236}">
                  <a16:creationId xmlns="" xmlns:a16="http://schemas.microsoft.com/office/drawing/2014/main" id="{F344E22C-DD55-4EF0-8688-C04CB1563879}"/>
                </a:ext>
              </a:extLst>
            </p:cNvPr>
            <p:cNvCxnSpPr>
              <a:cxnSpLocks/>
              <a:stCxn id="195" idx="1"/>
              <a:endCxn id="137" idx="2"/>
            </p:cNvCxnSpPr>
            <p:nvPr/>
          </p:nvCxnSpPr>
          <p:spPr>
            <a:xfrm rot="10800000">
              <a:off x="5885250" y="3710764"/>
              <a:ext cx="305073" cy="1238311"/>
            </a:xfrm>
            <a:prstGeom prst="bentConnector2">
              <a:avLst/>
            </a:prstGeom>
            <a:noFill/>
            <a:ln w="9525" cap="flat" cmpd="sng" algn="ctr">
              <a:solidFill>
                <a:srgbClr val="282828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97" name="Rectangle 196">
              <a:extLst>
                <a:ext uri="{FF2B5EF4-FFF2-40B4-BE49-F238E27FC236}">
                  <a16:creationId xmlns="" xmlns:a16="http://schemas.microsoft.com/office/drawing/2014/main" id="{37E9D977-46EE-4C5B-85D0-BC68C2C67FE2}"/>
                </a:ext>
              </a:extLst>
            </p:cNvPr>
            <p:cNvSpPr/>
            <p:nvPr/>
          </p:nvSpPr>
          <p:spPr bwMode="auto">
            <a:xfrm>
              <a:off x="6767346" y="4430355"/>
              <a:ext cx="2014993" cy="260498"/>
            </a:xfrm>
            <a:prstGeom prst="rect">
              <a:avLst/>
            </a:prstGeom>
            <a:solidFill>
              <a:srgbClr val="00827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ورشة عمل الأداء</a:t>
              </a:r>
            </a:p>
          </p:txBody>
        </p:sp>
        <p:cxnSp>
          <p:nvCxnSpPr>
            <p:cNvPr id="198" name="Connector: Elbow 197">
              <a:extLst>
                <a:ext uri="{FF2B5EF4-FFF2-40B4-BE49-F238E27FC236}">
                  <a16:creationId xmlns="" xmlns:a16="http://schemas.microsoft.com/office/drawing/2014/main" id="{7D5585DC-8450-4DD5-8C4E-F6447161F7EF}"/>
                </a:ext>
              </a:extLst>
            </p:cNvPr>
            <p:cNvCxnSpPr>
              <a:cxnSpLocks/>
              <a:stCxn id="197" idx="1"/>
              <a:endCxn id="140" idx="2"/>
            </p:cNvCxnSpPr>
            <p:nvPr/>
          </p:nvCxnSpPr>
          <p:spPr>
            <a:xfrm rot="10800000">
              <a:off x="6563190" y="3710764"/>
              <a:ext cx="204156" cy="849841"/>
            </a:xfrm>
            <a:prstGeom prst="bentConnector2">
              <a:avLst/>
            </a:prstGeom>
            <a:noFill/>
            <a:ln w="9525" cap="flat" cmpd="sng" algn="ctr">
              <a:solidFill>
                <a:srgbClr val="282828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99" name="Rectangle 198">
              <a:extLst>
                <a:ext uri="{FF2B5EF4-FFF2-40B4-BE49-F238E27FC236}">
                  <a16:creationId xmlns="" xmlns:a16="http://schemas.microsoft.com/office/drawing/2014/main" id="{94D46990-0763-4DDF-B5D9-23BD00606771}"/>
                </a:ext>
              </a:extLst>
            </p:cNvPr>
            <p:cNvSpPr/>
            <p:nvPr/>
          </p:nvSpPr>
          <p:spPr bwMode="auto">
            <a:xfrm>
              <a:off x="6347953" y="1717156"/>
              <a:ext cx="2014993" cy="299096"/>
            </a:xfrm>
            <a:prstGeom prst="rect">
              <a:avLst/>
            </a:prstGeom>
            <a:solidFill>
              <a:srgbClr val="00827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ورشة عمل الخطة المرحلية</a:t>
              </a:r>
            </a:p>
          </p:txBody>
        </p:sp>
        <p:cxnSp>
          <p:nvCxnSpPr>
            <p:cNvPr id="200" name="Connector: Elbow 199">
              <a:extLst>
                <a:ext uri="{FF2B5EF4-FFF2-40B4-BE49-F238E27FC236}">
                  <a16:creationId xmlns="" xmlns:a16="http://schemas.microsoft.com/office/drawing/2014/main" id="{3C925715-D65D-4675-BFF0-3E02E6039AEE}"/>
                </a:ext>
              </a:extLst>
            </p:cNvPr>
            <p:cNvCxnSpPr>
              <a:cxnSpLocks/>
              <a:stCxn id="199" idx="3"/>
              <a:endCxn id="149" idx="0"/>
            </p:cNvCxnSpPr>
            <p:nvPr/>
          </p:nvCxnSpPr>
          <p:spPr>
            <a:xfrm>
              <a:off x="8362946" y="1866704"/>
              <a:ext cx="217120" cy="1168891"/>
            </a:xfrm>
            <a:prstGeom prst="bentConnector2">
              <a:avLst/>
            </a:prstGeom>
            <a:noFill/>
            <a:ln w="9525" cap="flat" cmpd="sng" algn="ctr">
              <a:solidFill>
                <a:srgbClr val="282828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201" name="Rectangle 200">
              <a:extLst>
                <a:ext uri="{FF2B5EF4-FFF2-40B4-BE49-F238E27FC236}">
                  <a16:creationId xmlns="" xmlns:a16="http://schemas.microsoft.com/office/drawing/2014/main" id="{B96EBA7A-2B06-41D5-9766-2C2C1BF29D60}"/>
                </a:ext>
              </a:extLst>
            </p:cNvPr>
            <p:cNvSpPr/>
            <p:nvPr/>
          </p:nvSpPr>
          <p:spPr bwMode="auto">
            <a:xfrm>
              <a:off x="7808666" y="5175407"/>
              <a:ext cx="2014993" cy="260498"/>
            </a:xfrm>
            <a:prstGeom prst="rect">
              <a:avLst/>
            </a:prstGeom>
            <a:solidFill>
              <a:srgbClr val="00827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مراجعة </a:t>
              </a:r>
              <a:r>
                <a:rPr lang="ar-SA" sz="14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العرض</a:t>
              </a:r>
              <a:r>
                <a:rPr kumimoji="0" lang="ar-SA" sz="14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المباشر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2" name="Connector: Elbow 201">
              <a:extLst>
                <a:ext uri="{FF2B5EF4-FFF2-40B4-BE49-F238E27FC236}">
                  <a16:creationId xmlns="" xmlns:a16="http://schemas.microsoft.com/office/drawing/2014/main" id="{A0E118A6-4536-430A-B215-6302593DA128}"/>
                </a:ext>
              </a:extLst>
            </p:cNvPr>
            <p:cNvCxnSpPr>
              <a:cxnSpLocks/>
              <a:stCxn id="201" idx="3"/>
              <a:endCxn id="157" idx="2"/>
            </p:cNvCxnSpPr>
            <p:nvPr/>
          </p:nvCxnSpPr>
          <p:spPr>
            <a:xfrm flipV="1">
              <a:off x="9823659" y="3710763"/>
              <a:ext cx="544792" cy="1594893"/>
            </a:xfrm>
            <a:prstGeom prst="bentConnector2">
              <a:avLst/>
            </a:prstGeom>
            <a:noFill/>
            <a:ln w="9525" cap="flat" cmpd="sng" algn="ctr">
              <a:solidFill>
                <a:srgbClr val="282828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203" name="Rectangle 202">
              <a:extLst>
                <a:ext uri="{FF2B5EF4-FFF2-40B4-BE49-F238E27FC236}">
                  <a16:creationId xmlns="" xmlns:a16="http://schemas.microsoft.com/office/drawing/2014/main" id="{1825956D-05E4-4268-B972-5626321D6F5C}"/>
                </a:ext>
              </a:extLst>
            </p:cNvPr>
            <p:cNvSpPr/>
            <p:nvPr/>
          </p:nvSpPr>
          <p:spPr bwMode="auto">
            <a:xfrm>
              <a:off x="9201439" y="5799678"/>
              <a:ext cx="2014993" cy="260498"/>
            </a:xfrm>
            <a:prstGeom prst="rect">
              <a:avLst/>
            </a:prstGeom>
            <a:solidFill>
              <a:srgbClr val="00827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العرض المباشر</a:t>
              </a:r>
            </a:p>
          </p:txBody>
        </p:sp>
        <p:cxnSp>
          <p:nvCxnSpPr>
            <p:cNvPr id="204" name="Connector: Elbow 203">
              <a:extLst>
                <a:ext uri="{FF2B5EF4-FFF2-40B4-BE49-F238E27FC236}">
                  <a16:creationId xmlns="" xmlns:a16="http://schemas.microsoft.com/office/drawing/2014/main" id="{E5DA1AEE-997D-43AC-85EC-9EF1391EE9AE}"/>
                </a:ext>
              </a:extLst>
            </p:cNvPr>
            <p:cNvCxnSpPr>
              <a:cxnSpLocks/>
              <a:stCxn id="203" idx="3"/>
              <a:endCxn id="164" idx="2"/>
            </p:cNvCxnSpPr>
            <p:nvPr/>
          </p:nvCxnSpPr>
          <p:spPr>
            <a:xfrm flipV="1">
              <a:off x="11216432" y="3710763"/>
              <a:ext cx="725094" cy="2219164"/>
            </a:xfrm>
            <a:prstGeom prst="bentConnector2">
              <a:avLst/>
            </a:prstGeom>
            <a:noFill/>
            <a:ln w="9525" cap="flat" cmpd="sng" algn="ctr">
              <a:solidFill>
                <a:srgbClr val="282828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205" name="Rectangle 204">
              <a:extLst>
                <a:ext uri="{FF2B5EF4-FFF2-40B4-BE49-F238E27FC236}">
                  <a16:creationId xmlns="" xmlns:a16="http://schemas.microsoft.com/office/drawing/2014/main" id="{003AC73F-5C29-4654-94EF-BF38D5EF0DF1}"/>
                </a:ext>
              </a:extLst>
            </p:cNvPr>
            <p:cNvSpPr/>
            <p:nvPr/>
          </p:nvSpPr>
          <p:spPr bwMode="auto">
            <a:xfrm>
              <a:off x="10241754" y="1887667"/>
              <a:ext cx="247469" cy="67516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45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="" xmlns:a16="http://schemas.microsoft.com/office/drawing/2014/main" id="{FC815CE0-C5F7-4A9F-91CE-DBBEA075B2E8}"/>
                </a:ext>
              </a:extLst>
            </p:cNvPr>
            <p:cNvSpPr/>
            <p:nvPr/>
          </p:nvSpPr>
          <p:spPr bwMode="auto">
            <a:xfrm>
              <a:off x="10468362" y="1887667"/>
              <a:ext cx="247469" cy="67516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46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="" xmlns:a16="http://schemas.microsoft.com/office/drawing/2014/main" id="{1355633F-7517-4A6B-B519-881E36565517}"/>
                </a:ext>
              </a:extLst>
            </p:cNvPr>
            <p:cNvSpPr/>
            <p:nvPr/>
          </p:nvSpPr>
          <p:spPr bwMode="auto">
            <a:xfrm>
              <a:off x="10694970" y="1887667"/>
              <a:ext cx="247469" cy="67516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47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="" xmlns:a16="http://schemas.microsoft.com/office/drawing/2014/main" id="{18B6FCAA-EBC6-46B9-A950-ADD58015E770}"/>
                </a:ext>
              </a:extLst>
            </p:cNvPr>
            <p:cNvSpPr/>
            <p:nvPr/>
          </p:nvSpPr>
          <p:spPr bwMode="auto">
            <a:xfrm>
              <a:off x="10919695" y="1887667"/>
              <a:ext cx="247469" cy="67516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48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="" xmlns:a16="http://schemas.microsoft.com/office/drawing/2014/main" id="{737849C5-58B0-46FF-A903-BEB98D013F1A}"/>
                </a:ext>
              </a:extLst>
            </p:cNvPr>
            <p:cNvSpPr/>
            <p:nvPr/>
          </p:nvSpPr>
          <p:spPr bwMode="auto">
            <a:xfrm>
              <a:off x="11144420" y="1887667"/>
              <a:ext cx="247469" cy="67516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49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="" xmlns:a16="http://schemas.microsoft.com/office/drawing/2014/main" id="{2F8113E5-4514-4511-A073-332F3168F059}"/>
                </a:ext>
              </a:extLst>
            </p:cNvPr>
            <p:cNvSpPr/>
            <p:nvPr/>
          </p:nvSpPr>
          <p:spPr bwMode="auto">
            <a:xfrm>
              <a:off x="11367262" y="1887667"/>
              <a:ext cx="247469" cy="67516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50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="" xmlns:a16="http://schemas.microsoft.com/office/drawing/2014/main" id="{2EAA42AC-0D12-4FE0-AC15-4B5F1297D8C4}"/>
                </a:ext>
              </a:extLst>
            </p:cNvPr>
            <p:cNvSpPr/>
            <p:nvPr/>
          </p:nvSpPr>
          <p:spPr bwMode="auto">
            <a:xfrm>
              <a:off x="11588221" y="1887667"/>
              <a:ext cx="247469" cy="67516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51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="" xmlns:a16="http://schemas.microsoft.com/office/drawing/2014/main" id="{FF7C3170-0956-4D2E-B856-29FE73D1563E}"/>
                </a:ext>
              </a:extLst>
            </p:cNvPr>
            <p:cNvSpPr/>
            <p:nvPr/>
          </p:nvSpPr>
          <p:spPr bwMode="auto">
            <a:xfrm>
              <a:off x="11814829" y="1887667"/>
              <a:ext cx="247469" cy="67516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9144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52</a:t>
              </a:r>
            </a:p>
          </p:txBody>
        </p:sp>
        <p:cxnSp>
          <p:nvCxnSpPr>
            <p:cNvPr id="213" name="Connector: Elbow 212">
              <a:extLst>
                <a:ext uri="{FF2B5EF4-FFF2-40B4-BE49-F238E27FC236}">
                  <a16:creationId xmlns="" xmlns:a16="http://schemas.microsoft.com/office/drawing/2014/main" id="{CCF6277E-9472-48FC-AEE6-94644FF35C83}"/>
                </a:ext>
              </a:extLst>
            </p:cNvPr>
            <p:cNvCxnSpPr>
              <a:cxnSpLocks/>
              <a:stCxn id="205" idx="2"/>
              <a:endCxn id="157" idx="0"/>
            </p:cNvCxnSpPr>
            <p:nvPr/>
          </p:nvCxnSpPr>
          <p:spPr>
            <a:xfrm rot="16200000" flipH="1">
              <a:off x="10130590" y="2797734"/>
              <a:ext cx="472760" cy="2962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282828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14" name="Connector: Elbow 213">
              <a:extLst>
                <a:ext uri="{FF2B5EF4-FFF2-40B4-BE49-F238E27FC236}">
                  <a16:creationId xmlns="" xmlns:a16="http://schemas.microsoft.com/office/drawing/2014/main" id="{ADF3E232-2D7D-4BA5-9FEA-DBDF68A4A386}"/>
                </a:ext>
              </a:extLst>
            </p:cNvPr>
            <p:cNvCxnSpPr>
              <a:cxnSpLocks/>
              <a:stCxn id="206" idx="2"/>
              <a:endCxn id="158" idx="0"/>
            </p:cNvCxnSpPr>
            <p:nvPr/>
          </p:nvCxnSpPr>
          <p:spPr>
            <a:xfrm rot="16200000" flipH="1">
              <a:off x="10357198" y="2797734"/>
              <a:ext cx="472760" cy="2962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282828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15" name="Connector: Elbow 214">
              <a:extLst>
                <a:ext uri="{FF2B5EF4-FFF2-40B4-BE49-F238E27FC236}">
                  <a16:creationId xmlns="" xmlns:a16="http://schemas.microsoft.com/office/drawing/2014/main" id="{FE2E2CF4-4720-45A0-BF5B-663E37A1FE9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583806" y="2797734"/>
              <a:ext cx="472760" cy="2962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282828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16" name="Connector: Elbow 215">
              <a:extLst>
                <a:ext uri="{FF2B5EF4-FFF2-40B4-BE49-F238E27FC236}">
                  <a16:creationId xmlns="" xmlns:a16="http://schemas.microsoft.com/office/drawing/2014/main" id="{D67CAA8E-FDD5-4D40-9FFC-241C326BCAB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810414" y="2797734"/>
              <a:ext cx="472760" cy="2962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282828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17" name="Connector: Elbow 216">
              <a:extLst>
                <a:ext uri="{FF2B5EF4-FFF2-40B4-BE49-F238E27FC236}">
                  <a16:creationId xmlns="" xmlns:a16="http://schemas.microsoft.com/office/drawing/2014/main" id="{64C70BFA-D2B1-4560-A06A-8D9ECAFD734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037022" y="2797734"/>
              <a:ext cx="472760" cy="2962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282828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18" name="Connector: Elbow 217">
              <a:extLst>
                <a:ext uri="{FF2B5EF4-FFF2-40B4-BE49-F238E27FC236}">
                  <a16:creationId xmlns="" xmlns:a16="http://schemas.microsoft.com/office/drawing/2014/main" id="{61EDBC1F-A68E-45A2-BBBB-A57CACB0DFC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263630" y="2797734"/>
              <a:ext cx="472760" cy="2962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282828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19" name="Connector: Elbow 218">
              <a:extLst>
                <a:ext uri="{FF2B5EF4-FFF2-40B4-BE49-F238E27FC236}">
                  <a16:creationId xmlns="" xmlns:a16="http://schemas.microsoft.com/office/drawing/2014/main" id="{C438EAAC-D2D7-4189-865E-23998B39C93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490238" y="2797734"/>
              <a:ext cx="472760" cy="2962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282828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20" name="Connector: Elbow 219">
              <a:extLst>
                <a:ext uri="{FF2B5EF4-FFF2-40B4-BE49-F238E27FC236}">
                  <a16:creationId xmlns="" xmlns:a16="http://schemas.microsoft.com/office/drawing/2014/main" id="{AB955CAA-EEC0-4574-8571-9933F445FF2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716846" y="2797734"/>
              <a:ext cx="472760" cy="2962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282828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221" name="Rectangle 220">
              <a:extLst>
                <a:ext uri="{FF2B5EF4-FFF2-40B4-BE49-F238E27FC236}">
                  <a16:creationId xmlns="" xmlns:a16="http://schemas.microsoft.com/office/drawing/2014/main" id="{914BEBB4-AA0A-4D7B-8F2F-65C4FEDDA582}"/>
                </a:ext>
              </a:extLst>
            </p:cNvPr>
            <p:cNvSpPr/>
            <p:nvPr/>
          </p:nvSpPr>
          <p:spPr bwMode="auto">
            <a:xfrm>
              <a:off x="10237184" y="2306715"/>
              <a:ext cx="1812938" cy="260498"/>
            </a:xfrm>
            <a:prstGeom prst="rect">
              <a:avLst/>
            </a:prstGeom>
            <a:solidFill>
              <a:srgbClr val="00827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نقاط اتصال العرض المباشر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30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99B3E14891514CA589A2B20C1E5AEA" ma:contentTypeVersion="14" ma:contentTypeDescription="Create a new document." ma:contentTypeScope="" ma:versionID="c34e57c35b9a78b0b3af846df5d45b69">
  <xsd:schema xmlns:xsd="http://www.w3.org/2001/XMLSchema" xmlns:xs="http://www.w3.org/2001/XMLSchema" xmlns:p="http://schemas.microsoft.com/office/2006/metadata/properties" xmlns:ns1="http://schemas.microsoft.com/sharepoint/v3" xmlns:ns2="6fd25a3a-b5db-4c06-8b30-b7d922845082" xmlns:ns3="122541b4-18e1-44fa-96f4-57b4f42b153d" targetNamespace="http://schemas.microsoft.com/office/2006/metadata/properties" ma:root="true" ma:fieldsID="7e33bebb03b30a24c1cd401196f4092e" ns1:_="" ns2:_="" ns3:_="">
    <xsd:import namespace="http://schemas.microsoft.com/sharepoint/v3"/>
    <xsd:import namespace="6fd25a3a-b5db-4c06-8b30-b7d922845082"/>
    <xsd:import namespace="122541b4-18e1-44fa-96f4-57b4f42b15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d25a3a-b5db-4c06-8b30-b7d9228450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541b4-18e1-44fa-96f4-57b4f42b153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6fd25a3a-b5db-4c06-8b30-b7d922845082" xsi:nil="true"/>
  </documentManagement>
</p:properties>
</file>

<file path=customXml/itemProps1.xml><?xml version="1.0" encoding="utf-8"?>
<ds:datastoreItem xmlns:ds="http://schemas.openxmlformats.org/officeDocument/2006/customXml" ds:itemID="{843C8BF2-112E-49D5-86A3-9D29D75358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fd25a3a-b5db-4c06-8b30-b7d922845082"/>
    <ds:schemaRef ds:uri="122541b4-18e1-44fa-96f4-57b4f42b15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FEC4DB-0C1E-499F-9FB5-08A441C504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7DA5D8-384A-4AD0-9D58-7D4E7113690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6fd25a3a-b5db-4c06-8b30-b7d92284508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193</Words>
  <Application>Microsoft Office PowerPoint</Application>
  <PresentationFormat>Widescreen</PresentationFormat>
  <Paragraphs>113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Alejandra Cabrales Orozco</dc:creator>
  <cp:lastModifiedBy>Shang, Yan</cp:lastModifiedBy>
  <cp:revision>3</cp:revision>
  <dcterms:created xsi:type="dcterms:W3CDTF">2020-03-17T04:57:08Z</dcterms:created>
  <dcterms:modified xsi:type="dcterms:W3CDTF">2021-07-23T10:15:36Z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0x010100DD99B3E14891514CA589A2B20C1E5AEA</vt:lpwstr>
  </property>
</Properties>
</file>