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17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A5E"/>
    <a:srgbClr val="005A9F"/>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Nielsen" userId="ebf09baf-0b46-49dc-b5e4-5c911106321b" providerId="ADAL" clId="{897A4EF2-5655-4E2F-BA89-E1F392375858}"/>
    <pc:docChg chg="modSld">
      <pc:chgData name="Claire Nielsen" userId="ebf09baf-0b46-49dc-b5e4-5c911106321b" providerId="ADAL" clId="{897A4EF2-5655-4E2F-BA89-E1F392375858}" dt="2021-03-12T10:28:50.619" v="25" actId="20577"/>
      <pc:docMkLst>
        <pc:docMk/>
      </pc:docMkLst>
      <pc:sldChg chg="modSp mod">
        <pc:chgData name="Claire Nielsen" userId="ebf09baf-0b46-49dc-b5e4-5c911106321b" providerId="ADAL" clId="{897A4EF2-5655-4E2F-BA89-E1F392375858}" dt="2021-03-12T10:28:36.618" v="12" actId="20577"/>
        <pc:sldMkLst>
          <pc:docMk/>
          <pc:sldMk cId="1878095044" sldId="256"/>
        </pc:sldMkLst>
        <pc:spChg chg="mod">
          <ac:chgData name="Claire Nielsen" userId="ebf09baf-0b46-49dc-b5e4-5c911106321b" providerId="ADAL" clId="{897A4EF2-5655-4E2F-BA89-E1F392375858}" dt="2021-03-12T10:28:36.618" v="12" actId="20577"/>
          <ac:spMkLst>
            <pc:docMk/>
            <pc:sldMk cId="1878095044" sldId="256"/>
            <ac:spMk id="14" creationId="{DE96E2F9-2B2C-4D47-A7FD-F3DA9A88959A}"/>
          </ac:spMkLst>
        </pc:spChg>
      </pc:sldChg>
      <pc:sldChg chg="modSp mod">
        <pc:chgData name="Claire Nielsen" userId="ebf09baf-0b46-49dc-b5e4-5c911106321b" providerId="ADAL" clId="{897A4EF2-5655-4E2F-BA89-E1F392375858}" dt="2021-03-12T10:28:50.619" v="25" actId="20577"/>
        <pc:sldMkLst>
          <pc:docMk/>
          <pc:sldMk cId="2085475515" sldId="2173"/>
        </pc:sldMkLst>
        <pc:spChg chg="mod">
          <ac:chgData name="Claire Nielsen" userId="ebf09baf-0b46-49dc-b5e4-5c911106321b" providerId="ADAL" clId="{897A4EF2-5655-4E2F-BA89-E1F392375858}" dt="2021-03-12T10:28:50.619" v="25" actId="20577"/>
          <ac:spMkLst>
            <pc:docMk/>
            <pc:sldMk cId="2085475515" sldId="2173"/>
            <ac:spMk id="7" creationId="{69C3C09F-2D3E-4079-8004-864D24EFB427}"/>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B6129F-2523-4D8D-939E-E9FB1DF276C7}"/>
              </a:ext>
            </a:extLst>
          </p:cNvPr>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p>
        </p:txBody>
      </p:sp>
      <p:sp>
        <p:nvSpPr>
          <p:cNvPr id="3" name="Subtitle 2">
            <a:extLst>
              <a:ext uri="{FF2B5EF4-FFF2-40B4-BE49-F238E27FC236}">
                <a16:creationId xmlns:a16="http://schemas.microsoft.com/office/drawing/2014/main" xmlns="" id="{D789DFF0-9F1F-4255-A478-4ED890B16FE4}"/>
              </a:ext>
            </a:extLst>
          </p:cNvPr>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2AC7734-0054-4FD0-B860-644F03993F48}"/>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5" name="Footer Placeholder 4">
            <a:extLst>
              <a:ext uri="{FF2B5EF4-FFF2-40B4-BE49-F238E27FC236}">
                <a16:creationId xmlns:a16="http://schemas.microsoft.com/office/drawing/2014/main" xmlns="" id="{F29E12E2-9709-4FFA-B694-0883E9FB81C6}"/>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89116760-E69E-4324-A33D-4B71CC870595}"/>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1571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95AEE0-835B-4F3B-B787-82D160D69CF4}"/>
              </a:ext>
            </a:extLst>
          </p:cNvPr>
          <p:cNvSpPr>
            <a:spLocks noGrp="1"/>
          </p:cNvSpPr>
          <p:nvPr>
            <p:ph type="title"/>
          </p:nvPr>
        </p:nvSpPr>
        <p:spPr/>
        <p:txBody>
          <a:bodyPr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xmlns="" id="{C93024CE-A8E3-4722-A289-285007636296}"/>
              </a:ext>
            </a:extLst>
          </p:cNvPr>
          <p:cNvSpPr>
            <a:spLocks noGrp="1"/>
          </p:cNvSpPr>
          <p:nvPr>
            <p:ph type="body" orient="vert" idx="1"/>
          </p:nvPr>
        </p:nvSpPr>
        <p:spPr/>
        <p:txBody>
          <a:bodyPr vert="eaVert"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FA748EED-F9B2-4DF3-ACAE-3AFD6E0838C4}"/>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5" name="Footer Placeholder 4">
            <a:extLst>
              <a:ext uri="{FF2B5EF4-FFF2-40B4-BE49-F238E27FC236}">
                <a16:creationId xmlns:a16="http://schemas.microsoft.com/office/drawing/2014/main" xmlns="" id="{31EAFC06-E8E8-4858-A16F-6A3A07C4C063}"/>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0F5E8E94-884E-4660-BB05-A2AA145F8C37}"/>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113995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12F34E9-7B9B-4CB9-9D8C-FE3955E4735B}"/>
              </a:ext>
            </a:extLst>
          </p:cNvPr>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xmlns="" id="{F06019E1-0177-4E89-AD8D-A1B28F610EE3}"/>
              </a:ext>
            </a:extLst>
          </p:cNvPr>
          <p:cNvSpPr>
            <a:spLocks noGrp="1"/>
          </p:cNvSpPr>
          <p:nvPr>
            <p:ph type="body" orient="vert" idx="1"/>
          </p:nvPr>
        </p:nvSpPr>
        <p:spPr>
          <a:xfrm>
            <a:off x="838200" y="365125"/>
            <a:ext cx="7734300" cy="5811838"/>
          </a:xfrm>
        </p:spPr>
        <p:txBody>
          <a:bodyPr vert="eaVert"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E4989AA5-EF6E-4887-9FF2-A57DDB8F143A}"/>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5" name="Footer Placeholder 4">
            <a:extLst>
              <a:ext uri="{FF2B5EF4-FFF2-40B4-BE49-F238E27FC236}">
                <a16:creationId xmlns:a16="http://schemas.microsoft.com/office/drawing/2014/main" xmlns="" id="{024ACC80-EDFA-4EAD-9248-4D79DD890A1A}"/>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4D378C59-3E1C-4BDF-BD37-928056B9B94C}"/>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1124101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dark 1">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1" name="Picture 10" descr="one man and two women with hard hats reviewing a Surface computer">
            <a:extLst>
              <a:ext uri="{FF2B5EF4-FFF2-40B4-BE49-F238E27FC236}">
                <a16:creationId xmlns:a16="http://schemas.microsoft.com/office/drawing/2014/main" xmlns="" id="{FAB940D2-B7A4-4B18-8019-C9398E7C10E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4041326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dark 2">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0" name="Picture 9" descr="A person standing in front of a store&#10;&#10;Description automatically generated with medium confidence">
            <a:extLst>
              <a:ext uri="{FF2B5EF4-FFF2-40B4-BE49-F238E27FC236}">
                <a16:creationId xmlns:a16="http://schemas.microsoft.com/office/drawing/2014/main" xmlns="" id="{DC7875BD-5569-4A66-B1C7-70317E4628C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37520674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quare photo dark 3">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8" name="Picture 7" descr="A skyscraper in a city">
            <a:extLst>
              <a:ext uri="{FF2B5EF4-FFF2-40B4-BE49-F238E27FC236}">
                <a16:creationId xmlns:a16="http://schemas.microsoft.com/office/drawing/2014/main" xmlns="" id="{FC97B996-A6FB-4266-A219-62C631414F8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5714" y="0"/>
            <a:ext cx="6856286" cy="6856286"/>
          </a:xfrm>
          <a:prstGeom prst="rect">
            <a:avLst/>
          </a:prstGeom>
        </p:spPr>
      </p:pic>
    </p:spTree>
    <p:extLst>
      <p:ext uri="{BB962C8B-B14F-4D97-AF65-F5344CB8AC3E}">
        <p14:creationId xmlns:p14="http://schemas.microsoft.com/office/powerpoint/2010/main" val="4256911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13" name="Picture 12" descr="one man and two women with hard hats reviewing a Surface computer">
            <a:extLst>
              <a:ext uri="{FF2B5EF4-FFF2-40B4-BE49-F238E27FC236}">
                <a16:creationId xmlns:a16="http://schemas.microsoft.com/office/drawing/2014/main" xmlns="" id="{A6BAEDD7-9476-4425-A65F-0E9362C545F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39543041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quare photo light 2">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7" name="Picture 6" descr="A person standing in front of a store&#10;&#10;Description automatically generated with medium confidence">
            <a:extLst>
              <a:ext uri="{FF2B5EF4-FFF2-40B4-BE49-F238E27FC236}">
                <a16:creationId xmlns:a16="http://schemas.microsoft.com/office/drawing/2014/main" xmlns="" id="{4A164AC0-2974-4B5E-B9A2-D29FCC6188A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33826407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quare photo light 3">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7" name="Picture 6" descr="A skyscraper in a city">
            <a:extLst>
              <a:ext uri="{FF2B5EF4-FFF2-40B4-BE49-F238E27FC236}">
                <a16:creationId xmlns:a16="http://schemas.microsoft.com/office/drawing/2014/main" xmlns="" id="{016A01A7-5F39-4405-B933-742946D0021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5714" y="0"/>
            <a:ext cx="6856286" cy="6856286"/>
          </a:xfrm>
          <a:prstGeom prst="rect">
            <a:avLst/>
          </a:prstGeom>
        </p:spPr>
      </p:pic>
    </p:spTree>
    <p:extLst>
      <p:ext uri="{BB962C8B-B14F-4D97-AF65-F5344CB8AC3E}">
        <p14:creationId xmlns:p14="http://schemas.microsoft.com/office/powerpoint/2010/main" val="2468218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graphic frame dark 1">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3" name="Picture 12" descr="A large glass building with a person walking and another on their cell phone cropped within the Dynamics 365 graphic frame.">
            <a:extLst>
              <a:ext uri="{FF2B5EF4-FFF2-40B4-BE49-F238E27FC236}">
                <a16:creationId xmlns:a16="http://schemas.microsoft.com/office/drawing/2014/main" xmlns="" id="{4D0B5F5C-746A-482A-8923-0B8CBE123F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41123" y="0"/>
            <a:ext cx="5175655" cy="6858000"/>
          </a:xfrm>
          <a:prstGeom prst="rect">
            <a:avLst/>
          </a:prstGeom>
        </p:spPr>
      </p:pic>
    </p:spTree>
    <p:extLst>
      <p:ext uri="{BB962C8B-B14F-4D97-AF65-F5344CB8AC3E}">
        <p14:creationId xmlns:p14="http://schemas.microsoft.com/office/powerpoint/2010/main" val="28630884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graphic frame dark 2">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3" name="Picture 12" descr="Colorful shipping containers cropped within the Dynamics 365 graphic frame.">
            <a:extLst>
              <a:ext uri="{FF2B5EF4-FFF2-40B4-BE49-F238E27FC236}">
                <a16:creationId xmlns:a16="http://schemas.microsoft.com/office/drawing/2014/main" xmlns="" id="{ABAE2B50-363A-4435-A660-CD199CF2D9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34098" y="0"/>
            <a:ext cx="5175655" cy="6858000"/>
          </a:xfrm>
          <a:prstGeom prst="rect">
            <a:avLst/>
          </a:prstGeom>
        </p:spPr>
      </p:pic>
    </p:spTree>
    <p:extLst>
      <p:ext uri="{BB962C8B-B14F-4D97-AF65-F5344CB8AC3E}">
        <p14:creationId xmlns:p14="http://schemas.microsoft.com/office/powerpoint/2010/main" val="1717575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4095A-C39A-40AC-8919-049CDAF50741}"/>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xmlns="" id="{4F8FEB3D-05E8-4D5A-A538-F7EC040295F9}"/>
              </a:ext>
            </a:extLst>
          </p:cNvPr>
          <p:cNvSpPr>
            <a:spLocks noGrp="1"/>
          </p:cNvSpPr>
          <p:nvPr>
            <p:ph idx="1"/>
          </p:nvPr>
        </p:nvSpPr>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C505C5B9-D106-467A-9BBE-05A66CF2461C}"/>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5" name="Footer Placeholder 4">
            <a:extLst>
              <a:ext uri="{FF2B5EF4-FFF2-40B4-BE49-F238E27FC236}">
                <a16:creationId xmlns:a16="http://schemas.microsoft.com/office/drawing/2014/main" xmlns="" id="{72E83B12-A354-4D3F-996D-25889DCC5656}"/>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EB896F98-C9CB-4267-8C3B-EC3333B36C74}"/>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2580335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graphic frame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3" name="Picture 2" descr="A large glass building with a person walking and another on their cell phone cropped within the Dynamics 365 graphic frame.">
            <a:extLst>
              <a:ext uri="{FF2B5EF4-FFF2-40B4-BE49-F238E27FC236}">
                <a16:creationId xmlns:a16="http://schemas.microsoft.com/office/drawing/2014/main" xmlns="" id="{322A0B64-4E71-4D02-A514-1446454104D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41123" y="0"/>
            <a:ext cx="5175655" cy="6858000"/>
          </a:xfrm>
          <a:prstGeom prst="rect">
            <a:avLst/>
          </a:prstGeom>
        </p:spPr>
      </p:pic>
    </p:spTree>
    <p:extLst>
      <p:ext uri="{BB962C8B-B14F-4D97-AF65-F5344CB8AC3E}">
        <p14:creationId xmlns:p14="http://schemas.microsoft.com/office/powerpoint/2010/main" val="31390806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graphic frame light 2">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a:t>
            </a:r>
          </a:p>
        </p:txBody>
      </p:sp>
      <p:pic>
        <p:nvPicPr>
          <p:cNvPr id="7" name="Picture 6" descr="Colorful shipping containers cropped within the Dynamics 365 graphic frame.">
            <a:extLst>
              <a:ext uri="{FF2B5EF4-FFF2-40B4-BE49-F238E27FC236}">
                <a16:creationId xmlns:a16="http://schemas.microsoft.com/office/drawing/2014/main" xmlns="" id="{B4081048-72C7-48BE-A777-3BBC20714EF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34098" y="0"/>
            <a:ext cx="5175655" cy="6858000"/>
          </a:xfrm>
          <a:prstGeom prst="rect">
            <a:avLst/>
          </a:prstGeom>
        </p:spPr>
      </p:pic>
    </p:spTree>
    <p:extLst>
      <p:ext uri="{BB962C8B-B14F-4D97-AF65-F5344CB8AC3E}">
        <p14:creationId xmlns:p14="http://schemas.microsoft.com/office/powerpoint/2010/main" val="638017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91919"/>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 text</a:t>
            </a:r>
          </a:p>
        </p:txBody>
      </p:sp>
      <p:pic>
        <p:nvPicPr>
          <p:cNvPr id="2" name="Picture 1" descr="Microsoft Dynamics 365 logo, white text version">
            <a:extLst>
              <a:ext uri="{FF2B5EF4-FFF2-40B4-BE49-F238E27FC236}">
                <a16:creationId xmlns:a16="http://schemas.microsoft.com/office/drawing/2014/main" xmlns="" id="{AB102EF0-6ED7-4E24-A7D7-8968A6F3D1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1942950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dirty="0"/>
              <a:t>Speaker name or subtitle text</a:t>
            </a:r>
          </a:p>
        </p:txBody>
      </p:sp>
      <p:pic>
        <p:nvPicPr>
          <p:cNvPr id="2" name="Picture 1" descr="Microsoft Dynamics 365 logo, gray text version">
            <a:extLst>
              <a:ext uri="{FF2B5EF4-FFF2-40B4-BE49-F238E27FC236}">
                <a16:creationId xmlns:a16="http://schemas.microsoft.com/office/drawing/2014/main" xmlns="" id="{8605861F-6D56-4C9C-8356-37418FCFD8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3606420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rtlCol="1"/>
          <a:lstStyle>
            <a:lvl1pPr algn="r" rtl="1">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58A212C2-8B30-4835-8711-AA981B6CFBE1}"/>
              </a:ext>
            </a:extLst>
          </p:cNvPr>
          <p:cNvSpPr>
            <a:spLocks noGrp="1"/>
          </p:cNvSpPr>
          <p:nvPr>
            <p:ph sz="quarter" idx="10"/>
          </p:nvPr>
        </p:nvSpPr>
        <p:spPr>
          <a:xfrm>
            <a:off x="584200" y="1435100"/>
            <a:ext cx="11018838" cy="4833938"/>
          </a:xfrm>
        </p:spPr>
        <p:txBody>
          <a:bodyPr rtlCol="1"/>
          <a:lstStyle>
            <a:lvl1pPr algn="r" rtl="1">
              <a:defRPr>
                <a:solidFill>
                  <a:schemeClr val="tx1"/>
                </a:solidFill>
              </a:defRPr>
            </a:lvl1pPr>
            <a:lvl2pPr algn="r" rtl="1">
              <a:defRPr>
                <a:solidFill>
                  <a:schemeClr val="tx1"/>
                </a:solidFill>
              </a:defRPr>
            </a:lvl2pPr>
            <a:lvl3pPr algn="r" rtl="1">
              <a:defRPr>
                <a:solidFill>
                  <a:schemeClr val="tx1"/>
                </a:solidFill>
              </a:defRPr>
            </a:lvl3pPr>
            <a:lvl4pPr algn="r" rtl="1">
              <a:defRPr>
                <a:solidFill>
                  <a:schemeClr val="tx1"/>
                </a:solidFill>
              </a:defRPr>
            </a:lvl4pPr>
            <a:lvl5pPr algn="r" rtl="1">
              <a:defRPr>
                <a:solidFill>
                  <a:schemeClr val="tx1"/>
                </a:solidFill>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Box 5">
            <a:extLst>
              <a:ext uri="{FF2B5EF4-FFF2-40B4-BE49-F238E27FC236}">
                <a16:creationId xmlns:a16="http://schemas.microsoft.com/office/drawing/2014/main" xmlns="" id="{4F9662A5-6E2F-47B0-9B6E-E87983D3753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25959404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0264830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5" name="Content Placeholder 4">
            <a:extLst>
              <a:ext uri="{FF2B5EF4-FFF2-40B4-BE49-F238E27FC236}">
                <a16:creationId xmlns:a16="http://schemas.microsoft.com/office/drawing/2014/main" xmlns="" id="{14B7A288-CDAC-4184-9F73-137C95F5E643}"/>
              </a:ext>
            </a:extLst>
          </p:cNvPr>
          <p:cNvSpPr>
            <a:spLocks noGrp="1"/>
          </p:cNvSpPr>
          <p:nvPr>
            <p:ph sz="quarter" idx="12"/>
          </p:nvPr>
        </p:nvSpPr>
        <p:spPr>
          <a:xfrm>
            <a:off x="584200" y="1435100"/>
            <a:ext cx="5211763" cy="48339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9" name="Content Placeholder 8">
            <a:extLst>
              <a:ext uri="{FF2B5EF4-FFF2-40B4-BE49-F238E27FC236}">
                <a16:creationId xmlns:a16="http://schemas.microsoft.com/office/drawing/2014/main" xmlns="" id="{CEC22105-78D6-4753-94FA-3DA949361A95}"/>
              </a:ext>
            </a:extLst>
          </p:cNvPr>
          <p:cNvSpPr>
            <a:spLocks noGrp="1"/>
          </p:cNvSpPr>
          <p:nvPr>
            <p:ph sz="quarter" idx="13"/>
          </p:nvPr>
        </p:nvSpPr>
        <p:spPr>
          <a:xfrm>
            <a:off x="6389688" y="1435100"/>
            <a:ext cx="5219700" cy="48339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6" name="TextBox 5">
            <a:extLst>
              <a:ext uri="{FF2B5EF4-FFF2-40B4-BE49-F238E27FC236}">
                <a16:creationId xmlns:a16="http://schemas.microsoft.com/office/drawing/2014/main" xmlns="" id="{5F6A123D-3A27-499F-9210-3E0D7CED39C6}"/>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39629762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a:xfrm>
            <a:off x="588263" y="457200"/>
            <a:ext cx="11018520" cy="553998"/>
          </a:xfrm>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1996785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AD849-7CFE-4AF7-A7C5-6BBD50C88C1A}"/>
              </a:ext>
            </a:extLst>
          </p:cNvPr>
          <p:cNvSpPr>
            <a:spLocks noGrp="1"/>
          </p:cNvSpPr>
          <p:nvPr>
            <p:ph type="title"/>
          </p:nvPr>
        </p:nvSpPr>
        <p:spPr/>
        <p:txBody>
          <a:bodyPr rtlCol="1"/>
          <a:lstStyle>
            <a:lvl1pPr algn="r" rtl="1"/>
          </a:lstStyle>
          <a:p>
            <a:r>
              <a:rPr lang="en-US"/>
              <a:t>Click to edit Master title style</a:t>
            </a:r>
            <a:endParaRPr lang="en-US" dirty="0"/>
          </a:p>
        </p:txBody>
      </p:sp>
    </p:spTree>
    <p:extLst>
      <p:ext uri="{BB962C8B-B14F-4D97-AF65-F5344CB8AC3E}">
        <p14:creationId xmlns:p14="http://schemas.microsoft.com/office/powerpoint/2010/main" val="38393780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285433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80497-91F2-4C08-824B-90527DB9538C}"/>
              </a:ext>
            </a:extLst>
          </p:cNvPr>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4F9A888-59B1-4FF4-A535-E10878411A57}"/>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Click to edit Master text styles</a:t>
            </a:r>
          </a:p>
        </p:txBody>
      </p:sp>
      <p:sp>
        <p:nvSpPr>
          <p:cNvPr id="4" name="Date Placeholder 3">
            <a:extLst>
              <a:ext uri="{FF2B5EF4-FFF2-40B4-BE49-F238E27FC236}">
                <a16:creationId xmlns:a16="http://schemas.microsoft.com/office/drawing/2014/main" xmlns="" id="{0DA3080B-B5F3-42D1-BF76-5C2476835ECC}"/>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5" name="Footer Placeholder 4">
            <a:extLst>
              <a:ext uri="{FF2B5EF4-FFF2-40B4-BE49-F238E27FC236}">
                <a16:creationId xmlns:a16="http://schemas.microsoft.com/office/drawing/2014/main" xmlns="" id="{FB84C05B-D415-4758-BF94-029CD94D7E51}"/>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60AF9A12-A752-4648-8158-1A7E3BA4B812}"/>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17528583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AD849-7CFE-4AF7-A7C5-6BBD50C88C1A}"/>
              </a:ext>
            </a:extLst>
          </p:cNvPr>
          <p:cNvSpPr>
            <a:spLocks noGrp="1"/>
          </p:cNvSpPr>
          <p:nvPr>
            <p:ph type="title"/>
          </p:nvPr>
        </p:nvSpPr>
        <p:spPr/>
        <p:txBody>
          <a:bodyPr rtlCol="1"/>
          <a:lstStyle>
            <a:lvl1pPr algn="r" rtl="1"/>
          </a:lstStyle>
          <a:p>
            <a:r>
              <a:rPr lang="en-US"/>
              <a:t>Click to edit Master title style</a:t>
            </a:r>
            <a:endParaRPr lang="en-US" dirty="0"/>
          </a:p>
        </p:txBody>
      </p:sp>
      <p:pic>
        <p:nvPicPr>
          <p:cNvPr id="6" name="Picture 5" descr="A screenshot of a computer screen&#10;&#10;Description automatically generated">
            <a:extLst>
              <a:ext uri="{FF2B5EF4-FFF2-40B4-BE49-F238E27FC236}">
                <a16:creationId xmlns:a16="http://schemas.microsoft.com/office/drawing/2014/main" xmlns="" id="{B8BF65A2-7013-448E-B59A-D1594ABC21E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854"/>
          <a:stretch/>
        </p:blipFill>
        <p:spPr>
          <a:xfrm>
            <a:off x="2602618" y="1363144"/>
            <a:ext cx="6986765" cy="5166428"/>
          </a:xfrm>
          <a:prstGeom prst="rect">
            <a:avLst/>
          </a:prstGeom>
        </p:spPr>
      </p:pic>
      <p:sp>
        <p:nvSpPr>
          <p:cNvPr id="7" name="Picture Placeholder 8" descr="This photo is a 'placeholder' only. Drag or drop your screenshot here, or click and tap the center to insert a photo.">
            <a:extLst>
              <a:ext uri="{FF2B5EF4-FFF2-40B4-BE49-F238E27FC236}">
                <a16:creationId xmlns:a16="http://schemas.microsoft.com/office/drawing/2014/main" xmlns="" id="{11957EF6-0806-49E9-B0BF-D730CB9F17F7}"/>
              </a:ext>
            </a:extLst>
          </p:cNvPr>
          <p:cNvSpPr>
            <a:spLocks noGrp="1"/>
          </p:cNvSpPr>
          <p:nvPr>
            <p:ph type="pic" sz="quarter" idx="10" hasCustomPrompt="1"/>
          </p:nvPr>
        </p:nvSpPr>
        <p:spPr>
          <a:xfrm>
            <a:off x="3079750" y="1894975"/>
            <a:ext cx="6107113" cy="4084720"/>
          </a:xfrm>
          <a:solidFill>
            <a:srgbClr val="E6E6E6"/>
          </a:solidFill>
        </p:spPr>
        <p:txBody>
          <a:bodyPr tIns="0" rIns="0" bIns="1463040" rtlCol="1" anchor="ctr" anchorCtr="0">
            <a:noAutofit/>
          </a:bodyPr>
          <a:lstStyle>
            <a:lvl1pPr marL="0" indent="0" algn="ctr" rtl="1">
              <a:buNone/>
              <a:defRPr sz="1800">
                <a:solidFill>
                  <a:srgbClr val="000000"/>
                </a:solidFill>
                <a:latin typeface="+mj-lt"/>
              </a:defRPr>
            </a:lvl1pPr>
          </a:lstStyle>
          <a:p>
            <a:r>
              <a:rPr lang="en-US" dirty="0"/>
              <a:t>Drag &amp; drop your screenshot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417044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ice layout with title">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E84E6F47-6F6B-4871-961C-736C1A14730E}"/>
              </a:ext>
            </a:extLst>
          </p:cNvPr>
          <p:cNvSpPr>
            <a:spLocks noGrp="1"/>
          </p:cNvSpPr>
          <p:nvPr>
            <p:ph type="title"/>
          </p:nvPr>
        </p:nvSpPr>
        <p:spPr>
          <a:xfrm>
            <a:off x="590868" y="2016204"/>
            <a:ext cx="4160520" cy="1107996"/>
          </a:xfrm>
        </p:spPr>
        <p:txBody>
          <a:bodyPr rtlCol="1" anchor="b" anchorCtr="0"/>
          <a:lstStyle>
            <a:lvl1pPr algn="r" rtl="1">
              <a:defRPr sz="3600">
                <a:solidFill>
                  <a:schemeClr val="tx1"/>
                </a:solidFill>
              </a:defRPr>
            </a:lvl1pPr>
          </a:lstStyle>
          <a:p>
            <a:r>
              <a:rPr lang="en-US"/>
              <a:t>Click to edit Master title style</a:t>
            </a:r>
            <a:endParaRPr lang="en-US" dirty="0"/>
          </a:p>
        </p:txBody>
      </p:sp>
      <p:sp>
        <p:nvSpPr>
          <p:cNvPr id="14" name="Text Placeholder 3">
            <a:extLst>
              <a:ext uri="{FF2B5EF4-FFF2-40B4-BE49-F238E27FC236}">
                <a16:creationId xmlns:a16="http://schemas.microsoft.com/office/drawing/2014/main" xmlns="" id="{5C8E00C1-C333-4B37-8418-7C574D937CDE}"/>
              </a:ext>
            </a:extLst>
          </p:cNvPr>
          <p:cNvSpPr>
            <a:spLocks noGrp="1"/>
          </p:cNvSpPr>
          <p:nvPr>
            <p:ph type="body" sz="quarter" idx="10"/>
          </p:nvPr>
        </p:nvSpPr>
        <p:spPr>
          <a:xfrm>
            <a:off x="584200" y="3535540"/>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Click to edit Master text styles</a:t>
            </a:r>
          </a:p>
        </p:txBody>
      </p:sp>
      <p:pic>
        <p:nvPicPr>
          <p:cNvPr id="7" name="Picture 6" descr="A screenshot of a computer screen&#10;&#10;Description automatically generated">
            <a:extLst>
              <a:ext uri="{FF2B5EF4-FFF2-40B4-BE49-F238E27FC236}">
                <a16:creationId xmlns:a16="http://schemas.microsoft.com/office/drawing/2014/main" xmlns="" id="{34488F87-E74D-431A-961F-47489B45634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854"/>
          <a:stretch/>
        </p:blipFill>
        <p:spPr>
          <a:xfrm>
            <a:off x="5682702" y="845786"/>
            <a:ext cx="6986765" cy="5166428"/>
          </a:xfrm>
          <a:prstGeom prst="rect">
            <a:avLst/>
          </a:prstGeom>
        </p:spPr>
      </p:pic>
      <p:sp>
        <p:nvSpPr>
          <p:cNvPr id="8" name="Picture Placeholder 8" descr="This photo is a 'placeholder' only. Drag or drop your screenshot here, or click and tap the center to insert a photo.">
            <a:extLst>
              <a:ext uri="{FF2B5EF4-FFF2-40B4-BE49-F238E27FC236}">
                <a16:creationId xmlns:a16="http://schemas.microsoft.com/office/drawing/2014/main" xmlns="" id="{D0451994-A6EF-4676-88EA-2F52BAE75490}"/>
              </a:ext>
            </a:extLst>
          </p:cNvPr>
          <p:cNvSpPr>
            <a:spLocks noGrp="1"/>
          </p:cNvSpPr>
          <p:nvPr>
            <p:ph type="pic" sz="quarter" idx="11" hasCustomPrompt="1"/>
          </p:nvPr>
        </p:nvSpPr>
        <p:spPr>
          <a:xfrm>
            <a:off x="6159834" y="1386640"/>
            <a:ext cx="6107113" cy="4084720"/>
          </a:xfrm>
          <a:solidFill>
            <a:srgbClr val="E6E6E6"/>
          </a:solidFill>
        </p:spPr>
        <p:txBody>
          <a:bodyPr tIns="0" rIns="0" bIns="1463040" rtlCol="1" anchor="ctr" anchorCtr="0">
            <a:noAutofit/>
          </a:bodyPr>
          <a:lstStyle>
            <a:lvl1pPr marL="0" indent="0" algn="ctr" rtl="1">
              <a:buNone/>
              <a:defRPr sz="1800">
                <a:solidFill>
                  <a:srgbClr val="000000"/>
                </a:solidFill>
                <a:latin typeface="+mj-lt"/>
              </a:defRPr>
            </a:lvl1pPr>
          </a:lstStyle>
          <a:p>
            <a:r>
              <a:rPr lang="en-US" dirty="0"/>
              <a:t>Drag &amp; drop your screenshot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894662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ice layout with 2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AC90A81-E0C1-4E0C-9214-FFEF9D0134F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24" name="Table Placeholder 23">
            <a:extLst>
              <a:ext uri="{FF2B5EF4-FFF2-40B4-BE49-F238E27FC236}">
                <a16:creationId xmlns:a16="http://schemas.microsoft.com/office/drawing/2014/main" xmlns="" id="{5F33DC8F-A6F1-463B-BB0F-31062F8E70E2}"/>
              </a:ext>
            </a:extLst>
          </p:cNvPr>
          <p:cNvSpPr>
            <a:spLocks noGrp="1"/>
          </p:cNvSpPr>
          <p:nvPr>
            <p:ph type="tbl" sz="quarter" idx="10"/>
          </p:nvPr>
        </p:nvSpPr>
        <p:spPr>
          <a:xfrm>
            <a:off x="584200" y="1468438"/>
            <a:ext cx="4745037" cy="4800600"/>
          </a:xfrm>
        </p:spPr>
        <p:txBody>
          <a:bodyPr rtlCol="1" anchor="ctr" anchorCtr="0">
            <a:noAutofit/>
          </a:bodyPr>
          <a:lstStyle>
            <a:lvl1pPr algn="r" rtl="1"/>
          </a:lstStyle>
          <a:p>
            <a:r>
              <a:rPr lang="en-US"/>
              <a:t>Click icon to add table</a:t>
            </a:r>
            <a:endParaRPr lang="en-US" dirty="0"/>
          </a:p>
        </p:txBody>
      </p:sp>
      <p:pic>
        <p:nvPicPr>
          <p:cNvPr id="7" name="Picture 6" descr="A screenshot of a computer screen&#10;&#10;Description automatically generated">
            <a:extLst>
              <a:ext uri="{FF2B5EF4-FFF2-40B4-BE49-F238E27FC236}">
                <a16:creationId xmlns:a16="http://schemas.microsoft.com/office/drawing/2014/main" xmlns="" id="{E2EF6BD7-E5A2-4FDA-BCB2-6BE4E0B7537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854"/>
          <a:stretch/>
        </p:blipFill>
        <p:spPr>
          <a:xfrm>
            <a:off x="5682702" y="1284938"/>
            <a:ext cx="6986765" cy="5166428"/>
          </a:xfrm>
          <a:prstGeom prst="rect">
            <a:avLst/>
          </a:prstGeom>
        </p:spPr>
      </p:pic>
      <p:sp>
        <p:nvSpPr>
          <p:cNvPr id="8" name="Picture Placeholder 8" descr="This photo is a 'placeholder' only. Drag or drop your screenshot here, or click and tap the center to insert a photo.">
            <a:extLst>
              <a:ext uri="{FF2B5EF4-FFF2-40B4-BE49-F238E27FC236}">
                <a16:creationId xmlns:a16="http://schemas.microsoft.com/office/drawing/2014/main" xmlns="" id="{761F7F10-3382-412C-A3B4-F10C0DCF2A3E}"/>
              </a:ext>
            </a:extLst>
          </p:cNvPr>
          <p:cNvSpPr>
            <a:spLocks noGrp="1"/>
          </p:cNvSpPr>
          <p:nvPr>
            <p:ph type="pic" sz="quarter" idx="11" hasCustomPrompt="1"/>
          </p:nvPr>
        </p:nvSpPr>
        <p:spPr>
          <a:xfrm>
            <a:off x="6159834" y="1825792"/>
            <a:ext cx="6107113" cy="4084720"/>
          </a:xfrm>
          <a:solidFill>
            <a:srgbClr val="E6E6E6"/>
          </a:solidFill>
        </p:spPr>
        <p:txBody>
          <a:bodyPr tIns="0" rIns="0" bIns="1463040" rtlCol="1" anchor="ctr" anchorCtr="0">
            <a:noAutofit/>
          </a:bodyPr>
          <a:lstStyle>
            <a:lvl1pPr marL="0" indent="0" algn="ctr" rtl="1">
              <a:buNone/>
              <a:defRPr sz="1800">
                <a:solidFill>
                  <a:srgbClr val="000000"/>
                </a:solidFill>
                <a:latin typeface="+mj-lt"/>
              </a:defRPr>
            </a:lvl1pPr>
          </a:lstStyle>
          <a:p>
            <a:r>
              <a:rPr lang="en-US" dirty="0"/>
              <a:t>Drag &amp; drop your screenshot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6861852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35C9167-B5C7-4834-AC78-240C8C3EF11E}"/>
              </a:ext>
            </a:extLst>
          </p:cNvPr>
          <p:cNvSpPr>
            <a:spLocks noGrp="1"/>
          </p:cNvSpPr>
          <p:nvPr>
            <p:ph type="title" hasCustomPrompt="1"/>
          </p:nvPr>
        </p:nvSpPr>
        <p:spPr>
          <a:xfrm>
            <a:off x="588263" y="588963"/>
            <a:ext cx="4158362" cy="2535236"/>
          </a:xfrm>
        </p:spPr>
        <p:txBody>
          <a:bodyPr rtlCol="1" anchor="b"/>
          <a:lstStyle>
            <a:lvl1pPr algn="r" rtl="1">
              <a:defRPr/>
            </a:lvl1pPr>
          </a:lstStyle>
          <a:p>
            <a:r>
              <a:rPr lang="en-US" dirty="0"/>
              <a:t>Title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0"/>
            <a:ext cx="4162425" cy="2733497"/>
          </a:xfrm>
        </p:spPr>
        <p:txBody>
          <a:bodyPr rtlCol="1"/>
          <a:lstStyle>
            <a:lvl1pPr marL="0" indent="0" algn="r" rtl="1">
              <a:buNone/>
              <a:defRPr sz="22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xmlns=""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rtlCol="1" anchor="t" anchorCtr="0">
            <a:noAutofit/>
          </a:bodyPr>
          <a:lstStyle>
            <a:lvl1pPr marL="0" indent="0" algn="ctr" rtl="1">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xmlns="" id="{16BDF4B0-32EF-4DA8-9A83-B73DD831057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310744751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92DE97-5F35-4963-AC7A-96FEB98062FF}"/>
              </a:ext>
            </a:extLst>
          </p:cNvPr>
          <p:cNvSpPr>
            <a:spLocks noGrp="1"/>
          </p:cNvSpPr>
          <p:nvPr>
            <p:ph type="title"/>
          </p:nvPr>
        </p:nvSpPr>
        <p:spPr>
          <a:xfrm>
            <a:off x="588263" y="585788"/>
            <a:ext cx="4159950" cy="5683249"/>
          </a:xfrm>
        </p:spPr>
        <p:txBody>
          <a:bodyPr rtlCol="1" anchor="ctr"/>
          <a:lstStyle>
            <a:lvl1pPr algn="r" rtl="1"/>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rtlCol="1" anchor="t" anchorCtr="0">
            <a:noAutofit/>
          </a:bodyPr>
          <a:lstStyle>
            <a:lvl1pPr marL="0" indent="0" algn="ctr" rtl="1">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xmlns="" id="{8A09A47B-FEF5-47F3-B2DD-A73E7C3234AF}"/>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311263032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4E2C6C6-B442-4DE7-9C6C-405B9005314D}"/>
              </a:ext>
            </a:extLst>
          </p:cNvPr>
          <p:cNvSpPr>
            <a:spLocks noGrp="1"/>
          </p:cNvSpPr>
          <p:nvPr>
            <p:ph type="title" hasCustomPrompt="1"/>
          </p:nvPr>
        </p:nvSpPr>
        <p:spPr>
          <a:xfrm>
            <a:off x="588263" y="2979738"/>
            <a:ext cx="4163125" cy="3289300"/>
          </a:xfrm>
        </p:spPr>
        <p:txBody>
          <a:bodyPr rtlCol="1" anchor="t"/>
          <a:lstStyle>
            <a:lvl1pPr algn="r" rtl="1">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rtlCol="1" anchor="t" anchorCtr="0">
            <a:noAutofit/>
          </a:bodyPr>
          <a:lstStyle>
            <a:lvl1pPr marL="0" indent="0" algn="ctr" rtl="1">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xmlns="" id="{6C2F1290-9237-4BEE-AAAC-6708F286265B}"/>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209714211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xmlns=""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rtlCol="1" anchor="ctr">
            <a:noAutofit/>
          </a:bodyPr>
          <a:lstStyle>
            <a:lvl1pPr marL="0" indent="0" algn="ctr" rtl="1">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xmlns=""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rtlCol="1" anchor="b" anchorCtr="0">
            <a:noAutofit/>
          </a:bodyPr>
          <a:lstStyle>
            <a:lvl1pPr algn="r" rtl="1">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xmlns="" id="{03F619C2-B134-493A-AB9F-5DE39C929931}"/>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25109830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xmlns=""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rtlCol="1" anchor="ctr">
            <a:noAutofit/>
          </a:bodyPr>
          <a:lstStyle>
            <a:lvl1pPr marL="0" indent="0" algn="ctr" rtl="1">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xmlns=""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rtlCol="1" anchor="ctr">
            <a:noAutofit/>
          </a:bodyPr>
          <a:lstStyle>
            <a:lvl1pPr algn="r" rtl="1">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xmlns="" id="{1D4894F6-B50F-43E1-83FC-4F2200B2FA65}"/>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226488539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xmlns=""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rtlCol="1" anchor="ctr">
            <a:noAutofit/>
          </a:bodyPr>
          <a:lstStyle>
            <a:lvl1pPr marL="0" indent="0" algn="ctr" rtl="1">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xmlns=""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rtlCol="1" anchor="ctr">
            <a:noAutofit/>
          </a:bodyPr>
          <a:lstStyle>
            <a:lvl1pPr algn="l" rtl="1">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xmlns="" id="{A629011D-E3B4-416F-9D7F-7A99AE49F65A}"/>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200955952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01E45-D858-46CB-8C37-2ADA7A8B4F38}"/>
              </a:ext>
            </a:extLst>
          </p:cNvPr>
          <p:cNvSpPr>
            <a:spLocks noGrp="1"/>
          </p:cNvSpPr>
          <p:nvPr>
            <p:ph type="title"/>
          </p:nvPr>
        </p:nvSpPr>
        <p:spPr>
          <a:xfrm>
            <a:off x="588263" y="5157216"/>
            <a:ext cx="11018520" cy="1111822"/>
          </a:xfrm>
        </p:spPr>
        <p:txBody>
          <a:bodyPr rtlCol="1" anchor="ctr"/>
          <a:lstStyle>
            <a:lvl1pPr algn="ctr" rtl="1">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1" anchor="t" anchorCtr="0">
            <a:noAutofit/>
          </a:bodyPr>
          <a:lstStyle>
            <a:lvl1pPr marL="0" indent="0" algn="ctr" rtl="1">
              <a:buNone/>
              <a:defRPr lang="en-US" sz="1400" b="1" dirty="0">
                <a:solidFill>
                  <a:srgbClr val="000000"/>
                </a:solidFill>
              </a:defRPr>
            </a:lvl1pPr>
          </a:lstStyle>
          <a:p>
            <a:pPr marL="228600" lvl="0" indent="-228600" algn="ctr" rtl="1"/>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xmlns="" id="{3A996C37-D0C9-4349-A860-B639C4EB9D5D}"/>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384110293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E0270B-59DE-4E00-B73A-0B9D439CDF21}"/>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xmlns="" id="{4926C17D-D1B6-4C29-8929-3EBFA591D709}"/>
              </a:ext>
            </a:extLst>
          </p:cNvPr>
          <p:cNvSpPr>
            <a:spLocks noGrp="1"/>
          </p:cNvSpPr>
          <p:nvPr>
            <p:ph sz="half" idx="1"/>
          </p:nvPr>
        </p:nvSpPr>
        <p:spPr>
          <a:xfrm>
            <a:off x="838200" y="1825625"/>
            <a:ext cx="5181600" cy="43513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a:extLst>
              <a:ext uri="{FF2B5EF4-FFF2-40B4-BE49-F238E27FC236}">
                <a16:creationId xmlns:a16="http://schemas.microsoft.com/office/drawing/2014/main" xmlns="" id="{30EA8F09-2B5C-4EDE-9D0C-54D5FDB25217}"/>
              </a:ext>
            </a:extLst>
          </p:cNvPr>
          <p:cNvSpPr>
            <a:spLocks noGrp="1"/>
          </p:cNvSpPr>
          <p:nvPr>
            <p:ph sz="half" idx="2"/>
          </p:nvPr>
        </p:nvSpPr>
        <p:spPr>
          <a:xfrm>
            <a:off x="6172200" y="1825625"/>
            <a:ext cx="5181600" cy="43513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Date Placeholder 4">
            <a:extLst>
              <a:ext uri="{FF2B5EF4-FFF2-40B4-BE49-F238E27FC236}">
                <a16:creationId xmlns:a16="http://schemas.microsoft.com/office/drawing/2014/main" xmlns="" id="{44174C83-65A0-4943-AB66-D75F07BD7127}"/>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6" name="Footer Placeholder 5">
            <a:extLst>
              <a:ext uri="{FF2B5EF4-FFF2-40B4-BE49-F238E27FC236}">
                <a16:creationId xmlns:a16="http://schemas.microsoft.com/office/drawing/2014/main" xmlns="" id="{FFAA7CDB-CFB1-4387-9C51-1BE7949478B6}"/>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xmlns="" id="{B3595DCE-775E-4E52-AF37-9A3560331F7D}"/>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35916226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563AC-3A0B-4839-A9DC-F00E8E5411A6}"/>
              </a:ext>
            </a:extLst>
          </p:cNvPr>
          <p:cNvSpPr>
            <a:spLocks noGrp="1"/>
          </p:cNvSpPr>
          <p:nvPr>
            <p:ph type="title"/>
          </p:nvPr>
        </p:nvSpPr>
        <p:spPr>
          <a:xfrm>
            <a:off x="588263" y="585788"/>
            <a:ext cx="11018520" cy="1114996"/>
          </a:xfrm>
        </p:spPr>
        <p:txBody>
          <a:bodyPr rtlCol="1" anchor="ctr"/>
          <a:lstStyle>
            <a:lvl1pPr algn="ctr" rtl="1">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1" anchor="t" anchorCtr="0">
            <a:noAutofit/>
          </a:bodyPr>
          <a:lstStyle>
            <a:lvl1pPr marL="0" indent="0" algn="ctr" rtl="1">
              <a:buNone/>
              <a:defRPr lang="en-US" sz="1400" b="1" dirty="0">
                <a:solidFill>
                  <a:srgbClr val="000000"/>
                </a:solidFill>
              </a:defRPr>
            </a:lvl1pPr>
          </a:lstStyle>
          <a:p>
            <a:pPr marL="228600" lvl="0" indent="-228600" algn="ctr" rtl="1"/>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xmlns="" id="{3D6FDE6F-0F4B-446A-A51F-494FB0996655}"/>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96419310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27DCA08-1117-4B11-AEFD-AAB2B33543F9}"/>
              </a:ext>
            </a:extLst>
          </p:cNvPr>
          <p:cNvSpPr>
            <a:spLocks noGrp="1"/>
          </p:cNvSpPr>
          <p:nvPr>
            <p:ph type="title"/>
          </p:nvPr>
        </p:nvSpPr>
        <p:spPr>
          <a:xfrm>
            <a:off x="588263" y="457200"/>
            <a:ext cx="11018520" cy="983234"/>
          </a:xfrm>
        </p:spPr>
        <p:txBody>
          <a:bodyPr rtlCol="1"/>
          <a:lstStyle>
            <a:lvl1pPr algn="r" rtl="1"/>
          </a:lstStyle>
          <a:p>
            <a:r>
              <a:rPr lang="en-US"/>
              <a:t>Click to edit Master title style</a:t>
            </a:r>
            <a:endParaRPr lang="en-US" dirty="0"/>
          </a:p>
        </p:txBody>
      </p:sp>
      <p:sp>
        <p:nvSpPr>
          <p:cNvPr id="4" name="Text Placeholder 3">
            <a:extLst>
              <a:ext uri="{FF2B5EF4-FFF2-40B4-BE49-F238E27FC236}">
                <a16:creationId xmlns:a16="http://schemas.microsoft.com/office/drawing/2014/main" xmlns="" id="{AE833B58-0629-4A46-8711-902C16A99314}"/>
              </a:ext>
            </a:extLst>
          </p:cNvPr>
          <p:cNvSpPr>
            <a:spLocks noGrp="1"/>
          </p:cNvSpPr>
          <p:nvPr>
            <p:ph type="body" sz="quarter" idx="16"/>
          </p:nvPr>
        </p:nvSpPr>
        <p:spPr>
          <a:xfrm>
            <a:off x="584199" y="5689600"/>
            <a:ext cx="5367528"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xmlns=""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1" anchor="ctr" anchorCtr="0">
            <a:noAutofit/>
          </a:bodyPr>
          <a:lstStyle>
            <a:lvl1pPr marL="0" indent="0" algn="ctr" rtl="1">
              <a:buNone/>
              <a:defRPr lang="en-US" sz="1000" b="1" dirty="0">
                <a:solidFill>
                  <a:srgbClr val="000000"/>
                </a:solidFill>
              </a:defRPr>
            </a:lvl1pPr>
          </a:lstStyle>
          <a:p>
            <a:pPr marL="228600" lvl="0" indent="-228600" algn="ctr" rtl="1"/>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xmlns="" id="{05B401B2-8D93-427E-90A4-52337B3965E8}"/>
              </a:ext>
            </a:extLst>
          </p:cNvPr>
          <p:cNvSpPr>
            <a:spLocks noGrp="1"/>
          </p:cNvSpPr>
          <p:nvPr>
            <p:ph type="body" sz="quarter" idx="18"/>
          </p:nvPr>
        </p:nvSpPr>
        <p:spPr>
          <a:xfrm>
            <a:off x="6241860" y="5689600"/>
            <a:ext cx="5367528"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xmlns=""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1" anchor="ctr" anchorCtr="0">
            <a:noAutofit/>
          </a:bodyPr>
          <a:lstStyle>
            <a:lvl1pPr marL="0" indent="0" algn="ctr" rtl="1">
              <a:buNone/>
              <a:defRPr lang="en-US" sz="1000" b="1" dirty="0">
                <a:solidFill>
                  <a:srgbClr val="000000"/>
                </a:solidFill>
              </a:defRPr>
            </a:lvl1pPr>
          </a:lstStyle>
          <a:p>
            <a:pPr marL="228600" lvl="0" indent="-228600" algn="ctr" rtl="1"/>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xmlns="" id="{CAF59E09-7602-42B9-AB0C-9D1365A9EBB2}"/>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124622364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260F77E-464D-46F7-A8F8-6F281DAB0C7A}"/>
              </a:ext>
            </a:extLst>
          </p:cNvPr>
          <p:cNvSpPr>
            <a:spLocks noGrp="1"/>
          </p:cNvSpPr>
          <p:nvPr>
            <p:ph type="title"/>
          </p:nvPr>
        </p:nvSpPr>
        <p:spPr>
          <a:xfrm>
            <a:off x="588263" y="457200"/>
            <a:ext cx="11018520" cy="983234"/>
          </a:xfrm>
        </p:spPr>
        <p:txBody>
          <a:bodyPr rtlCol="1"/>
          <a:lstStyle>
            <a:lvl1pPr algn="r" rtl="1"/>
          </a:lstStyle>
          <a:p>
            <a:r>
              <a:rPr lang="en-US"/>
              <a:t>Click to edit Master title style</a:t>
            </a:r>
            <a:endParaRPr lang="en-US" dirty="0"/>
          </a:p>
        </p:txBody>
      </p:sp>
      <p:sp>
        <p:nvSpPr>
          <p:cNvPr id="4" name="Text Placeholder 3">
            <a:extLst>
              <a:ext uri="{FF2B5EF4-FFF2-40B4-BE49-F238E27FC236}">
                <a16:creationId xmlns:a16="http://schemas.microsoft.com/office/drawing/2014/main" xmlns="" id="{AE833B58-0629-4A46-8711-902C16A99314}"/>
              </a:ext>
            </a:extLst>
          </p:cNvPr>
          <p:cNvSpPr>
            <a:spLocks noGrp="1"/>
          </p:cNvSpPr>
          <p:nvPr>
            <p:ph type="body" sz="quarter" idx="16"/>
          </p:nvPr>
        </p:nvSpPr>
        <p:spPr>
          <a:xfrm>
            <a:off x="582613" y="5689600"/>
            <a:ext cx="3475037"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xmlns=""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xmlns="" id="{7E8A9C08-F392-459F-B90B-EDBF4A830C55}"/>
              </a:ext>
            </a:extLst>
          </p:cNvPr>
          <p:cNvSpPr>
            <a:spLocks noGrp="1"/>
          </p:cNvSpPr>
          <p:nvPr>
            <p:ph type="body" sz="quarter" idx="17"/>
          </p:nvPr>
        </p:nvSpPr>
        <p:spPr>
          <a:xfrm>
            <a:off x="4358640" y="5689600"/>
            <a:ext cx="3475037"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xmlns=""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xmlns="" id="{05B401B2-8D93-427E-90A4-52337B3965E8}"/>
              </a:ext>
            </a:extLst>
          </p:cNvPr>
          <p:cNvSpPr>
            <a:spLocks noGrp="1"/>
          </p:cNvSpPr>
          <p:nvPr>
            <p:ph type="body" sz="quarter" idx="18"/>
          </p:nvPr>
        </p:nvSpPr>
        <p:spPr>
          <a:xfrm>
            <a:off x="8134351" y="5689600"/>
            <a:ext cx="3475037"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xmlns=""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xmlns="" id="{52B36921-D927-4BA6-8891-8AEE9784923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171199354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7A434B7-D4B9-4D45-A31C-F0CC4D227945}"/>
              </a:ext>
            </a:extLst>
          </p:cNvPr>
          <p:cNvSpPr>
            <a:spLocks noGrp="1"/>
          </p:cNvSpPr>
          <p:nvPr>
            <p:ph type="title"/>
          </p:nvPr>
        </p:nvSpPr>
        <p:spPr>
          <a:xfrm>
            <a:off x="588263" y="457200"/>
            <a:ext cx="11018520" cy="983234"/>
          </a:xfrm>
        </p:spPr>
        <p:txBody>
          <a:bodyPr rtlCol="1"/>
          <a:lstStyle>
            <a:lvl1pPr algn="r" rtl="1"/>
          </a:lstStyle>
          <a:p>
            <a:r>
              <a:rPr lang="en-US"/>
              <a:t>Click to edit Master title style</a:t>
            </a:r>
            <a:endParaRPr lang="en-US" dirty="0"/>
          </a:p>
        </p:txBody>
      </p:sp>
      <p:sp>
        <p:nvSpPr>
          <p:cNvPr id="4" name="Text Placeholder 3">
            <a:extLst>
              <a:ext uri="{FF2B5EF4-FFF2-40B4-BE49-F238E27FC236}">
                <a16:creationId xmlns:a16="http://schemas.microsoft.com/office/drawing/2014/main" xmlns="" id="{AE833B58-0629-4A46-8711-902C16A99314}"/>
              </a:ext>
            </a:extLst>
          </p:cNvPr>
          <p:cNvSpPr>
            <a:spLocks noGrp="1"/>
          </p:cNvSpPr>
          <p:nvPr>
            <p:ph type="body" sz="quarter" idx="16"/>
          </p:nvPr>
        </p:nvSpPr>
        <p:spPr>
          <a:xfrm>
            <a:off x="582613"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xmlns="" id="{1231301F-62BD-4CF6-8990-CDF00AFC8CCF}"/>
              </a:ext>
            </a:extLst>
          </p:cNvPr>
          <p:cNvSpPr>
            <a:spLocks noGrp="1"/>
          </p:cNvSpPr>
          <p:nvPr>
            <p:ph type="pic" sz="quarter" idx="13" hasCustomPrompt="1"/>
          </p:nvPr>
        </p:nvSpPr>
        <p:spPr bwMode="lt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xmlns="" id="{7E8A9C08-F392-459F-B90B-EDBF4A830C55}"/>
              </a:ext>
            </a:extLst>
          </p:cNvPr>
          <p:cNvSpPr>
            <a:spLocks noGrp="1"/>
          </p:cNvSpPr>
          <p:nvPr>
            <p:ph type="body" sz="quarter" idx="17"/>
          </p:nvPr>
        </p:nvSpPr>
        <p:spPr>
          <a:xfrm>
            <a:off x="3413908"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xmlns="" id="{7E401A97-B3D4-43E4-9B09-8AD4B6B26068}"/>
              </a:ext>
            </a:extLst>
          </p:cNvPr>
          <p:cNvSpPr>
            <a:spLocks noGrp="1"/>
          </p:cNvSpPr>
          <p:nvPr>
            <p:ph type="pic" sz="quarter" idx="14" hasCustomPrompt="1"/>
          </p:nvPr>
        </p:nvSpPr>
        <p:spPr bwMode="lt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xmlns="" id="{05B401B2-8D93-427E-90A4-52337B3965E8}"/>
              </a:ext>
            </a:extLst>
          </p:cNvPr>
          <p:cNvSpPr>
            <a:spLocks noGrp="1"/>
          </p:cNvSpPr>
          <p:nvPr>
            <p:ph type="body" sz="quarter" idx="18"/>
          </p:nvPr>
        </p:nvSpPr>
        <p:spPr>
          <a:xfrm>
            <a:off x="6245204"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xmlns="" id="{7223C820-5673-4288-A9D6-185A95066B1E}"/>
              </a:ext>
            </a:extLst>
          </p:cNvPr>
          <p:cNvSpPr>
            <a:spLocks noGrp="1"/>
          </p:cNvSpPr>
          <p:nvPr>
            <p:ph type="pic" sz="quarter" idx="15" hasCustomPrompt="1"/>
          </p:nvPr>
        </p:nvSpPr>
        <p:spPr bwMode="lt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xmlns="" id="{38E883C1-8203-4549-AF30-B96AEC45AC68}"/>
              </a:ext>
            </a:extLst>
          </p:cNvPr>
          <p:cNvSpPr>
            <a:spLocks noGrp="1"/>
          </p:cNvSpPr>
          <p:nvPr>
            <p:ph type="body" sz="quarter" idx="20"/>
          </p:nvPr>
        </p:nvSpPr>
        <p:spPr>
          <a:xfrm>
            <a:off x="9076500"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xmlns="" id="{BBD58C33-921C-42F1-9803-1C798DB548C2}"/>
              </a:ext>
            </a:extLst>
          </p:cNvPr>
          <p:cNvSpPr>
            <a:spLocks noGrp="1"/>
          </p:cNvSpPr>
          <p:nvPr>
            <p:ph type="pic" sz="quarter" idx="19" hasCustomPrompt="1"/>
          </p:nvPr>
        </p:nvSpPr>
        <p:spPr bwMode="lt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xmlns="" id="{5CF56B00-AAD4-4F4F-8228-B6CF8367DE0D}"/>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177357920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5C076-3B78-4451-8068-576892A08E9C}"/>
              </a:ext>
            </a:extLst>
          </p:cNvPr>
          <p:cNvSpPr>
            <a:spLocks noGrp="1"/>
          </p:cNvSpPr>
          <p:nvPr>
            <p:ph type="title" hasCustomPrompt="1"/>
          </p:nvPr>
        </p:nvSpPr>
        <p:spPr>
          <a:xfrm>
            <a:off x="585216" y="2309812"/>
            <a:ext cx="3182027" cy="3959225"/>
          </a:xfrm>
        </p:spPr>
        <p:txBody>
          <a:bodyPr rtlCol="1" anchor="t"/>
          <a:lstStyle>
            <a:lvl1pPr algn="r" rtl="1">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xmlns="" id="{A4015781-2431-48C9-AEF1-52FBD41AF3FC}"/>
              </a:ext>
            </a:extLst>
          </p:cNvPr>
          <p:cNvSpPr>
            <a:spLocks noGrp="1"/>
          </p:cNvSpPr>
          <p:nvPr>
            <p:ph type="body" sz="quarter" idx="11"/>
          </p:nvPr>
        </p:nvSpPr>
        <p:spPr>
          <a:xfrm>
            <a:off x="4354523" y="2309812"/>
            <a:ext cx="7254865" cy="3959226"/>
          </a:xfrm>
        </p:spPr>
        <p:txBody>
          <a:bodyPr rtlCol="1" anchor="t"/>
          <a:lstStyle>
            <a:lvl1pPr marL="0" indent="0" algn="r" rtl="1">
              <a:spcAft>
                <a:spcPts val="800"/>
              </a:spcAft>
              <a:buNone/>
              <a:defRPr/>
            </a:lvl1pPr>
          </a:lstStyle>
          <a:p>
            <a:pPr lvl="0" algn="r" rtl="1"/>
            <a:r>
              <a:rPr lang="en-US"/>
              <a:t>Click to edit Master text styles</a:t>
            </a:r>
          </a:p>
        </p:txBody>
      </p:sp>
      <p:cxnSp>
        <p:nvCxnSpPr>
          <p:cNvPr id="5" name="Straight Connector 4">
            <a:extLst>
              <a:ext uri="{FF2B5EF4-FFF2-40B4-BE49-F238E27FC236}">
                <a16:creationId xmlns:a16="http://schemas.microsoft.com/office/drawing/2014/main" xmlns="" id="{C35867F2-3994-4092-B53B-5792FEE69887}"/>
              </a:ext>
              <a:ext uri="{C183D7F6-B498-43B3-948B-1728B52AA6E4}">
                <adec:decorative xmlns:adec="http://schemas.microsoft.com/office/drawing/2017/decorative" xmlns=""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49D8AF80-CAD5-4055-80AD-0B31EBCB52A9}"/>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xmlns="" id="{DF1A9F7D-F14E-4BCE-9EB4-D9EF47B67809}"/>
              </a:ext>
              <a:ext uri="{C183D7F6-B498-43B3-948B-1728B52AA6E4}">
                <adec:decorative xmlns:adec="http://schemas.microsoft.com/office/drawing/2017/decorative" xmlns=""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4476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5C076-3B78-4451-8068-576892A08E9C}"/>
              </a:ext>
            </a:extLst>
          </p:cNvPr>
          <p:cNvSpPr>
            <a:spLocks noGrp="1"/>
          </p:cNvSpPr>
          <p:nvPr>
            <p:ph type="title" hasCustomPrompt="1"/>
          </p:nvPr>
        </p:nvSpPr>
        <p:spPr>
          <a:xfrm>
            <a:off x="588263" y="585788"/>
            <a:ext cx="3182027" cy="5683250"/>
          </a:xfrm>
        </p:spPr>
        <p:txBody>
          <a:bodyPr rtlCol="1" anchor="ctr"/>
          <a:lstStyle>
            <a:lvl1pPr algn="r" rtl="1">
              <a:defRPr/>
            </a:lvl1pPr>
          </a:lstStyle>
          <a:p>
            <a:r>
              <a:rPr lang="en-US" dirty="0"/>
              <a:t>Title</a:t>
            </a:r>
          </a:p>
        </p:txBody>
      </p:sp>
      <p:sp>
        <p:nvSpPr>
          <p:cNvPr id="3" name="Text Placeholder 2">
            <a:extLst>
              <a:ext uri="{FF2B5EF4-FFF2-40B4-BE49-F238E27FC236}">
                <a16:creationId xmlns:a16="http://schemas.microsoft.com/office/drawing/2014/main" xmlns="" id="{A4015781-2431-48C9-AEF1-52FBD41AF3FC}"/>
              </a:ext>
            </a:extLst>
          </p:cNvPr>
          <p:cNvSpPr>
            <a:spLocks noGrp="1"/>
          </p:cNvSpPr>
          <p:nvPr>
            <p:ph type="body" sz="quarter" idx="11"/>
          </p:nvPr>
        </p:nvSpPr>
        <p:spPr>
          <a:xfrm>
            <a:off x="4941888" y="585788"/>
            <a:ext cx="6667500" cy="5683249"/>
          </a:xfrm>
        </p:spPr>
        <p:txBody>
          <a:bodyPr rtlCol="1" anchor="ctr"/>
          <a:lstStyle>
            <a:lvl1pPr marL="0" indent="0" algn="r" rtl="1">
              <a:buNone/>
              <a:defRPr/>
            </a:lvl1pPr>
          </a:lstStyle>
          <a:p>
            <a:pPr lvl="0" algn="r" rtl="1"/>
            <a:r>
              <a:rPr lang="en-US"/>
              <a:t>Click to edit Master text styles</a:t>
            </a:r>
          </a:p>
        </p:txBody>
      </p:sp>
      <p:cxnSp>
        <p:nvCxnSpPr>
          <p:cNvPr id="5" name="Straight Connector 4">
            <a:extLst>
              <a:ext uri="{FF2B5EF4-FFF2-40B4-BE49-F238E27FC236}">
                <a16:creationId xmlns:a16="http://schemas.microsoft.com/office/drawing/2014/main" xmlns="" id="{C35867F2-3994-4092-B53B-5792FEE69887}"/>
              </a:ext>
              <a:ext uri="{C183D7F6-B498-43B3-948B-1728B52AA6E4}">
                <adec:decorative xmlns:adec="http://schemas.microsoft.com/office/drawing/2017/decorative" xmlns=""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DEB5FBAF-D5DB-4D1E-9D76-AE83D1B7417A}"/>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dirty="0">
                <a:solidFill>
                  <a:srgbClr val="A3A3A3"/>
                </a:solidFill>
              </a:rPr>
              <a:t>ELT layout</a:t>
            </a:r>
          </a:p>
        </p:txBody>
      </p:sp>
    </p:spTree>
    <p:extLst>
      <p:ext uri="{BB962C8B-B14F-4D97-AF65-F5344CB8AC3E}">
        <p14:creationId xmlns:p14="http://schemas.microsoft.com/office/powerpoint/2010/main" val="17357712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200" spc="0" baseline="0">
                <a:solidFill>
                  <a:schemeClr val="tx1"/>
                </a:solidFill>
                <a:latin typeface="+mn-lt"/>
              </a:defRPr>
            </a:lvl1pPr>
          </a:lstStyle>
          <a:p>
            <a:pPr lvl="0" algn="r" rtl="1"/>
            <a:r>
              <a:rPr lang="en-US" dirty="0"/>
              <a:t>Speaker name</a:t>
            </a:r>
          </a:p>
        </p:txBody>
      </p:sp>
    </p:spTree>
    <p:extLst>
      <p:ext uri="{BB962C8B-B14F-4D97-AF65-F5344CB8AC3E}">
        <p14:creationId xmlns:p14="http://schemas.microsoft.com/office/powerpoint/2010/main" val="3357079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200" spc="0" baseline="0">
                <a:solidFill>
                  <a:schemeClr val="tx1"/>
                </a:solidFill>
                <a:latin typeface="+mn-lt"/>
              </a:defRPr>
            </a:lvl1pPr>
          </a:lstStyle>
          <a:p>
            <a:pPr lvl="0" algn="r" rtl="1"/>
            <a:r>
              <a:rPr lang="en-US" dirty="0"/>
              <a:t>Speaker name</a:t>
            </a:r>
          </a:p>
        </p:txBody>
      </p:sp>
    </p:spTree>
    <p:extLst>
      <p:ext uri="{BB962C8B-B14F-4D97-AF65-F5344CB8AC3E}">
        <p14:creationId xmlns:p14="http://schemas.microsoft.com/office/powerpoint/2010/main" val="17414664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8461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90837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B6DC9-40C4-47DD-AAB9-C4328343C992}"/>
              </a:ext>
            </a:extLst>
          </p:cNvPr>
          <p:cNvSpPr>
            <a:spLocks noGrp="1"/>
          </p:cNvSpPr>
          <p:nvPr>
            <p:ph type="title"/>
          </p:nvPr>
        </p:nvSpPr>
        <p:spPr>
          <a:xfrm>
            <a:off x="839788" y="365125"/>
            <a:ext cx="10515600" cy="1325563"/>
          </a:xfrm>
        </p:spPr>
        <p:txBody>
          <a:bodyPr rtlCol="1"/>
          <a:lstStyle>
            <a:lvl1pPr algn="r" rtl="1"/>
          </a:lstStyle>
          <a:p>
            <a:r>
              <a:rPr lang="en-US"/>
              <a:t>Click to edit Master title style</a:t>
            </a:r>
          </a:p>
        </p:txBody>
      </p:sp>
      <p:sp>
        <p:nvSpPr>
          <p:cNvPr id="3" name="Text Placeholder 2">
            <a:extLst>
              <a:ext uri="{FF2B5EF4-FFF2-40B4-BE49-F238E27FC236}">
                <a16:creationId xmlns:a16="http://schemas.microsoft.com/office/drawing/2014/main" xmlns="" id="{F34E7048-7EDB-4065-BA19-E741F79AC73C}"/>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Click to edit Master text styles</a:t>
            </a:r>
          </a:p>
        </p:txBody>
      </p:sp>
      <p:sp>
        <p:nvSpPr>
          <p:cNvPr id="4" name="Content Placeholder 3">
            <a:extLst>
              <a:ext uri="{FF2B5EF4-FFF2-40B4-BE49-F238E27FC236}">
                <a16:creationId xmlns:a16="http://schemas.microsoft.com/office/drawing/2014/main" xmlns="" id="{BAD498F0-F303-4395-9C92-74AEABB8022D}"/>
              </a:ext>
            </a:extLst>
          </p:cNvPr>
          <p:cNvSpPr>
            <a:spLocks noGrp="1"/>
          </p:cNvSpPr>
          <p:nvPr>
            <p:ph sz="half" idx="2"/>
          </p:nvPr>
        </p:nvSpPr>
        <p:spPr>
          <a:xfrm>
            <a:off x="839788" y="2505075"/>
            <a:ext cx="5157787" cy="368458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Text Placeholder 4">
            <a:extLst>
              <a:ext uri="{FF2B5EF4-FFF2-40B4-BE49-F238E27FC236}">
                <a16:creationId xmlns:a16="http://schemas.microsoft.com/office/drawing/2014/main" xmlns="" id="{03079ABE-6D3F-4751-9531-B8663EA43B8F}"/>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Click to edit Master text styles</a:t>
            </a:r>
          </a:p>
        </p:txBody>
      </p:sp>
      <p:sp>
        <p:nvSpPr>
          <p:cNvPr id="6" name="Content Placeholder 5">
            <a:extLst>
              <a:ext uri="{FF2B5EF4-FFF2-40B4-BE49-F238E27FC236}">
                <a16:creationId xmlns:a16="http://schemas.microsoft.com/office/drawing/2014/main" xmlns="" id="{B24845B4-549D-4BC2-BDF6-FFCE52849899}"/>
              </a:ext>
            </a:extLst>
          </p:cNvPr>
          <p:cNvSpPr>
            <a:spLocks noGrp="1"/>
          </p:cNvSpPr>
          <p:nvPr>
            <p:ph sz="quarter" idx="4"/>
          </p:nvPr>
        </p:nvSpPr>
        <p:spPr>
          <a:xfrm>
            <a:off x="6172200" y="2505075"/>
            <a:ext cx="5183188" cy="368458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Date Placeholder 6">
            <a:extLst>
              <a:ext uri="{FF2B5EF4-FFF2-40B4-BE49-F238E27FC236}">
                <a16:creationId xmlns:a16="http://schemas.microsoft.com/office/drawing/2014/main" xmlns="" id="{793C8089-CD8B-4D4D-9DBF-5ABC9D583E87}"/>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8" name="Footer Placeholder 7">
            <a:extLst>
              <a:ext uri="{FF2B5EF4-FFF2-40B4-BE49-F238E27FC236}">
                <a16:creationId xmlns:a16="http://schemas.microsoft.com/office/drawing/2014/main" xmlns="" id="{94333635-495C-493C-868C-3381BEA6463C}"/>
              </a:ext>
            </a:extLst>
          </p:cNvPr>
          <p:cNvSpPr>
            <a:spLocks noGrp="1"/>
          </p:cNvSpPr>
          <p:nvPr>
            <p:ph type="ftr" sz="quarter" idx="11"/>
          </p:nvPr>
        </p:nvSpPr>
        <p:spPr/>
        <p:txBody>
          <a:bodyPr rtlCol="1"/>
          <a:lstStyle>
            <a:lvl1pPr algn="r" rtl="1"/>
          </a:lstStyle>
          <a:p>
            <a:endParaRPr lang="en-US"/>
          </a:p>
        </p:txBody>
      </p:sp>
      <p:sp>
        <p:nvSpPr>
          <p:cNvPr id="9" name="Slide Number Placeholder 8">
            <a:extLst>
              <a:ext uri="{FF2B5EF4-FFF2-40B4-BE49-F238E27FC236}">
                <a16:creationId xmlns:a16="http://schemas.microsoft.com/office/drawing/2014/main" xmlns="" id="{74C1F628-F9FA-48D4-ABED-108CA9F0B8ED}"/>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11996127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42873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8320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solidFill>
                  <a:schemeClr val="tx1"/>
                </a:solidFill>
                <a:latin typeface="Consolas" panose="020B0609020204030204" pitchFamily="49" charset="0"/>
                <a:cs typeface="Consolas" panose="020B0609020204030204" pitchFamily="49" charset="0"/>
              </a:defRPr>
            </a:lvl1pPr>
            <a:lvl2pPr marL="346553" indent="0" algn="r" rtl="1">
              <a:buNone/>
              <a:defRPr sz="2400">
                <a:solidFill>
                  <a:schemeClr val="tx1"/>
                </a:solidFill>
                <a:latin typeface="Consolas" panose="020B0609020204030204" pitchFamily="49" charset="0"/>
                <a:cs typeface="Consolas" panose="020B0609020204030204" pitchFamily="49" charset="0"/>
              </a:defRPr>
            </a:lvl2pPr>
            <a:lvl3pPr marL="584607" indent="0" algn="r" rtl="1">
              <a:buNone/>
              <a:defRPr sz="2000">
                <a:solidFill>
                  <a:schemeClr val="tx1"/>
                </a:solidFill>
                <a:latin typeface="Consolas" panose="020B0609020204030204" pitchFamily="49" charset="0"/>
                <a:cs typeface="Consolas" panose="020B0609020204030204" pitchFamily="49" charset="0"/>
              </a:defRPr>
            </a:lvl3pPr>
            <a:lvl4pPr marL="814563" indent="0" algn="r" rtl="1">
              <a:buNone/>
              <a:defRPr sz="1800">
                <a:solidFill>
                  <a:schemeClr val="tx1"/>
                </a:solidFill>
                <a:latin typeface="Consolas" panose="020B0609020204030204" pitchFamily="49" charset="0"/>
                <a:cs typeface="Consolas" panose="020B0609020204030204" pitchFamily="49" charset="0"/>
              </a:defRPr>
            </a:lvl4pPr>
            <a:lvl5pPr marL="1050997" indent="0" algn="r" rtl="1">
              <a:buNone/>
              <a:defRPr sz="1800">
                <a:solidFill>
                  <a:schemeClr val="tx1"/>
                </a:solidFill>
                <a:latin typeface="Consolas" panose="020B0609020204030204" pitchFamily="49" charset="0"/>
                <a:cs typeface="Consolas" panose="020B0609020204030204" pitchFamily="49" charset="0"/>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0563110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91919"/>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solidFill>
                  <a:schemeClr val="tx1"/>
                </a:solidFill>
                <a:cs typeface="Segoe UI" pitchFamily="34" charset="0"/>
              </a:rPr>
              <a:t>© Copyright Microsoft Corporation. All rights reserved. </a:t>
            </a:r>
          </a:p>
        </p:txBody>
      </p:sp>
      <p:pic>
        <p:nvPicPr>
          <p:cNvPr id="3" name="Picture 2" descr="Microsoft Dynamics 365 logo, white text version">
            <a:extLst>
              <a:ext uri="{FF2B5EF4-FFF2-40B4-BE49-F238E27FC236}">
                <a16:creationId xmlns:a16="http://schemas.microsoft.com/office/drawing/2014/main" xmlns="" id="{9B7CA3D8-8EC2-4E20-955C-A95CB279C9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2216619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rtlCol="1"/>
          <a:lstStyle>
            <a:lvl1pPr algn="r" rtl="1">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black">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857973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F528F-B58C-4D60-A97B-F833236CE84F}"/>
              </a:ext>
            </a:extLst>
          </p:cNvPr>
          <p:cNvSpPr>
            <a:spLocks noGrp="1"/>
          </p:cNvSpPr>
          <p:nvPr>
            <p:ph type="title"/>
          </p:nvPr>
        </p:nvSpPr>
        <p:spPr/>
        <p:txBody>
          <a:bodyPr rtlCol="1"/>
          <a:lstStyle>
            <a:lvl1pPr algn="r" rtl="1"/>
          </a:lstStyle>
          <a:p>
            <a:r>
              <a:rPr lang="en-US"/>
              <a:t>Click to edit Master title style</a:t>
            </a:r>
          </a:p>
        </p:txBody>
      </p:sp>
      <p:sp>
        <p:nvSpPr>
          <p:cNvPr id="3" name="Date Placeholder 2">
            <a:extLst>
              <a:ext uri="{FF2B5EF4-FFF2-40B4-BE49-F238E27FC236}">
                <a16:creationId xmlns:a16="http://schemas.microsoft.com/office/drawing/2014/main" xmlns="" id="{D74A6B3F-9264-46E9-95BA-0C28323EDE70}"/>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4" name="Footer Placeholder 3">
            <a:extLst>
              <a:ext uri="{FF2B5EF4-FFF2-40B4-BE49-F238E27FC236}">
                <a16:creationId xmlns:a16="http://schemas.microsoft.com/office/drawing/2014/main" xmlns="" id="{0738AD44-BBC1-41D0-BB4C-1978B267B468}"/>
              </a:ext>
            </a:extLst>
          </p:cNvPr>
          <p:cNvSpPr>
            <a:spLocks noGrp="1"/>
          </p:cNvSpPr>
          <p:nvPr>
            <p:ph type="ftr" sz="quarter" idx="11"/>
          </p:nvPr>
        </p:nvSpPr>
        <p:spPr/>
        <p:txBody>
          <a:bodyPr rtlCol="1"/>
          <a:lstStyle>
            <a:lvl1pPr algn="r" rtl="1"/>
          </a:lstStyle>
          <a:p>
            <a:endParaRPr lang="en-US"/>
          </a:p>
        </p:txBody>
      </p:sp>
      <p:sp>
        <p:nvSpPr>
          <p:cNvPr id="5" name="Slide Number Placeholder 4">
            <a:extLst>
              <a:ext uri="{FF2B5EF4-FFF2-40B4-BE49-F238E27FC236}">
                <a16:creationId xmlns:a16="http://schemas.microsoft.com/office/drawing/2014/main" xmlns="" id="{5FEA6570-0CD8-4CAB-BFFF-8D881293CAA3}"/>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18123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78BB05D-776D-4ACA-8D5F-37F467B4C166}"/>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3" name="Footer Placeholder 2">
            <a:extLst>
              <a:ext uri="{FF2B5EF4-FFF2-40B4-BE49-F238E27FC236}">
                <a16:creationId xmlns:a16="http://schemas.microsoft.com/office/drawing/2014/main" xmlns="" id="{35587E71-F67B-43F5-8952-F051B0F55DE8}"/>
              </a:ext>
            </a:extLst>
          </p:cNvPr>
          <p:cNvSpPr>
            <a:spLocks noGrp="1"/>
          </p:cNvSpPr>
          <p:nvPr>
            <p:ph type="ftr" sz="quarter" idx="11"/>
          </p:nvPr>
        </p:nvSpPr>
        <p:spPr/>
        <p:txBody>
          <a:bodyPr rtlCol="1"/>
          <a:lstStyle>
            <a:lvl1pPr algn="r" rtl="1"/>
          </a:lstStyle>
          <a:p>
            <a:endParaRPr lang="en-US"/>
          </a:p>
        </p:txBody>
      </p:sp>
      <p:sp>
        <p:nvSpPr>
          <p:cNvPr id="4" name="Slide Number Placeholder 3">
            <a:extLst>
              <a:ext uri="{FF2B5EF4-FFF2-40B4-BE49-F238E27FC236}">
                <a16:creationId xmlns:a16="http://schemas.microsoft.com/office/drawing/2014/main" xmlns="" id="{5564CD1A-3821-4989-94A4-DFC3DFDE773C}"/>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219555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AAB5-D520-41EE-BB41-6575DF9B6115}"/>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679B2C7-8450-4C2D-8A7C-ACA4BFB8CEB3}"/>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Text Placeholder 3">
            <a:extLst>
              <a:ext uri="{FF2B5EF4-FFF2-40B4-BE49-F238E27FC236}">
                <a16:creationId xmlns:a16="http://schemas.microsoft.com/office/drawing/2014/main" xmlns="" id="{89C64420-BEFD-4FCC-BD94-7183F666A7DF}"/>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Click to edit Master text styles</a:t>
            </a:r>
          </a:p>
        </p:txBody>
      </p:sp>
      <p:sp>
        <p:nvSpPr>
          <p:cNvPr id="5" name="Date Placeholder 4">
            <a:extLst>
              <a:ext uri="{FF2B5EF4-FFF2-40B4-BE49-F238E27FC236}">
                <a16:creationId xmlns:a16="http://schemas.microsoft.com/office/drawing/2014/main" xmlns="" id="{42474E3C-D019-4827-ACDF-2B8F9F443302}"/>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6" name="Footer Placeholder 5">
            <a:extLst>
              <a:ext uri="{FF2B5EF4-FFF2-40B4-BE49-F238E27FC236}">
                <a16:creationId xmlns:a16="http://schemas.microsoft.com/office/drawing/2014/main" xmlns="" id="{B5D5ABB5-5190-4353-A0AB-055B3735CA2C}"/>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xmlns="" id="{2AB83E48-9EE2-4153-BB8A-A8B89CC8E38F}"/>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222630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7968F-885A-4229-81D9-BAE745F9DE33}"/>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C899DA9-E24A-4229-8C9C-9F0BA53F253B}"/>
              </a:ext>
            </a:extLst>
          </p:cNvPr>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US"/>
          </a:p>
        </p:txBody>
      </p:sp>
      <p:sp>
        <p:nvSpPr>
          <p:cNvPr id="4" name="Text Placeholder 3">
            <a:extLst>
              <a:ext uri="{FF2B5EF4-FFF2-40B4-BE49-F238E27FC236}">
                <a16:creationId xmlns:a16="http://schemas.microsoft.com/office/drawing/2014/main" xmlns="" id="{717934B0-25BB-4B37-AFA1-4D01FCF2646E}"/>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Click to edit Master text styles</a:t>
            </a:r>
          </a:p>
        </p:txBody>
      </p:sp>
      <p:sp>
        <p:nvSpPr>
          <p:cNvPr id="5" name="Date Placeholder 4">
            <a:extLst>
              <a:ext uri="{FF2B5EF4-FFF2-40B4-BE49-F238E27FC236}">
                <a16:creationId xmlns:a16="http://schemas.microsoft.com/office/drawing/2014/main" xmlns="" id="{62470ED0-3025-4203-A9AC-78A854C1A891}"/>
              </a:ext>
            </a:extLst>
          </p:cNvPr>
          <p:cNvSpPr>
            <a:spLocks noGrp="1"/>
          </p:cNvSpPr>
          <p:nvPr>
            <p:ph type="dt" sz="half" idx="10"/>
          </p:nvPr>
        </p:nvSpPr>
        <p:spPr/>
        <p:txBody>
          <a:bodyPr rtlCol="1"/>
          <a:lstStyle>
            <a:lvl1pPr algn="r" rtl="1"/>
          </a:lstStyle>
          <a:p>
            <a:fld id="{6FE8E0D8-50F3-4244-BFA2-3C1F76123192}" type="datetimeFigureOut">
              <a:rPr lang="en-US" smtClean="0"/>
              <a:t>7/14/2021</a:t>
            </a:fld>
            <a:endParaRPr lang="en-US"/>
          </a:p>
        </p:txBody>
      </p:sp>
      <p:sp>
        <p:nvSpPr>
          <p:cNvPr id="6" name="Footer Placeholder 5">
            <a:extLst>
              <a:ext uri="{FF2B5EF4-FFF2-40B4-BE49-F238E27FC236}">
                <a16:creationId xmlns:a16="http://schemas.microsoft.com/office/drawing/2014/main" xmlns="" id="{4FBED5A9-B4E8-4F74-827D-239449415127}"/>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xmlns="" id="{8110E404-4EC0-48A9-BE30-B4CB386D9B01}"/>
              </a:ext>
            </a:extLst>
          </p:cNvPr>
          <p:cNvSpPr>
            <a:spLocks noGrp="1"/>
          </p:cNvSpPr>
          <p:nvPr>
            <p:ph type="sldNum" sz="quarter" idx="12"/>
          </p:nvPr>
        </p:nvSpPr>
        <p:spPr/>
        <p:txBody>
          <a:bodyPr rtlCol="1"/>
          <a:lstStyle>
            <a:lvl1pPr algn="r" rtl="1"/>
          </a:lstStyle>
          <a:p>
            <a:fld id="{68BA0F02-B47D-48D1-98A8-B6F87A26C7E6}" type="slidenum">
              <a:rPr lang="en-US" smtClean="0"/>
              <a:t>‹#›</a:t>
            </a:fld>
            <a:endParaRPr lang="en-US"/>
          </a:p>
        </p:txBody>
      </p:sp>
    </p:spTree>
    <p:extLst>
      <p:ext uri="{BB962C8B-B14F-4D97-AF65-F5344CB8AC3E}">
        <p14:creationId xmlns:p14="http://schemas.microsoft.com/office/powerpoint/2010/main" val="306839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ags" Target="../tags/tag2.xml"/><Relationship Id="rId50" Type="http://schemas.openxmlformats.org/officeDocument/2006/relationships/image" Target="../media/image2.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tags" Target="../tags/tag1.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vmlDrawing" Target="../drawings/vmlDrawing1.v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image" Target="../media/image1.emf"/><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oleObject" Target="../embeddings/oleObject1.bin"/><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B7C7529-6B93-46CD-8045-8E969D8C4F1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p>
        </p:txBody>
      </p:sp>
      <p:sp>
        <p:nvSpPr>
          <p:cNvPr id="3" name="Text Placeholder 2">
            <a:extLst>
              <a:ext uri="{FF2B5EF4-FFF2-40B4-BE49-F238E27FC236}">
                <a16:creationId xmlns:a16="http://schemas.microsoft.com/office/drawing/2014/main" xmlns="" id="{9CA6DC9B-4F71-4645-B3FD-C889BF39544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3E14E6D9-6C81-4AB3-86CA-79D83665D5FD}"/>
              </a:ext>
            </a:extLst>
          </p:cNvPr>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6FE8E0D8-50F3-4244-BFA2-3C1F76123192}" type="datetimeFigureOut">
              <a:rPr lang="en-US" smtClean="0"/>
              <a:t>7/14/2021</a:t>
            </a:fld>
            <a:endParaRPr lang="en-US"/>
          </a:p>
        </p:txBody>
      </p:sp>
      <p:sp>
        <p:nvSpPr>
          <p:cNvPr id="5" name="Footer Placeholder 4">
            <a:extLst>
              <a:ext uri="{FF2B5EF4-FFF2-40B4-BE49-F238E27FC236}">
                <a16:creationId xmlns:a16="http://schemas.microsoft.com/office/drawing/2014/main" xmlns="" id="{4378D59B-7AEF-4443-8FC6-81163BD6A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CC9E26B-123C-4B62-8BD9-32548D5D4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68BA0F02-B47D-48D1-98A8-B6F87A26C7E6}" type="slidenum">
              <a:rPr lang="en-US" smtClean="0"/>
              <a:t>‹#›</a:t>
            </a:fld>
            <a:endParaRPr lang="en-US"/>
          </a:p>
        </p:txBody>
      </p:sp>
    </p:spTree>
    <p:extLst>
      <p:ext uri="{BB962C8B-B14F-4D97-AF65-F5344CB8AC3E}">
        <p14:creationId xmlns:p14="http://schemas.microsoft.com/office/powerpoint/2010/main" val="446443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BFB1C120-B877-4273-9634-E140E8E6CACD}"/>
              </a:ext>
            </a:extLst>
          </p:cNvPr>
          <p:cNvGraphicFramePr>
            <a:graphicFrameLocks noChangeAspect="1"/>
          </p:cNvGraphicFramePr>
          <p:nvPr userDrawn="1">
            <p:custDataLst>
              <p:tags r:id="rId46"/>
            </p:custDataLst>
            <p:extLst>
              <p:ext uri="{D42A27DB-BD31-4B8C-83A1-F6EECF244321}">
                <p14:modId xmlns:p14="http://schemas.microsoft.com/office/powerpoint/2010/main" val="24719536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48" imgW="425" imgH="424" progId="TCLayout.ActiveDocument.1">
                  <p:embed/>
                </p:oleObj>
              </mc:Choice>
              <mc:Fallback>
                <p:oleObj name="think-cell Slide" r:id="rId48" imgW="425" imgH="424" progId="TCLayout.ActiveDocument.1">
                  <p:embed/>
                  <p:pic>
                    <p:nvPicPr>
                      <p:cNvPr id="6" name="Object 5" hidden="1">
                        <a:extLst>
                          <a:ext uri="{FF2B5EF4-FFF2-40B4-BE49-F238E27FC236}">
                            <a16:creationId xmlns:a16="http://schemas.microsoft.com/office/drawing/2014/main" xmlns="" id="{BFB1C120-B877-4273-9634-E140E8E6CACD}"/>
                          </a:ext>
                        </a:extLst>
                      </p:cNvPr>
                      <p:cNvPicPr/>
                      <p:nvPr/>
                    </p:nvPicPr>
                    <p:blipFill>
                      <a:blip r:embed="rId49"/>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126066AD-B9F2-4750-B152-BA5ED9F5C4DB}"/>
              </a:ext>
            </a:extLst>
          </p:cNvPr>
          <p:cNvSpPr/>
          <p:nvPr userDrawn="1">
            <p:custDataLst>
              <p:tags r:id="rId47"/>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noAutofit/>
          </a:bodyPr>
          <a:lstStyle>
            <a:lvl1pPr algn="r" rtl="1"/>
          </a:lstStyle>
          <a:p>
            <a:pPr marL="0" lvl="0" indent="0" algn="r" defTabSz="932472" rtl="1" fontAlgn="base">
              <a:spcBef>
                <a:spcPct val="0"/>
              </a:spcBef>
              <a:spcAft>
                <a:spcPct val="0"/>
              </a:spcAft>
            </a:pPr>
            <a:endParaRPr lang="en-US" sz="3600" b="0" i="0" baseline="0" dirty="0" err="1">
              <a:solidFill>
                <a:srgbClr val="FFFFFF"/>
              </a:soli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50"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680260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36C47E5-A903-420C-A68E-BD5AE59FE128}"/>
              </a:ext>
            </a:extLst>
          </p:cNvPr>
          <p:cNvSpPr/>
          <p:nvPr/>
        </p:nvSpPr>
        <p:spPr bwMode="auto">
          <a:xfrm>
            <a:off x="4723956" y="5034161"/>
            <a:ext cx="3685692" cy="617153"/>
          </a:xfrm>
          <a:prstGeom prst="rect">
            <a:avLst/>
          </a:prstGeom>
          <a:solidFill>
            <a:srgbClr val="243A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algn="ctr" defTabSz="913927" rtl="1" fontAlgn="base">
              <a:spcBef>
                <a:spcPct val="0"/>
              </a:spcBef>
              <a:spcAft>
                <a:spcPct val="0"/>
              </a:spcAft>
            </a:pPr>
            <a:r>
              <a:rPr lang="ar-SA" sz="1800" dirty="0">
                <a:solidFill>
                  <a:schemeClr val="bg1"/>
                </a:solidFill>
                <a:latin typeface="Arial" panose="020B0604020202020204" pitchFamily="34" charset="0"/>
                <a:cs typeface="Arial" panose="020B0604020202020204" pitchFamily="34" charset="0"/>
                <a:rtl val="0"/>
              </a:rPr>
              <a:t>Kernel</a:t>
            </a:r>
            <a:r>
              <a:rPr lang="ar-SA" sz="1800" dirty="0">
                <a:solidFill>
                  <a:schemeClr val="bg1"/>
                </a:solidFill>
                <a:latin typeface="Arial" panose="020B0604020202020204" pitchFamily="34" charset="0"/>
                <a:cs typeface="Arial" panose="020B0604020202020204" pitchFamily="34" charset="0"/>
                <a:rtl/>
              </a:rPr>
              <a:t>/النظام الأساسي</a:t>
            </a:r>
          </a:p>
        </p:txBody>
      </p:sp>
      <p:sp>
        <p:nvSpPr>
          <p:cNvPr id="12" name="Rectangle 11">
            <a:extLst>
              <a:ext uri="{FF2B5EF4-FFF2-40B4-BE49-F238E27FC236}">
                <a16:creationId xmlns:a16="http://schemas.microsoft.com/office/drawing/2014/main" xmlns="" id="{0C32DC46-8C89-41E3-B03A-CAA11933BEC6}"/>
              </a:ext>
            </a:extLst>
          </p:cNvPr>
          <p:cNvSpPr/>
          <p:nvPr/>
        </p:nvSpPr>
        <p:spPr bwMode="auto">
          <a:xfrm>
            <a:off x="4723956" y="4342889"/>
            <a:ext cx="3685692" cy="617153"/>
          </a:xfrm>
          <a:prstGeom prst="rect">
            <a:avLst/>
          </a:prstGeom>
          <a:solidFill>
            <a:srgbClr val="243A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algn="ctr" defTabSz="913927" rtl="1" fontAlgn="base">
              <a:spcBef>
                <a:spcPct val="0"/>
              </a:spcBef>
              <a:spcAft>
                <a:spcPct val="0"/>
              </a:spcAft>
            </a:pPr>
            <a:r>
              <a:rPr lang="ar-SA" sz="1800">
                <a:solidFill>
                  <a:schemeClr val="bg1"/>
                </a:solidFill>
                <a:latin typeface="Arial" panose="020B0604020202020204" pitchFamily="34" charset="0"/>
                <a:cs typeface="Arial" panose="020B0604020202020204" pitchFamily="34" charset="0"/>
                <a:rtl/>
              </a:rPr>
              <a:t>نموذج النظام الأساسي للتطبيق</a:t>
            </a:r>
          </a:p>
        </p:txBody>
      </p:sp>
      <p:sp>
        <p:nvSpPr>
          <p:cNvPr id="13" name="Rectangle 12">
            <a:extLst>
              <a:ext uri="{FF2B5EF4-FFF2-40B4-BE49-F238E27FC236}">
                <a16:creationId xmlns:a16="http://schemas.microsoft.com/office/drawing/2014/main" xmlns="" id="{023BD0BB-B181-4F7D-B954-010703FB8168}"/>
              </a:ext>
            </a:extLst>
          </p:cNvPr>
          <p:cNvSpPr/>
          <p:nvPr/>
        </p:nvSpPr>
        <p:spPr bwMode="auto">
          <a:xfrm>
            <a:off x="4723956" y="3651615"/>
            <a:ext cx="3685692" cy="617153"/>
          </a:xfrm>
          <a:prstGeom prst="rect">
            <a:avLst/>
          </a:prstGeom>
          <a:solidFill>
            <a:srgbClr val="243A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algn="ctr" defTabSz="913927" rtl="1" fontAlgn="base">
              <a:spcBef>
                <a:spcPct val="0"/>
              </a:spcBef>
              <a:spcAft>
                <a:spcPct val="0"/>
              </a:spcAft>
            </a:pPr>
            <a:r>
              <a:rPr lang="ar-SA" sz="1800" dirty="0">
                <a:solidFill>
                  <a:schemeClr val="bg1"/>
                </a:solidFill>
                <a:latin typeface="Arial" panose="020B0604020202020204" pitchFamily="34" charset="0"/>
                <a:cs typeface="Arial" panose="020B0604020202020204" pitchFamily="34" charset="0"/>
                <a:rtl/>
              </a:rPr>
              <a:t>نموذج أساس التطبيق</a:t>
            </a:r>
          </a:p>
        </p:txBody>
      </p:sp>
      <p:sp>
        <p:nvSpPr>
          <p:cNvPr id="14" name="Rectangle 13">
            <a:extLst>
              <a:ext uri="{FF2B5EF4-FFF2-40B4-BE49-F238E27FC236}">
                <a16:creationId xmlns:a16="http://schemas.microsoft.com/office/drawing/2014/main" xmlns="" id="{DE96E2F9-2B2C-4D47-A7FD-F3DA9A88959A}"/>
              </a:ext>
            </a:extLst>
          </p:cNvPr>
          <p:cNvSpPr/>
          <p:nvPr/>
        </p:nvSpPr>
        <p:spPr bwMode="auto">
          <a:xfrm>
            <a:off x="4723956" y="2960341"/>
            <a:ext cx="3685692" cy="617153"/>
          </a:xfrm>
          <a:prstGeom prst="rect">
            <a:avLst/>
          </a:prstGeom>
          <a:solidFill>
            <a:srgbClr val="005A9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algn="ctr" defTabSz="913927" rtl="1" fontAlgn="base">
              <a:spcBef>
                <a:spcPct val="0"/>
              </a:spcBef>
              <a:spcAft>
                <a:spcPct val="0"/>
              </a:spcAft>
            </a:pPr>
            <a:r>
              <a:rPr lang="ar-SA" sz="1800" dirty="0">
                <a:solidFill>
                  <a:schemeClr val="bg1"/>
                </a:solidFill>
                <a:latin typeface="Arial" panose="020B0604020202020204" pitchFamily="34" charset="0"/>
                <a:cs typeface="Arial" panose="020B0604020202020204" pitchFamily="34" charset="0"/>
                <a:rtl/>
              </a:rPr>
              <a:t>النماذج الأساسية لـ </a:t>
            </a:r>
            <a:r>
              <a:rPr lang="ar-SA" sz="1800" dirty="0">
                <a:solidFill>
                  <a:schemeClr val="bg1"/>
                </a:solidFill>
                <a:latin typeface="Arial" panose="020B0604020202020204" pitchFamily="34" charset="0"/>
                <a:cs typeface="Arial" panose="020B0604020202020204" pitchFamily="34" charset="0"/>
                <a:rtl val="0"/>
              </a:rPr>
              <a:t>AppSuite</a:t>
            </a:r>
          </a:p>
          <a:p>
            <a:pPr algn="ctr" defTabSz="913927" rtl="1" fontAlgn="base">
              <a:spcBef>
                <a:spcPct val="0"/>
              </a:spcBef>
              <a:spcAft>
                <a:spcPct val="0"/>
              </a:spcAft>
            </a:pPr>
            <a:r>
              <a:rPr lang="ar-SA" sz="1100" dirty="0">
                <a:solidFill>
                  <a:schemeClr val="bg1"/>
                </a:solidFill>
                <a:latin typeface="Arial" panose="020B0604020202020204" pitchFamily="34" charset="0"/>
                <a:cs typeface="Arial" panose="020B0604020202020204" pitchFamily="34" charset="0"/>
                <a:rtl/>
              </a:rPr>
              <a:t>(الدليل، والأبعاد، والحالة، وما إلى ذلك)</a:t>
            </a:r>
            <a:endParaRPr lang="en-US" sz="1050" dirty="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xmlns="" id="{967F9B7F-6CA2-4E4C-B565-0D5F459133FC}"/>
              </a:ext>
            </a:extLst>
          </p:cNvPr>
          <p:cNvSpPr/>
          <p:nvPr/>
        </p:nvSpPr>
        <p:spPr bwMode="auto">
          <a:xfrm>
            <a:off x="4723956" y="1010119"/>
            <a:ext cx="3685692" cy="1876101"/>
          </a:xfrm>
          <a:prstGeom prst="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algn="ctr" defTabSz="913927" rtl="1" fontAlgn="base">
              <a:spcBef>
                <a:spcPct val="0"/>
              </a:spcBef>
              <a:spcAft>
                <a:spcPct val="0"/>
              </a:spcAft>
            </a:pPr>
            <a:r>
              <a:rPr lang="ar-SA" sz="2000" dirty="0">
                <a:solidFill>
                  <a:schemeClr val="bg1"/>
                </a:solidFill>
                <a:latin typeface="Arial" panose="020B0604020202020204" pitchFamily="34" charset="0"/>
                <a:cs typeface="Arial" panose="020B0604020202020204" pitchFamily="34" charset="0"/>
                <a:rtl/>
              </a:rPr>
              <a:t>مجموعة التطبيقات</a:t>
            </a:r>
          </a:p>
        </p:txBody>
      </p:sp>
      <p:sp>
        <p:nvSpPr>
          <p:cNvPr id="10" name="Title 9">
            <a:extLst>
              <a:ext uri="{FF2B5EF4-FFF2-40B4-BE49-F238E27FC236}">
                <a16:creationId xmlns:a16="http://schemas.microsoft.com/office/drawing/2014/main" xmlns="" id="{CE1CCD48-081C-47CE-B33C-6FDE1030A97E}"/>
              </a:ext>
            </a:extLst>
          </p:cNvPr>
          <p:cNvSpPr>
            <a:spLocks noGrp="1"/>
          </p:cNvSpPr>
          <p:nvPr>
            <p:ph type="title"/>
          </p:nvPr>
        </p:nvSpPr>
        <p:spPr/>
        <p:txBody>
          <a:bodyPr rtlCol="1"/>
          <a:lstStyle/>
          <a:p>
            <a:pPr rtl="1"/>
            <a:r>
              <a:rPr lang="ar-SA" dirty="0">
                <a:latin typeface="Arial" panose="020B0604020202020204" pitchFamily="34" charset="0"/>
                <a:cs typeface="Arial" panose="020B0604020202020204" pitchFamily="34" charset="0"/>
                <a:rtl val="0"/>
              </a:rPr>
              <a:t>Models.png</a:t>
            </a:r>
          </a:p>
        </p:txBody>
      </p:sp>
    </p:spTree>
    <p:extLst>
      <p:ext uri="{BB962C8B-B14F-4D97-AF65-F5344CB8AC3E}">
        <p14:creationId xmlns:p14="http://schemas.microsoft.com/office/powerpoint/2010/main" val="187809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flipH="1">
            <a:off x="584200" y="1614487"/>
            <a:ext cx="11025187" cy="4825032"/>
            <a:chOff x="584200" y="1614487"/>
            <a:chExt cx="11025187" cy="4825032"/>
          </a:xfrm>
        </p:grpSpPr>
        <p:sp>
          <p:nvSpPr>
            <p:cNvPr id="39" name="Arrow: Bent 38">
              <a:extLst>
                <a:ext uri="{FF2B5EF4-FFF2-40B4-BE49-F238E27FC236}">
                  <a16:creationId xmlns:a16="http://schemas.microsoft.com/office/drawing/2014/main" xmlns="" id="{FEAD95F0-6616-4757-9125-17F3869ADCD8}"/>
                </a:ext>
              </a:extLst>
            </p:cNvPr>
            <p:cNvSpPr/>
            <p:nvPr/>
          </p:nvSpPr>
          <p:spPr bwMode="auto">
            <a:xfrm rot="16200000">
              <a:off x="5978996" y="4478873"/>
              <a:ext cx="617152" cy="3304139"/>
            </a:xfrm>
            <a:prstGeom prst="bentArrow">
              <a:avLst>
                <a:gd name="adj1" fmla="val 25000"/>
                <a:gd name="adj2" fmla="val 0"/>
                <a:gd name="adj3" fmla="val 25000"/>
                <a:gd name="adj4" fmla="val 13505"/>
              </a:avLst>
            </a:prstGeom>
            <a:solidFill>
              <a:schemeClr val="accent1"/>
            </a:solid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36AD5D00-752E-4FCF-AC9F-A2F9440ECAE3}"/>
                </a:ext>
              </a:extLst>
            </p:cNvPr>
            <p:cNvSpPr/>
            <p:nvPr/>
          </p:nvSpPr>
          <p:spPr bwMode="auto">
            <a:xfrm>
              <a:off x="584200" y="5638529"/>
              <a:ext cx="3685692" cy="617153"/>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tl val="0"/>
                </a:rPr>
                <a:t>Kernel</a:t>
              </a:r>
              <a:r>
                <a:rPr kumimoji="0" lang="ar-SA"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tl/>
                </a:rPr>
                <a:t>/النظام الأساسي</a:t>
              </a:r>
            </a:p>
          </p:txBody>
        </p:sp>
        <p:sp>
          <p:nvSpPr>
            <p:cNvPr id="5" name="Rectangle 4">
              <a:extLst>
                <a:ext uri="{FF2B5EF4-FFF2-40B4-BE49-F238E27FC236}">
                  <a16:creationId xmlns:a16="http://schemas.microsoft.com/office/drawing/2014/main" xmlns="" id="{F582366F-F48E-4DFC-BB4D-3A2969554591}"/>
                </a:ext>
              </a:extLst>
            </p:cNvPr>
            <p:cNvSpPr/>
            <p:nvPr/>
          </p:nvSpPr>
          <p:spPr bwMode="auto">
            <a:xfrm>
              <a:off x="584200" y="4947257"/>
              <a:ext cx="3685692" cy="617153"/>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tl/>
                </a:rPr>
                <a:t>نموذج النظام الأساسي للتطبيق</a:t>
              </a:r>
            </a:p>
          </p:txBody>
        </p:sp>
        <p:sp>
          <p:nvSpPr>
            <p:cNvPr id="6" name="Rectangle 5">
              <a:extLst>
                <a:ext uri="{FF2B5EF4-FFF2-40B4-BE49-F238E27FC236}">
                  <a16:creationId xmlns:a16="http://schemas.microsoft.com/office/drawing/2014/main" xmlns="" id="{D5C42CC6-9CD7-4B58-90B2-EAE15B4FBBB5}"/>
                </a:ext>
              </a:extLst>
            </p:cNvPr>
            <p:cNvSpPr/>
            <p:nvPr/>
          </p:nvSpPr>
          <p:spPr bwMode="auto">
            <a:xfrm>
              <a:off x="584200" y="4255983"/>
              <a:ext cx="3685692" cy="617153"/>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tl/>
                </a:rPr>
                <a:t>نموذج أساس التطبيق</a:t>
              </a:r>
            </a:p>
          </p:txBody>
        </p:sp>
        <p:sp>
          <p:nvSpPr>
            <p:cNvPr id="7" name="Rectangle 6">
              <a:extLst>
                <a:ext uri="{FF2B5EF4-FFF2-40B4-BE49-F238E27FC236}">
                  <a16:creationId xmlns:a16="http://schemas.microsoft.com/office/drawing/2014/main" xmlns="" id="{69C3C09F-2D3E-4079-8004-864D24EFB427}"/>
                </a:ext>
              </a:extLst>
            </p:cNvPr>
            <p:cNvSpPr/>
            <p:nvPr/>
          </p:nvSpPr>
          <p:spPr bwMode="auto">
            <a:xfrm>
              <a:off x="584200" y="3564709"/>
              <a:ext cx="3685692" cy="617153"/>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a:rPr>
                <a:t>النماذج الأساسية لـ </a:t>
              </a:r>
              <a:r>
                <a:rPr kumimoji="0" lang="ar-SA" sz="18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val="0"/>
                </a:rPr>
                <a:t>AppSuite</a:t>
              </a: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1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a:rPr>
                <a:t>(الدليل، والأبعاد، والحالة، </a:t>
              </a:r>
              <a:r>
                <a:rPr lang="ar-SA" sz="1100" dirty="0">
                  <a:solidFill>
                    <a:srgbClr val="FFFFFF"/>
                  </a:solidFill>
                  <a:latin typeface="Arial" panose="020B0604020202020204" pitchFamily="34" charset="0"/>
                  <a:cs typeface="Arial" panose="020B0604020202020204" pitchFamily="34" charset="0"/>
                  <a:rtl/>
                </a:rPr>
                <a:t>وما إلى ذلك</a:t>
              </a:r>
              <a:r>
                <a:rPr kumimoji="0" lang="ar-SA" sz="110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tl/>
                </a:rPr>
                <a:t>)</a:t>
              </a:r>
              <a:endParaRPr kumimoji="0" lang="en-US" sz="1050" b="0"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6F6C1F6C-BC33-4788-9209-A58FFD7E4F81}"/>
                </a:ext>
              </a:extLst>
            </p:cNvPr>
            <p:cNvSpPr/>
            <p:nvPr/>
          </p:nvSpPr>
          <p:spPr bwMode="auto">
            <a:xfrm>
              <a:off x="584200" y="1614487"/>
              <a:ext cx="3685692" cy="18761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tl/>
                </a:rPr>
                <a:t>مجموعة التطبيقات</a:t>
              </a:r>
            </a:p>
          </p:txBody>
        </p:sp>
        <p:sp>
          <p:nvSpPr>
            <p:cNvPr id="9" name="Rectangle 8">
              <a:extLst>
                <a:ext uri="{FF2B5EF4-FFF2-40B4-BE49-F238E27FC236}">
                  <a16:creationId xmlns:a16="http://schemas.microsoft.com/office/drawing/2014/main" xmlns="" id="{A680EE02-F928-4E95-BEAA-B26D0A70ECFF}"/>
                </a:ext>
              </a:extLst>
            </p:cNvPr>
            <p:cNvSpPr/>
            <p:nvPr/>
          </p:nvSpPr>
          <p:spPr bwMode="auto">
            <a:xfrm>
              <a:off x="5012765" y="5626819"/>
              <a:ext cx="2926874" cy="61715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ختم صلب </a:t>
              </a:r>
            </a:p>
          </p:txBody>
        </p:sp>
        <p:sp>
          <p:nvSpPr>
            <p:cNvPr id="10" name="Rectangle 9">
              <a:extLst>
                <a:ext uri="{FF2B5EF4-FFF2-40B4-BE49-F238E27FC236}">
                  <a16:creationId xmlns:a16="http://schemas.microsoft.com/office/drawing/2014/main" xmlns="" id="{47A38234-4A17-4D17-98B7-4BE844ADF984}"/>
                </a:ext>
              </a:extLst>
            </p:cNvPr>
            <p:cNvSpPr/>
            <p:nvPr/>
          </p:nvSpPr>
          <p:spPr bwMode="auto">
            <a:xfrm>
              <a:off x="5012765" y="4250128"/>
              <a:ext cx="2926874" cy="61715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ختم صلب </a:t>
              </a: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(نوفمبر </a:t>
              </a:r>
              <a:r>
                <a:rPr kumimoji="0" lang=""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val="0"/>
                </a:rPr>
                <a:t>2016</a:t>
              </a: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a:t>
              </a:r>
            </a:p>
          </p:txBody>
        </p:sp>
        <p:sp>
          <p:nvSpPr>
            <p:cNvPr id="11" name="Rectangle 10">
              <a:extLst>
                <a:ext uri="{FF2B5EF4-FFF2-40B4-BE49-F238E27FC236}">
                  <a16:creationId xmlns:a16="http://schemas.microsoft.com/office/drawing/2014/main" xmlns="" id="{468B511F-4661-47F8-9F7A-033731878AD0}"/>
                </a:ext>
              </a:extLst>
            </p:cNvPr>
            <p:cNvSpPr/>
            <p:nvPr/>
          </p:nvSpPr>
          <p:spPr bwMode="auto">
            <a:xfrm>
              <a:off x="5012765" y="3561782"/>
              <a:ext cx="2926874" cy="61715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ختم برمجي </a:t>
              </a: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(إصدار ربيع </a:t>
              </a:r>
              <a:r>
                <a:rPr kumimoji="0" lang=""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val="0"/>
                </a:rPr>
                <a:t>2017</a:t>
              </a: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a:t>
              </a:r>
            </a:p>
          </p:txBody>
        </p:sp>
        <p:sp>
          <p:nvSpPr>
            <p:cNvPr id="12" name="Rectangle 11">
              <a:extLst>
                <a:ext uri="{FF2B5EF4-FFF2-40B4-BE49-F238E27FC236}">
                  <a16:creationId xmlns:a16="http://schemas.microsoft.com/office/drawing/2014/main" xmlns="" id="{EBDB4CE5-F096-46F6-8D1B-B9B3E5901373}"/>
                </a:ext>
              </a:extLst>
            </p:cNvPr>
            <p:cNvSpPr/>
            <p:nvPr/>
          </p:nvSpPr>
          <p:spPr bwMode="auto">
            <a:xfrm>
              <a:off x="5012765" y="1614487"/>
              <a:ext cx="2926874" cy="1876101"/>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ختم برمجي</a:t>
              </a: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(إصدار خريف </a:t>
              </a:r>
              <a:r>
                <a:rPr kumimoji="0" lang=""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val="0"/>
                </a:rPr>
                <a:t>2017</a:t>
              </a: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a:t>
              </a:r>
            </a:p>
          </p:txBody>
        </p:sp>
        <p:sp>
          <p:nvSpPr>
            <p:cNvPr id="13" name="Rectangle 12">
              <a:extLst>
                <a:ext uri="{FF2B5EF4-FFF2-40B4-BE49-F238E27FC236}">
                  <a16:creationId xmlns:a16="http://schemas.microsoft.com/office/drawing/2014/main" xmlns="" id="{38C65762-F29B-4A0B-9AEB-B3275FB5899E}"/>
                </a:ext>
              </a:extLst>
            </p:cNvPr>
            <p:cNvSpPr/>
            <p:nvPr/>
          </p:nvSpPr>
          <p:spPr bwMode="auto">
            <a:xfrm>
              <a:off x="5012765" y="4938474"/>
              <a:ext cx="2926874" cy="61715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ختم صلب </a:t>
              </a: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(نوفمبر </a:t>
              </a:r>
              <a:r>
                <a:rPr kumimoji="0" lang=""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val="0"/>
                </a:rPr>
                <a:t>2016</a:t>
              </a: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a:t>
              </a:r>
            </a:p>
          </p:txBody>
        </p:sp>
        <p:sp>
          <p:nvSpPr>
            <p:cNvPr id="19" name="Rectangle 18">
              <a:extLst>
                <a:ext uri="{FF2B5EF4-FFF2-40B4-BE49-F238E27FC236}">
                  <a16:creationId xmlns:a16="http://schemas.microsoft.com/office/drawing/2014/main" xmlns="" id="{B240C309-EB29-4801-A464-24F05C671B3C}"/>
                </a:ext>
              </a:extLst>
            </p:cNvPr>
            <p:cNvSpPr/>
            <p:nvPr/>
          </p:nvSpPr>
          <p:spPr bwMode="auto">
            <a:xfrm>
              <a:off x="8682513" y="5626819"/>
              <a:ext cx="2926874" cy="61715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ختم صلب </a:t>
              </a:r>
            </a:p>
          </p:txBody>
        </p:sp>
        <p:sp>
          <p:nvSpPr>
            <p:cNvPr id="20" name="Rectangle 19">
              <a:extLst>
                <a:ext uri="{FF2B5EF4-FFF2-40B4-BE49-F238E27FC236}">
                  <a16:creationId xmlns:a16="http://schemas.microsoft.com/office/drawing/2014/main" xmlns="" id="{7078D2A9-B77F-49AE-873C-A0FA22481F19}"/>
                </a:ext>
              </a:extLst>
            </p:cNvPr>
            <p:cNvSpPr/>
            <p:nvPr/>
          </p:nvSpPr>
          <p:spPr bwMode="auto">
            <a:xfrm>
              <a:off x="8682513" y="4250128"/>
              <a:ext cx="2926874" cy="61715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ختم صلب </a:t>
              </a: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(نوفمبر </a:t>
              </a:r>
              <a:r>
                <a:rPr kumimoji="0" lang=""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val="0"/>
                </a:rPr>
                <a:t>2016</a:t>
              </a: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a:t>
              </a:r>
            </a:p>
          </p:txBody>
        </p:sp>
        <p:sp>
          <p:nvSpPr>
            <p:cNvPr id="21" name="Rectangle 20">
              <a:extLst>
                <a:ext uri="{FF2B5EF4-FFF2-40B4-BE49-F238E27FC236}">
                  <a16:creationId xmlns:a16="http://schemas.microsoft.com/office/drawing/2014/main" xmlns="" id="{4B5AE4B4-F848-4909-9AA4-C09A77850D93}"/>
                </a:ext>
              </a:extLst>
            </p:cNvPr>
            <p:cNvSpPr/>
            <p:nvPr/>
          </p:nvSpPr>
          <p:spPr bwMode="auto">
            <a:xfrm>
              <a:off x="8682513" y="3561782"/>
              <a:ext cx="2926874" cy="61715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ختم صلب </a:t>
              </a: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(إصدار خريف </a:t>
              </a:r>
              <a:r>
                <a:rPr kumimoji="0" lang=""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val="0"/>
                </a:rPr>
                <a:t>2017</a:t>
              </a: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a:t>
              </a:r>
            </a:p>
          </p:txBody>
        </p:sp>
        <p:sp>
          <p:nvSpPr>
            <p:cNvPr id="22" name="Rectangle 21">
              <a:extLst>
                <a:ext uri="{FF2B5EF4-FFF2-40B4-BE49-F238E27FC236}">
                  <a16:creationId xmlns:a16="http://schemas.microsoft.com/office/drawing/2014/main" xmlns="" id="{945C82D8-2241-4390-90D7-7F4EBDB916CC}"/>
                </a:ext>
              </a:extLst>
            </p:cNvPr>
            <p:cNvSpPr/>
            <p:nvPr/>
          </p:nvSpPr>
          <p:spPr bwMode="auto">
            <a:xfrm>
              <a:off x="8682513" y="1614487"/>
              <a:ext cx="2926874" cy="1876101"/>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ختم صلب</a:t>
              </a: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(إصدار ربيع </a:t>
              </a:r>
              <a:r>
                <a:rPr kumimoji="0" lang=""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val="0"/>
                </a:rPr>
                <a:t>2018</a:t>
              </a:r>
              <a:r>
                <a:rPr kumimoji="0" lang="ar-SA"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a:t>
              </a:r>
            </a:p>
            <a:p>
              <a:pPr marL="0" marR="0" lvl="0" indent="0" algn="ctr" defTabSz="913927" rtl="1"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التخصيصات المستندة إلى </a:t>
              </a:r>
              <a:r>
                <a:rPr>
                  <a:latin typeface="Arial" panose="020B0604020202020204" pitchFamily="34" charset="0"/>
                  <a:cs typeface="Arial" panose="020B0604020202020204" pitchFamily="34" charset="0"/>
                </a:rPr>
                <a:t/>
              </a:r>
              <a:br>
                <a:rPr>
                  <a:latin typeface="Arial" panose="020B0604020202020204" pitchFamily="34" charset="0"/>
                  <a:cs typeface="Arial" panose="020B0604020202020204" pitchFamily="34" charset="0"/>
                </a:rPr>
              </a:br>
              <a:r>
                <a:rPr kumimoji="0" lang="ar-SA" sz="1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tl/>
                </a:rPr>
                <a:t>الملحقات فقط!</a:t>
              </a:r>
            </a:p>
          </p:txBody>
        </p:sp>
        <p:sp>
          <p:nvSpPr>
            <p:cNvPr id="23" name="Rectangle 22">
              <a:extLst>
                <a:ext uri="{FF2B5EF4-FFF2-40B4-BE49-F238E27FC236}">
                  <a16:creationId xmlns:a16="http://schemas.microsoft.com/office/drawing/2014/main" xmlns="" id="{AC1ADDDA-CCFF-49B2-A2D2-C04F9BAD3482}"/>
                </a:ext>
              </a:extLst>
            </p:cNvPr>
            <p:cNvSpPr/>
            <p:nvPr/>
          </p:nvSpPr>
          <p:spPr bwMode="auto">
            <a:xfrm>
              <a:off x="8682513" y="4938474"/>
              <a:ext cx="2926874" cy="61715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1" anchor="ctr" anchorCtr="0" compatLnSpc="1">
              <a:prstTxWarp prst="textNoShape">
                <a:avLst/>
              </a:prstTxWarp>
            </a:bodyPr>
            <a:lstStyle/>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ختم صلب </a:t>
              </a:r>
            </a:p>
            <a:p>
              <a:pPr marL="0" marR="0" lvl="0" indent="0" algn="ctr" defTabSz="913927" rtl="1" eaLnBrk="1" fontAlgn="base" latinLnBrk="0" hangingPunct="1">
                <a:lnSpc>
                  <a:spcPct val="100000"/>
                </a:lnSpc>
                <a:spcBef>
                  <a:spcPct val="0"/>
                </a:spcBef>
                <a:spcAft>
                  <a:spcPct val="0"/>
                </a:spcAft>
                <a:buClrTx/>
                <a:buSzTx/>
                <a:buFontTx/>
                <a:buNone/>
                <a:tabLst/>
                <a:defRPr/>
              </a:pP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(نوفمبر </a:t>
              </a:r>
              <a:r>
                <a:rPr kumimoji="0" lang=""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val="0"/>
                </a:rPr>
                <a:t>2016</a:t>
              </a:r>
              <a:r>
                <a:rPr kumimoji="0" lang="ar-SA"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tl/>
                </a:rPr>
                <a:t>)</a:t>
              </a:r>
            </a:p>
          </p:txBody>
        </p:sp>
        <p:sp>
          <p:nvSpPr>
            <p:cNvPr id="34" name="Oval 33">
              <a:extLst>
                <a:ext uri="{FF2B5EF4-FFF2-40B4-BE49-F238E27FC236}">
                  <a16:creationId xmlns:a16="http://schemas.microsoft.com/office/drawing/2014/main" xmlns="" id="{44566538-628F-42A9-87D4-DDA2D8E9109C}"/>
                </a:ext>
              </a:extLst>
            </p:cNvPr>
            <p:cNvSpPr/>
            <p:nvPr/>
          </p:nvSpPr>
          <p:spPr bwMode="auto">
            <a:xfrm>
              <a:off x="4447188" y="2352568"/>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53" name="Oval 52">
              <a:extLst>
                <a:ext uri="{FF2B5EF4-FFF2-40B4-BE49-F238E27FC236}">
                  <a16:creationId xmlns:a16="http://schemas.microsoft.com/office/drawing/2014/main" xmlns="" id="{E7025B70-9B33-4A82-A2F1-F6009252BD4B}"/>
                </a:ext>
              </a:extLst>
            </p:cNvPr>
            <p:cNvSpPr/>
            <p:nvPr/>
          </p:nvSpPr>
          <p:spPr bwMode="auto">
            <a:xfrm>
              <a:off x="4447188" y="4354964"/>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56" name="Oval 55">
              <a:extLst>
                <a:ext uri="{FF2B5EF4-FFF2-40B4-BE49-F238E27FC236}">
                  <a16:creationId xmlns:a16="http://schemas.microsoft.com/office/drawing/2014/main" xmlns="" id="{0837371C-9B1E-4C1A-9FC4-4E897153C9D8}"/>
                </a:ext>
              </a:extLst>
            </p:cNvPr>
            <p:cNvSpPr/>
            <p:nvPr/>
          </p:nvSpPr>
          <p:spPr bwMode="auto">
            <a:xfrm>
              <a:off x="4447188" y="5042659"/>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59" name="Oval 58">
              <a:extLst>
                <a:ext uri="{FF2B5EF4-FFF2-40B4-BE49-F238E27FC236}">
                  <a16:creationId xmlns:a16="http://schemas.microsoft.com/office/drawing/2014/main" xmlns="" id="{BCEEDC16-59EB-40B4-8633-514F5CC6DAAE}"/>
                </a:ext>
              </a:extLst>
            </p:cNvPr>
            <p:cNvSpPr/>
            <p:nvPr/>
          </p:nvSpPr>
          <p:spPr bwMode="auto">
            <a:xfrm>
              <a:off x="4447188" y="5747136"/>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48" name="Isosceles Triangle 47">
              <a:extLst>
                <a:ext uri="{FF2B5EF4-FFF2-40B4-BE49-F238E27FC236}">
                  <a16:creationId xmlns:a16="http://schemas.microsoft.com/office/drawing/2014/main" xmlns="" id="{69895E4E-950E-42D5-88A1-D50B9D743F25}"/>
                </a:ext>
              </a:extLst>
            </p:cNvPr>
            <p:cNvSpPr/>
            <p:nvPr/>
          </p:nvSpPr>
          <p:spPr bwMode="auto">
            <a:xfrm rot="5400000">
              <a:off x="4543974" y="2481651"/>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52" name="Isosceles Triangle 51">
              <a:extLst>
                <a:ext uri="{FF2B5EF4-FFF2-40B4-BE49-F238E27FC236}">
                  <a16:creationId xmlns:a16="http://schemas.microsoft.com/office/drawing/2014/main" xmlns="" id="{A38D6BF3-ED02-4815-B654-2F78085455D9}"/>
                </a:ext>
              </a:extLst>
            </p:cNvPr>
            <p:cNvSpPr/>
            <p:nvPr/>
          </p:nvSpPr>
          <p:spPr bwMode="auto">
            <a:xfrm rot="5400000">
              <a:off x="4543974" y="4484047"/>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55" name="Isosceles Triangle 54">
              <a:extLst>
                <a:ext uri="{FF2B5EF4-FFF2-40B4-BE49-F238E27FC236}">
                  <a16:creationId xmlns:a16="http://schemas.microsoft.com/office/drawing/2014/main" xmlns="" id="{E791732E-F37B-4062-ABBF-17CB4430E091}"/>
                </a:ext>
              </a:extLst>
            </p:cNvPr>
            <p:cNvSpPr/>
            <p:nvPr/>
          </p:nvSpPr>
          <p:spPr bwMode="auto">
            <a:xfrm rot="5400000">
              <a:off x="4543974" y="5171742"/>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58" name="Isosceles Triangle 57">
              <a:extLst>
                <a:ext uri="{FF2B5EF4-FFF2-40B4-BE49-F238E27FC236}">
                  <a16:creationId xmlns:a16="http://schemas.microsoft.com/office/drawing/2014/main" xmlns="" id="{203D3B58-F32B-420E-899E-BAD75C09C9F0}"/>
                </a:ext>
              </a:extLst>
            </p:cNvPr>
            <p:cNvSpPr/>
            <p:nvPr/>
          </p:nvSpPr>
          <p:spPr bwMode="auto">
            <a:xfrm rot="5400000">
              <a:off x="4543974" y="5876219"/>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3" name="Isosceles Triangle 2">
              <a:extLst>
                <a:ext uri="{FF2B5EF4-FFF2-40B4-BE49-F238E27FC236}">
                  <a16:creationId xmlns:a16="http://schemas.microsoft.com/office/drawing/2014/main" xmlns="" id="{AE44F258-DF79-434B-BEE5-81DD76B89B47}"/>
                </a:ext>
              </a:extLst>
            </p:cNvPr>
            <p:cNvSpPr/>
            <p:nvPr/>
          </p:nvSpPr>
          <p:spPr bwMode="auto">
            <a:xfrm rot="5400000">
              <a:off x="4610649" y="2481651"/>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44" name="Isosceles Triangle 43">
              <a:extLst>
                <a:ext uri="{FF2B5EF4-FFF2-40B4-BE49-F238E27FC236}">
                  <a16:creationId xmlns:a16="http://schemas.microsoft.com/office/drawing/2014/main" xmlns="" id="{AE953D0E-2B1A-4AF4-8BBD-1543C94EE437}"/>
                </a:ext>
              </a:extLst>
            </p:cNvPr>
            <p:cNvSpPr/>
            <p:nvPr/>
          </p:nvSpPr>
          <p:spPr bwMode="auto">
            <a:xfrm rot="5400000">
              <a:off x="4610649" y="4484047"/>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45" name="Isosceles Triangle 44">
              <a:extLst>
                <a:ext uri="{FF2B5EF4-FFF2-40B4-BE49-F238E27FC236}">
                  <a16:creationId xmlns:a16="http://schemas.microsoft.com/office/drawing/2014/main" xmlns="" id="{905FDB41-9A85-465D-B0B0-70F8B2708DDC}"/>
                </a:ext>
              </a:extLst>
            </p:cNvPr>
            <p:cNvSpPr/>
            <p:nvPr/>
          </p:nvSpPr>
          <p:spPr bwMode="auto">
            <a:xfrm rot="5400000">
              <a:off x="4610649" y="5171742"/>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46" name="Isosceles Triangle 45">
              <a:extLst>
                <a:ext uri="{FF2B5EF4-FFF2-40B4-BE49-F238E27FC236}">
                  <a16:creationId xmlns:a16="http://schemas.microsoft.com/office/drawing/2014/main" xmlns="" id="{5AF62CF0-20D4-4453-894B-BF8321870900}"/>
                </a:ext>
              </a:extLst>
            </p:cNvPr>
            <p:cNvSpPr/>
            <p:nvPr/>
          </p:nvSpPr>
          <p:spPr bwMode="auto">
            <a:xfrm rot="5400000">
              <a:off x="4610649" y="5876219"/>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xmlns="" id="{740332EB-FE42-47AC-8530-7E556AFA28EA}"/>
                </a:ext>
              </a:extLst>
            </p:cNvPr>
            <p:cNvSpPr/>
            <p:nvPr/>
          </p:nvSpPr>
          <p:spPr bwMode="auto">
            <a:xfrm>
              <a:off x="8116928" y="2352568"/>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88" name="Oval 87">
              <a:extLst>
                <a:ext uri="{FF2B5EF4-FFF2-40B4-BE49-F238E27FC236}">
                  <a16:creationId xmlns:a16="http://schemas.microsoft.com/office/drawing/2014/main" xmlns="" id="{3B9C2366-794A-4B09-9274-51986951ABDB}"/>
                </a:ext>
              </a:extLst>
            </p:cNvPr>
            <p:cNvSpPr/>
            <p:nvPr/>
          </p:nvSpPr>
          <p:spPr bwMode="auto">
            <a:xfrm>
              <a:off x="8116928" y="4354964"/>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xmlns="" id="{1E217DAA-3B3E-44AA-8C5B-B62316214F69}"/>
                </a:ext>
              </a:extLst>
            </p:cNvPr>
            <p:cNvSpPr/>
            <p:nvPr/>
          </p:nvSpPr>
          <p:spPr bwMode="auto">
            <a:xfrm>
              <a:off x="8116928" y="5042659"/>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xmlns="" id="{E6798C35-E486-4037-AC0A-C82589C4FF03}"/>
                </a:ext>
              </a:extLst>
            </p:cNvPr>
            <p:cNvSpPr/>
            <p:nvPr/>
          </p:nvSpPr>
          <p:spPr bwMode="auto">
            <a:xfrm>
              <a:off x="8116928" y="5747136"/>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91" name="Isosceles Triangle 90">
              <a:extLst>
                <a:ext uri="{FF2B5EF4-FFF2-40B4-BE49-F238E27FC236}">
                  <a16:creationId xmlns:a16="http://schemas.microsoft.com/office/drawing/2014/main" xmlns="" id="{E46DE73B-B08C-455D-804E-E5CC216A832B}"/>
                </a:ext>
              </a:extLst>
            </p:cNvPr>
            <p:cNvSpPr/>
            <p:nvPr/>
          </p:nvSpPr>
          <p:spPr bwMode="auto">
            <a:xfrm rot="5400000">
              <a:off x="8213714" y="2481651"/>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93" name="Isosceles Triangle 92">
              <a:extLst>
                <a:ext uri="{FF2B5EF4-FFF2-40B4-BE49-F238E27FC236}">
                  <a16:creationId xmlns:a16="http://schemas.microsoft.com/office/drawing/2014/main" xmlns="" id="{27DA3F44-5526-4FC5-93D5-C354368DCAF1}"/>
                </a:ext>
              </a:extLst>
            </p:cNvPr>
            <p:cNvSpPr/>
            <p:nvPr/>
          </p:nvSpPr>
          <p:spPr bwMode="auto">
            <a:xfrm rot="5400000">
              <a:off x="8213714" y="4484047"/>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94" name="Isosceles Triangle 93">
              <a:extLst>
                <a:ext uri="{FF2B5EF4-FFF2-40B4-BE49-F238E27FC236}">
                  <a16:creationId xmlns:a16="http://schemas.microsoft.com/office/drawing/2014/main" xmlns="" id="{95E68C6F-E213-44E2-B79F-083E14CD016A}"/>
                </a:ext>
              </a:extLst>
            </p:cNvPr>
            <p:cNvSpPr/>
            <p:nvPr/>
          </p:nvSpPr>
          <p:spPr bwMode="auto">
            <a:xfrm rot="5400000">
              <a:off x="8213714" y="5171742"/>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95" name="Isosceles Triangle 94">
              <a:extLst>
                <a:ext uri="{FF2B5EF4-FFF2-40B4-BE49-F238E27FC236}">
                  <a16:creationId xmlns:a16="http://schemas.microsoft.com/office/drawing/2014/main" xmlns="" id="{74A3FB9B-BE26-46D1-A256-270AF377847D}"/>
                </a:ext>
              </a:extLst>
            </p:cNvPr>
            <p:cNvSpPr/>
            <p:nvPr/>
          </p:nvSpPr>
          <p:spPr bwMode="auto">
            <a:xfrm rot="5400000">
              <a:off x="8213714" y="5876219"/>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96" name="Isosceles Triangle 95">
              <a:extLst>
                <a:ext uri="{FF2B5EF4-FFF2-40B4-BE49-F238E27FC236}">
                  <a16:creationId xmlns:a16="http://schemas.microsoft.com/office/drawing/2014/main" xmlns="" id="{6B4A0439-D745-414C-A308-127B3A59680C}"/>
                </a:ext>
              </a:extLst>
            </p:cNvPr>
            <p:cNvSpPr/>
            <p:nvPr/>
          </p:nvSpPr>
          <p:spPr bwMode="auto">
            <a:xfrm rot="5400000">
              <a:off x="8280389" y="2481651"/>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98" name="Isosceles Triangle 97">
              <a:extLst>
                <a:ext uri="{FF2B5EF4-FFF2-40B4-BE49-F238E27FC236}">
                  <a16:creationId xmlns:a16="http://schemas.microsoft.com/office/drawing/2014/main" xmlns="" id="{4063DB47-E113-481A-B54E-7DE50B78C41D}"/>
                </a:ext>
              </a:extLst>
            </p:cNvPr>
            <p:cNvSpPr/>
            <p:nvPr/>
          </p:nvSpPr>
          <p:spPr bwMode="auto">
            <a:xfrm rot="5400000">
              <a:off x="8280389" y="4484047"/>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99" name="Isosceles Triangle 98">
              <a:extLst>
                <a:ext uri="{FF2B5EF4-FFF2-40B4-BE49-F238E27FC236}">
                  <a16:creationId xmlns:a16="http://schemas.microsoft.com/office/drawing/2014/main" xmlns="" id="{F20E4626-E267-44ED-9940-1827EA91DED3}"/>
                </a:ext>
              </a:extLst>
            </p:cNvPr>
            <p:cNvSpPr/>
            <p:nvPr/>
          </p:nvSpPr>
          <p:spPr bwMode="auto">
            <a:xfrm rot="5400000">
              <a:off x="8280389" y="5171742"/>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100" name="Isosceles Triangle 99">
              <a:extLst>
                <a:ext uri="{FF2B5EF4-FFF2-40B4-BE49-F238E27FC236}">
                  <a16:creationId xmlns:a16="http://schemas.microsoft.com/office/drawing/2014/main" xmlns="" id="{10B627D4-82CC-4170-BA5B-06D4CBD5CB26}"/>
                </a:ext>
              </a:extLst>
            </p:cNvPr>
            <p:cNvSpPr/>
            <p:nvPr/>
          </p:nvSpPr>
          <p:spPr bwMode="auto">
            <a:xfrm rot="5400000">
              <a:off x="8280389" y="5876219"/>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107" name="Oval 106">
              <a:extLst>
                <a:ext uri="{FF2B5EF4-FFF2-40B4-BE49-F238E27FC236}">
                  <a16:creationId xmlns:a16="http://schemas.microsoft.com/office/drawing/2014/main" xmlns="" id="{40BBBAB8-FE16-457C-9747-0633AEC3FFAA}"/>
                </a:ext>
              </a:extLst>
            </p:cNvPr>
            <p:cNvSpPr/>
            <p:nvPr/>
          </p:nvSpPr>
          <p:spPr bwMode="auto">
            <a:xfrm>
              <a:off x="4447188" y="3668389"/>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108" name="Isosceles Triangle 107">
              <a:extLst>
                <a:ext uri="{FF2B5EF4-FFF2-40B4-BE49-F238E27FC236}">
                  <a16:creationId xmlns:a16="http://schemas.microsoft.com/office/drawing/2014/main" xmlns="" id="{5B6BAAFC-EF17-4ED3-9BDE-994E1B053F30}"/>
                </a:ext>
              </a:extLst>
            </p:cNvPr>
            <p:cNvSpPr/>
            <p:nvPr/>
          </p:nvSpPr>
          <p:spPr bwMode="auto">
            <a:xfrm rot="5400000">
              <a:off x="4543974" y="3797472"/>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109" name="Isosceles Triangle 108">
              <a:extLst>
                <a:ext uri="{FF2B5EF4-FFF2-40B4-BE49-F238E27FC236}">
                  <a16:creationId xmlns:a16="http://schemas.microsoft.com/office/drawing/2014/main" xmlns="" id="{31532D1E-8B08-4032-912F-DD1AE2656014}"/>
                </a:ext>
              </a:extLst>
            </p:cNvPr>
            <p:cNvSpPr/>
            <p:nvPr/>
          </p:nvSpPr>
          <p:spPr bwMode="auto">
            <a:xfrm rot="5400000">
              <a:off x="4610649" y="3797472"/>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110" name="Oval 109">
              <a:extLst>
                <a:ext uri="{FF2B5EF4-FFF2-40B4-BE49-F238E27FC236}">
                  <a16:creationId xmlns:a16="http://schemas.microsoft.com/office/drawing/2014/main" xmlns="" id="{A8B088AA-D5CE-4967-A3E6-8ACEDFF209DB}"/>
                </a:ext>
              </a:extLst>
            </p:cNvPr>
            <p:cNvSpPr/>
            <p:nvPr/>
          </p:nvSpPr>
          <p:spPr bwMode="auto">
            <a:xfrm>
              <a:off x="8116928" y="3668389"/>
              <a:ext cx="399938" cy="399938"/>
            </a:xfrm>
            <a:prstGeom prst="ellipse">
              <a:avLst/>
            </a:prstGeom>
            <a:solidFill>
              <a:schemeClr val="accent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111" name="Isosceles Triangle 110">
              <a:extLst>
                <a:ext uri="{FF2B5EF4-FFF2-40B4-BE49-F238E27FC236}">
                  <a16:creationId xmlns:a16="http://schemas.microsoft.com/office/drawing/2014/main" xmlns="" id="{A4696690-F2D6-44F7-A0B0-59ABEA4E0432}"/>
                </a:ext>
              </a:extLst>
            </p:cNvPr>
            <p:cNvSpPr/>
            <p:nvPr/>
          </p:nvSpPr>
          <p:spPr bwMode="auto">
            <a:xfrm rot="5400000">
              <a:off x="8213714" y="3797472"/>
              <a:ext cx="164456" cy="141772"/>
            </a:xfrm>
            <a:prstGeom prst="triangl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112" name="Isosceles Triangle 111">
              <a:extLst>
                <a:ext uri="{FF2B5EF4-FFF2-40B4-BE49-F238E27FC236}">
                  <a16:creationId xmlns:a16="http://schemas.microsoft.com/office/drawing/2014/main" xmlns="" id="{EEC5EA8E-7DF7-46B7-9A8E-613608928122}"/>
                </a:ext>
              </a:extLst>
            </p:cNvPr>
            <p:cNvSpPr/>
            <p:nvPr/>
          </p:nvSpPr>
          <p:spPr bwMode="auto">
            <a:xfrm rot="5400000">
              <a:off x="8280389" y="3797472"/>
              <a:ext cx="164456" cy="141772"/>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grpSp>
      <p:sp>
        <p:nvSpPr>
          <p:cNvPr id="15" name="Title 14">
            <a:extLst>
              <a:ext uri="{FF2B5EF4-FFF2-40B4-BE49-F238E27FC236}">
                <a16:creationId xmlns:a16="http://schemas.microsoft.com/office/drawing/2014/main" xmlns="" id="{67FC3812-A16F-4036-874E-214733A7D8B5}"/>
              </a:ext>
            </a:extLst>
          </p:cNvPr>
          <p:cNvSpPr>
            <a:spLocks noGrp="1"/>
          </p:cNvSpPr>
          <p:nvPr>
            <p:ph type="title"/>
          </p:nvPr>
        </p:nvSpPr>
        <p:spPr/>
        <p:txBody>
          <a:bodyPr rtlCol="1"/>
          <a:lstStyle/>
          <a:p>
            <a:pPr rtl="1"/>
            <a:r>
              <a:rPr lang="ar-SA" dirty="0">
                <a:latin typeface="Arial" panose="020B0604020202020204" pitchFamily="34" charset="0"/>
                <a:cs typeface="Arial" panose="020B0604020202020204" pitchFamily="34" charset="0"/>
                <a:rtl val="0"/>
              </a:rPr>
              <a:t>Seal.png </a:t>
            </a:r>
          </a:p>
        </p:txBody>
      </p:sp>
    </p:spTree>
    <p:extLst>
      <p:ext uri="{BB962C8B-B14F-4D97-AF65-F5344CB8AC3E}">
        <p14:creationId xmlns:p14="http://schemas.microsoft.com/office/powerpoint/2010/main" val="208547551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gMKnvglxbjmKLpx_Haya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 id="{32A44CEE-442A-4358-8E29-EC6789FA9455}" vid="{5135C580-899A-4161-8420-CA3BE2DF692B}"/>
    </a:ext>
  </a:extLst>
</a:theme>
</file>

<file path=docProps/app.xml><?xml version="1.0" encoding="utf-8"?>
<Properties xmlns="http://schemas.openxmlformats.org/officeDocument/2006/extended-properties" xmlns:vt="http://schemas.openxmlformats.org/officeDocument/2006/docPropsVTypes">
  <TotalTime>11</TotalTime>
  <Words>113</Words>
  <Application>Microsoft Office PowerPoint</Application>
  <PresentationFormat>Widescreen</PresentationFormat>
  <Paragraphs>34</Paragraphs>
  <Slides>2</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12" baseType="lpstr">
      <vt:lpstr>Arial</vt:lpstr>
      <vt:lpstr>Calibri</vt:lpstr>
      <vt:lpstr>Calibri Light</vt:lpstr>
      <vt:lpstr>Consolas</vt:lpstr>
      <vt:lpstr>Segoe UI</vt:lpstr>
      <vt:lpstr>Segoe UI Semibold</vt:lpstr>
      <vt:lpstr>Wingdings</vt:lpstr>
      <vt:lpstr>Office Theme</vt:lpstr>
      <vt:lpstr>White Template</vt:lpstr>
      <vt:lpstr>think-cell Slide</vt:lpstr>
      <vt:lpstr>Models.png</vt:lpstr>
      <vt:lpstr>Seal.png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Models.png</dc:title>
  <dc:creator>McMullen, Meghan</dc:creator>
  <cp:lastModifiedBy>Shang, Yan</cp:lastModifiedBy>
  <cp:revision>3</cp:revision>
  <dcterms:created xsi:type="dcterms:W3CDTF">2021-03-11T20:45:28Z</dcterms:created>
  <dcterms:modified xsi:type="dcterms:W3CDTF">2021-07-14T04:28:38Z</dcterms:modified>
</cp:coreProperties>
</file>