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8" r:id="rId5"/>
    <p:sldId id="257" r:id="rId6"/>
    <p:sldId id="259" r:id="rId7"/>
    <p:sldId id="260" r:id="rId8"/>
    <p:sldId id="261" r:id="rId9"/>
    <p:sldId id="262" r:id="rId10"/>
    <p:sldId id="25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8C72"/>
    <a:srgbClr val="3579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008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4T11:00:39.403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3639 67,'-1481'0,"1381"-1,-123-17,-349-24,0 37,409 5,-285 1,369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4T11:00:39.403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3639 67,'-1481'0,"1381"-1,-123-17,-349-24,0 37,409 5,-285 1,369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4T11:00:39.769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4T11:00:43.78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4T11:00:44.65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4T11:00:56.43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4T11:00:58.76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3562 57,'-100'-7,"17"0,-109-1,-81-2,-841-14,-3 56,1072-29,-88 4,-236 45,365-51,-10 2,0 0,-1 0,1 2,1 0,-1 0,-22 13,25-5,11-12,0-1,0 1,0-1,0 0,0 1,0-1,0 1,1-1,-1 0,0 1,0-1,0 0,1 1,-1-1,0 0,0 1,1-1,-1 0,0 1,0-1,1 0,-1 0,0 0,1 1,-1-1,1 0,5 2,0 0,0 0,0 0,0-1,6 0,72 6,135-6,-203-1,263-10,880-74,-371 22,-477 43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4T11:00:59.25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4T11:01:00.08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4T11:01:03.16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4T11:00:39.769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4T11:00:43.78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4T11:00:44.65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4T11:00:56.43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4T11:00:58.76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3562 57,'-100'-7,"17"0,-109-1,-81-2,-841-14,-3 56,1072-29,-88 4,-236 45,365-51,-10 2,0 0,-1 0,1 2,1 0,-1 0,-22 13,25-5,11-12,0-1,0 1,0-1,0 0,0 1,0-1,0 1,1-1,-1 0,0 1,0-1,0 0,1 1,-1-1,0 0,0 1,1-1,-1 0,0 1,0-1,1 0,-1 0,0 0,1 1,-1-1,1 0,5 2,0 0,0 0,0 0,0-1,6 0,72 6,135-6,-203-1,263-10,880-74,-371 22,-477 43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4T11:00:59.25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4T11:01:00.08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4T11:01:03.16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981CF-C95E-44E7-8200-2EA1F4A4F771}" type="datetimeFigureOut">
              <a:rPr lang="da-DK" smtClean="0"/>
              <a:t>14-07-2021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B6210-7373-47D4-A2A9-DEC1D1FF120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60075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https://docs.microsoft.com/en-us/dynamics365/unified-operations/fin-and-ops/imp-lifecycle/architecture-overview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133BD-6629-D245-9461-799999F1C9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84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08A416-9BC6-43C8-A9F0-DDCEB7F1E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1" anchor="b"/>
          <a:lstStyle>
            <a:lvl1pPr algn="ct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01E934A-F261-4B1F-9308-A065D7CE71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1"/>
          <a:lstStyle>
            <a:lvl1pPr marL="0" indent="0" algn="ctr" rtl="1">
              <a:buNone/>
              <a:defRPr sz="2400"/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CB40557-09CD-4022-960E-03A332A56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1C06E8DC-25EC-4A41-9866-EA372CECEE44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F8E63E-FB3E-48B4-84A8-55B7E77AF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5815431-B1C6-44D9-9AAA-0C2D97734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79EEB1A2-8C7F-4924-8C68-738B12E4A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66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3CE89D-FF38-404E-B960-E7731281B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FAF0891-47BB-499F-8A64-EC7577B6D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601B1A5-FDB6-473B-ACD5-5B81955C3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1C06E8DC-25EC-4A41-9866-EA372CECEE44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62D9B9F-885E-4159-B44C-1BDB1B31F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861D0C3-213D-4A09-AFF7-31D4DED5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79EEB1A2-8C7F-4924-8C68-738B12E4A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22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6513B3B-219A-46D2-A58F-B25DE06F90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1E179DC-7A07-4ED7-B105-C5E67AD60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812B792-72FE-4612-923E-6837E602D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1C06E8DC-25EC-4A41-9866-EA372CECEE44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C9BB68F-DD6F-4F2B-B96D-42B196F0E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C8D62C6-9542-4E3B-A18E-692AC036B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79EEB1A2-8C7F-4924-8C68-738B12E4A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94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 rtlCol="1"/>
          <a:lstStyle>
            <a:lvl1pPr marL="0" indent="0" algn="r" rtl="1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 algn="r" rtl="1">
              <a:buFontTx/>
              <a:buNone/>
              <a:defRPr sz="1961"/>
            </a:lvl2pPr>
            <a:lvl3pPr marL="224097" indent="0" algn="r" rtl="1">
              <a:buNone/>
              <a:defRPr/>
            </a:lvl3pPr>
            <a:lvl4pPr marL="448193" indent="0" algn="r" rtl="1">
              <a:buNone/>
              <a:defRPr/>
            </a:lvl4pPr>
            <a:lvl5pPr marL="672290" indent="0" algn="r" rtl="1">
              <a:buNone/>
              <a:defRPr/>
            </a:lvl5pPr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1" anchor="ctr">
            <a:spAutoFit/>
          </a:bodyPr>
          <a:lstStyle>
            <a:defPPr>
              <a:defRPr lang="en-US"/>
            </a:defPPr>
            <a:lvl1pPr marL="0" algn="r" defTabSz="914363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r" defTabSz="914363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r" defTabSz="914363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r" defTabSz="914363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r" defTabSz="914363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r" defTabSz="914363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r" defTabSz="914363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r" defTabSz="914363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r" defTabSz="914363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5019939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B42A81-3C1B-4B6D-A0B8-07F633568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E5C909-27D7-466C-AB0B-7D8F05FA2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85717CD-12B3-45B1-A327-805462FE2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1C06E8DC-25EC-4A41-9866-EA372CECEE44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19747A8-46A9-4D1B-9459-8B22705E4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E60CF5B-D3AD-4F55-B79F-40026525D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79EEB1A2-8C7F-4924-8C68-738B12E4A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92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5CA34D-DA69-418A-A291-E9BA710D2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1" anchor="b"/>
          <a:lstStyle>
            <a:lvl1pPr algn="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A6BF07-FCF0-489C-9A4E-46A8DC308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1"/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 rtl="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31A212-8A25-4CA8-9389-3DFE16DA7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1C06E8DC-25EC-4A41-9866-EA372CECEE44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5BE3F14-A77B-4A3C-9B2B-24FC3CD14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305FF80-2FEB-4D18-92A4-F940431F8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79EEB1A2-8C7F-4924-8C68-738B12E4A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10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63D142-4552-4856-BD79-ED27AF823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C2E7F6-E450-43FC-B6D2-51356B6B1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149F1A5-564D-474D-A741-3CB661007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C3E2241-3A94-4BB1-8FAF-EFD58E452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1C06E8DC-25EC-4A41-9866-EA372CECEE44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84C49C7-3A07-4F67-B2C1-1F0BAE5BD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BBF5B73-2B72-424D-AAF7-E3D2E403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79EEB1A2-8C7F-4924-8C68-738B12E4A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05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F20327-3FA6-4EA3-952C-A816C561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5515FCA-973E-41D1-90E3-093AD569C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AEA6E20-FE85-4128-AB62-FD3A92D79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DB04564-3A47-4C07-8F64-14276891F2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E1CD284-F3E4-4BF0-A48D-06BA5639E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D1C03AD-B384-4336-ABCC-38C25948C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1C06E8DC-25EC-4A41-9866-EA372CECEE44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0CA8907-2849-44C3-AA27-8477AF903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4FBC391-643D-4697-9272-03ED0378D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79EEB1A2-8C7F-4924-8C68-738B12E4A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90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39B8F6-90AF-4E91-8A66-4F6A0100D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704CE43-9C84-4038-B1E4-C3BBBBEA2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1C06E8DC-25EC-4A41-9866-EA372CECEE44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F27E7F2-0877-4123-8EFB-101DDF50D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531C87C-8237-496E-A492-053406C72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79EEB1A2-8C7F-4924-8C68-738B12E4A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40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D59C9EC-49C8-4854-A018-EEFB813D0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1C06E8DC-25EC-4A41-9866-EA372CECEE44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D8BA16D-D62A-4316-82E2-3D31BF0B7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37E3093-9E89-4F16-8546-6A2821D5F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79EEB1A2-8C7F-4924-8C68-738B12E4A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67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04609E-4242-466A-8DE4-C9EE674C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AE2FB0-741E-41CC-93D1-180A93DDF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algn="r" rtl="1">
              <a:defRPr sz="3200"/>
            </a:lvl1pPr>
            <a:lvl2pPr algn="r" rtl="1"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A2FE035-2BA2-4C3B-9561-42BC36E33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67C8AF6-E1FD-4E69-9F04-D1BD12611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1C06E8DC-25EC-4A41-9866-EA372CECEE44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6FCBA1A-26EC-43D8-A804-8EA9C2C6E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D0AE2D1-622B-4398-A648-43CD84F10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79EEB1A2-8C7F-4924-8C68-738B12E4A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23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BAA4CE-A513-4379-A1DA-328BFF0DE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F63C4A1-D3F0-4859-BFC9-44FEE044E3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5275817-258B-49D3-A6B9-520FE5599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4D601B9-EA46-4577-B050-13568E509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1C06E8DC-25EC-4A41-9866-EA372CECEE44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348B016-87D0-4391-81B2-62EA2FE47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C836160-B135-4CAD-A351-E8CF60092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79EEB1A2-8C7F-4924-8C68-738B12E4A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42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915A7E7-EA88-4AFF-954C-1B3D8DC85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8BE5DB6-0A03-43C1-81DC-BD97DC2ED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7E53822-77FF-4B79-A5B3-EE6864E570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6E8DC-25EC-4A41-9866-EA372CECEE44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7A88C1B-679B-4359-B61C-5E10269C9E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7041B19-E559-4011-B652-A4EE470428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EB1A2-8C7F-4924-8C68-738B12E4A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3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7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5.emf"/><Relationship Id="rId2" Type="http://schemas.openxmlformats.org/officeDocument/2006/relationships/image" Target="../media/image1.png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11" Type="http://schemas.openxmlformats.org/officeDocument/2006/relationships/customXml" Target="../ink/ink6.xml"/><Relationship Id="rId5" Type="http://schemas.openxmlformats.org/officeDocument/2006/relationships/customXml" Target="../ink/ink2.xml"/><Relationship Id="rId15" Type="http://schemas.openxmlformats.org/officeDocument/2006/relationships/customXml" Target="../ink/ink9.xml"/><Relationship Id="rId10" Type="http://schemas.openxmlformats.org/officeDocument/2006/relationships/image" Target="../media/image4.emf"/><Relationship Id="rId4" Type="http://schemas.openxmlformats.org/officeDocument/2006/relationships/image" Target="../media/image2.emf"/><Relationship Id="rId9" Type="http://schemas.openxmlformats.org/officeDocument/2006/relationships/customXml" Target="../ink/ink5.xml"/><Relationship Id="rId14" Type="http://schemas.openxmlformats.org/officeDocument/2006/relationships/customXml" Target="../ink/ink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13" Type="http://schemas.openxmlformats.org/officeDocument/2006/relationships/customXml" Target="../ink/ink17.xml"/><Relationship Id="rId3" Type="http://schemas.openxmlformats.org/officeDocument/2006/relationships/image" Target="../media/image2.emf"/><Relationship Id="rId7" Type="http://schemas.openxmlformats.org/officeDocument/2006/relationships/customXml" Target="../ink/ink13.xml"/><Relationship Id="rId12" Type="http://schemas.openxmlformats.org/officeDocument/2006/relationships/customXml" Target="../ink/ink16.xml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2.xml"/><Relationship Id="rId11" Type="http://schemas.openxmlformats.org/officeDocument/2006/relationships/image" Target="../media/image5.emf"/><Relationship Id="rId5" Type="http://schemas.openxmlformats.org/officeDocument/2006/relationships/image" Target="../media/image3.emf"/><Relationship Id="rId15" Type="http://schemas.openxmlformats.org/officeDocument/2006/relationships/image" Target="../media/image7.png"/><Relationship Id="rId10" Type="http://schemas.openxmlformats.org/officeDocument/2006/relationships/customXml" Target="../ink/ink15.xml"/><Relationship Id="rId4" Type="http://schemas.openxmlformats.org/officeDocument/2006/relationships/customXml" Target="../ink/ink11.xml"/><Relationship Id="rId9" Type="http://schemas.openxmlformats.org/officeDocument/2006/relationships/image" Target="../media/image4.emf"/><Relationship Id="rId14" Type="http://schemas.openxmlformats.org/officeDocument/2006/relationships/customXml" Target="../ink/ink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12386" y="1456866"/>
            <a:ext cx="11539495" cy="3944269"/>
            <a:chOff x="312386" y="1456866"/>
            <a:chExt cx="11539495" cy="394426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5E1AE2C4-1F45-4A9B-9CB8-681A888A13FE}"/>
                </a:ext>
              </a:extLst>
            </p:cNvPr>
            <p:cNvGrpSpPr/>
            <p:nvPr/>
          </p:nvGrpSpPr>
          <p:grpSpPr>
            <a:xfrm>
              <a:off x="7907612" y="1456866"/>
              <a:ext cx="3944269" cy="3944269"/>
              <a:chOff x="4486362" y="1477076"/>
              <a:chExt cx="4023360" cy="4023360"/>
            </a:xfrm>
            <a:solidFill>
              <a:srgbClr val="000000"/>
            </a:solidFill>
          </p:grpSpPr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xmlns="" id="{0EB7E314-4F04-4ABA-95D8-74A1D02DFCF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86362" y="1477076"/>
                <a:ext cx="1828800" cy="1828800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9642" tIns="89642" rIns="89642" bIns="89642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defTabSz="932472" fontAlgn="base">
                  <a:spcBef>
                    <a:spcPct val="0"/>
                  </a:spcBef>
                  <a:spcAft>
                    <a:spcPts val="100"/>
                  </a:spcAft>
                  <a:defRPr sz="800" b="1">
                    <a:solidFill>
                      <a:schemeClr val="bg2"/>
                    </a:solidFill>
                    <a:ea typeface="Segoe UI" pitchFamily="34" charset="0"/>
                    <a:cs typeface="Segoe UI" pitchFamily="34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ctr" rtl="1"/>
                <a:r>
                  <a:rPr lang="ar-SA" sz="3137" b="0" spc="-100" dirty="0">
                    <a:ln w="3175">
                      <a:noFill/>
                    </a:ln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rtl/>
                  </a:rPr>
                  <a:t>النطاق</a:t>
                </a: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784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rtl="1"/>
                <a:endParaRPr lang="en-US" sz="784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xmlns="" id="{E81CF4CF-118C-4743-8910-7C89275E23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80922" y="1477076"/>
                <a:ext cx="1828800" cy="1828800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9642" tIns="89642" rIns="89642" bIns="89642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defTabSz="932472" fontAlgn="base">
                  <a:spcBef>
                    <a:spcPct val="0"/>
                  </a:spcBef>
                  <a:spcAft>
                    <a:spcPts val="100"/>
                  </a:spcAft>
                  <a:defRPr sz="800" b="1">
                    <a:solidFill>
                      <a:schemeClr val="bg2"/>
                    </a:solidFill>
                    <a:ea typeface="Segoe UI" pitchFamily="34" charset="0"/>
                    <a:cs typeface="Segoe UI" pitchFamily="34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ctr" rtl="1"/>
                <a:r>
                  <a:rPr lang="ar-SA" sz="3137" b="0" spc="-100" dirty="0">
                    <a:ln w="3175">
                      <a:noFill/>
                    </a:ln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rtl/>
                  </a:rPr>
                  <a:t>الوقت</a:t>
                </a: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784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rtl="1"/>
                <a:endParaRPr lang="en-US" sz="784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xmlns="" id="{87DA8CD3-426C-4B5F-B1CE-6414F144E90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80922" y="3671636"/>
                <a:ext cx="1828800" cy="1828800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9642" tIns="89642" rIns="89642" bIns="89642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defTabSz="932472" fontAlgn="base">
                  <a:spcBef>
                    <a:spcPct val="0"/>
                  </a:spcBef>
                  <a:spcAft>
                    <a:spcPts val="100"/>
                  </a:spcAft>
                  <a:defRPr sz="800" b="1">
                    <a:solidFill>
                      <a:schemeClr val="bg2"/>
                    </a:solidFill>
                    <a:ea typeface="Segoe UI" pitchFamily="34" charset="0"/>
                    <a:cs typeface="Segoe UI" pitchFamily="34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ctr" rtl="1"/>
                <a:r>
                  <a:rPr lang="ar-SA" sz="3137" b="0" spc="-100" dirty="0">
                    <a:ln w="3175">
                      <a:noFill/>
                    </a:ln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rtl/>
                  </a:rPr>
                  <a:t>الموازنة</a:t>
                </a: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784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rtl="1"/>
                <a:endParaRPr lang="en-US" sz="784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xmlns="" id="{66012C25-F7CA-42BF-A74B-330C13A47F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86362" y="3671636"/>
                <a:ext cx="1828800" cy="1828800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9642" tIns="89642" rIns="89642" bIns="89642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defTabSz="932472" fontAlgn="base">
                  <a:spcBef>
                    <a:spcPct val="0"/>
                  </a:spcBef>
                  <a:spcAft>
                    <a:spcPts val="100"/>
                  </a:spcAft>
                  <a:defRPr sz="800" b="1">
                    <a:solidFill>
                      <a:schemeClr val="bg2"/>
                    </a:solidFill>
                    <a:ea typeface="Segoe UI" pitchFamily="34" charset="0"/>
                    <a:cs typeface="Segoe UI" pitchFamily="34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ctr" rtl="1"/>
                <a:r>
                  <a:rPr lang="ar-SA" sz="3137" b="0" spc="-100" dirty="0">
                    <a:ln w="3175">
                      <a:noFill/>
                    </a:ln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rtl/>
                  </a:rPr>
                  <a:t>المخاطر</a:t>
                </a: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784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rtl="1"/>
                <a:endParaRPr lang="en-US" sz="784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" name="Title 1">
              <a:extLst>
                <a:ext uri="{FF2B5EF4-FFF2-40B4-BE49-F238E27FC236}">
                  <a16:creationId xmlns:a16="http://schemas.microsoft.com/office/drawing/2014/main" xmlns="" id="{DB9619EE-8863-4D87-8773-2C6FF044BDCD}"/>
                </a:ext>
              </a:extLst>
            </p:cNvPr>
            <p:cNvSpPr txBox="1">
              <a:spLocks/>
            </p:cNvSpPr>
            <p:nvPr/>
          </p:nvSpPr>
          <p:spPr>
            <a:xfrm>
              <a:off x="312386" y="3429000"/>
              <a:ext cx="1543006" cy="683673"/>
            </a:xfrm>
            <a:prstGeom prst="rect">
              <a:avLst/>
            </a:prstGeom>
            <a:effectLst/>
          </p:spPr>
          <p:txBody>
            <a:bodyPr lIns="89614" tIns="44805" rIns="89614" bIns="44805" rtlCol="1" anchor="ctr"/>
            <a:lstStyle>
              <a:lvl1pPr algn="ctr" defTabSz="914400" rtl="0" eaLnBrk="1" latinLnBrk="0" hangingPunct="1">
                <a:lnSpc>
                  <a:spcPts val="3800"/>
                </a:lnSpc>
                <a:spcBef>
                  <a:spcPct val="0"/>
                </a:spcBef>
                <a:buNone/>
                <a:defRPr sz="2800" b="1" i="1" kern="1200" spc="300" baseline="0">
                  <a:solidFill>
                    <a:schemeClr val="accent3"/>
                  </a:solidFill>
                  <a:latin typeface="+mn-lt"/>
                  <a:ea typeface="+mj-ea"/>
                  <a:cs typeface="+mj-cs"/>
                </a:defRPr>
              </a:lvl1pPr>
            </a:lstStyle>
            <a:p>
              <a:pPr algn="r" defTabSz="914225" rtl="1">
                <a:lnSpc>
                  <a:spcPts val="3430"/>
                </a:lnSpc>
                <a:defRPr/>
              </a:pPr>
              <a:r>
                <a:rPr lang="ar-SA" sz="5294" b="0" i="0" spc="-147" dirty="0">
                  <a:ln w="3175">
                    <a:noFill/>
                  </a:ln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rtl/>
                </a:rPr>
                <a:t>أنت</a:t>
              </a:r>
            </a:p>
            <a:p>
              <a:pPr algn="r" defTabSz="914225" rtl="1">
                <a:lnSpc>
                  <a:spcPts val="3430"/>
                </a:lnSpc>
                <a:defRPr/>
              </a:pPr>
              <a:r>
                <a:rPr lang="ar-SA" sz="1961" b="0" i="0" spc="-147" dirty="0">
                  <a:ln w="3175">
                    <a:noFill/>
                  </a:ln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rtl/>
                </a:rPr>
                <a:t>(فريق المشروع)</a:t>
              </a:r>
              <a:endParaRPr lang="en-US" sz="5294" b="0" i="0" spc="-147" dirty="0">
                <a:ln w="3175">
                  <a:noFill/>
                </a:ln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Title 1">
              <a:extLst>
                <a:ext uri="{FF2B5EF4-FFF2-40B4-BE49-F238E27FC236}">
                  <a16:creationId xmlns:a16="http://schemas.microsoft.com/office/drawing/2014/main" xmlns="" id="{030C2431-5AFC-47D6-B3F3-689949CFE2A9}"/>
                </a:ext>
              </a:extLst>
            </p:cNvPr>
            <p:cNvSpPr txBox="1">
              <a:spLocks/>
            </p:cNvSpPr>
            <p:nvPr/>
          </p:nvSpPr>
          <p:spPr>
            <a:xfrm>
              <a:off x="1812170" y="3403039"/>
              <a:ext cx="1543006" cy="683673"/>
            </a:xfrm>
            <a:prstGeom prst="rect">
              <a:avLst/>
            </a:prstGeom>
            <a:effectLst/>
          </p:spPr>
          <p:txBody>
            <a:bodyPr lIns="89614" tIns="44805" rIns="89614" bIns="44805" rtlCol="1" anchor="ctr"/>
            <a:lstStyle>
              <a:lvl1pPr algn="ctr" defTabSz="914400" rtl="0" eaLnBrk="1" latinLnBrk="0" hangingPunct="1">
                <a:lnSpc>
                  <a:spcPts val="3800"/>
                </a:lnSpc>
                <a:spcBef>
                  <a:spcPct val="0"/>
                </a:spcBef>
                <a:buNone/>
                <a:defRPr sz="2800" b="1" i="1" kern="1200" spc="300" baseline="0">
                  <a:solidFill>
                    <a:schemeClr val="accent3"/>
                  </a:solidFill>
                  <a:latin typeface="+mn-lt"/>
                  <a:ea typeface="+mj-ea"/>
                  <a:cs typeface="+mj-cs"/>
                </a:defRPr>
              </a:lvl1pPr>
            </a:lstStyle>
            <a:p>
              <a:pPr algn="r" defTabSz="914225" rtl="1">
                <a:lnSpc>
                  <a:spcPts val="3430"/>
                </a:lnSpc>
                <a:defRPr/>
              </a:pPr>
              <a:r>
                <a:rPr lang="ar-SA" sz="5294" i="0" spc="-147" dirty="0">
                  <a:ln w="3175">
                    <a:noFill/>
                  </a:ln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rtl val="0"/>
                </a:rPr>
                <a:t>+</a:t>
              </a:r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xmlns="" id="{BF33AD53-353D-417E-9822-F96CBF0899E4}"/>
                </a:ext>
              </a:extLst>
            </p:cNvPr>
            <p:cNvSpPr txBox="1">
              <a:spLocks/>
            </p:cNvSpPr>
            <p:nvPr/>
          </p:nvSpPr>
          <p:spPr>
            <a:xfrm>
              <a:off x="3626927" y="2042560"/>
              <a:ext cx="2261963" cy="2772880"/>
            </a:xfrm>
            <a:prstGeom prst="rect">
              <a:avLst/>
            </a:prstGeom>
            <a:solidFill>
              <a:srgbClr val="008C72"/>
            </a:solidFill>
          </p:spPr>
          <p:txBody>
            <a:bodyPr vert="horz" wrap="square" lIns="143428" tIns="89642" rIns="143428" bIns="89642" rtlCol="1" anchor="t">
              <a:no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4800" b="0" kern="1200" cap="none" spc="-102" baseline="0" dirty="0" smtClean="0">
                  <a:ln w="3175">
                    <a:noFill/>
                  </a:ln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algn="r" rtl="1"/>
              <a:r>
                <a:rPr lang="ar-SA" sz="3137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Finance and Operations</a:t>
              </a:r>
              <a:endParaRPr lang="en-US" sz="43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xmlns="" id="{89409A6F-9E04-4769-A104-65E18F8EC820}"/>
                </a:ext>
              </a:extLst>
            </p:cNvPr>
            <p:cNvSpPr txBox="1">
              <a:spLocks/>
            </p:cNvSpPr>
            <p:nvPr/>
          </p:nvSpPr>
          <p:spPr>
            <a:xfrm>
              <a:off x="6160641" y="3429000"/>
              <a:ext cx="1543006" cy="683673"/>
            </a:xfrm>
            <a:prstGeom prst="rect">
              <a:avLst/>
            </a:prstGeom>
            <a:effectLst/>
          </p:spPr>
          <p:txBody>
            <a:bodyPr lIns="89614" tIns="44805" rIns="89614" bIns="44805" rtlCol="1" anchor="ctr"/>
            <a:lstStyle>
              <a:lvl1pPr algn="ctr" defTabSz="914400" rtl="0" eaLnBrk="1" latinLnBrk="0" hangingPunct="1">
                <a:lnSpc>
                  <a:spcPts val="3800"/>
                </a:lnSpc>
                <a:spcBef>
                  <a:spcPct val="0"/>
                </a:spcBef>
                <a:buNone/>
                <a:defRPr sz="2800" b="1" i="1" kern="1200" spc="300" baseline="0">
                  <a:solidFill>
                    <a:schemeClr val="accent3"/>
                  </a:solidFill>
                  <a:latin typeface="+mn-lt"/>
                  <a:ea typeface="+mj-ea"/>
                  <a:cs typeface="+mj-cs"/>
                </a:defRPr>
              </a:lvl1pPr>
            </a:lstStyle>
            <a:p>
              <a:pPr algn="r" defTabSz="914225" rtl="1">
                <a:lnSpc>
                  <a:spcPts val="3430"/>
                </a:lnSpc>
                <a:defRPr/>
              </a:pPr>
              <a:r>
                <a:rPr lang="ar-SA" sz="5294" i="0" spc="-147" dirty="0">
                  <a:ln w="3175">
                    <a:noFill/>
                  </a:ln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  <a:rtl/>
                </a:rPr>
                <a:t>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828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864879" y="2094039"/>
            <a:ext cx="10714313" cy="2779131"/>
            <a:chOff x="864879" y="2094039"/>
            <a:chExt cx="10714313" cy="277913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F5E1C59E-3023-4D7E-98EC-853736CD326C}"/>
                </a:ext>
              </a:extLst>
            </p:cNvPr>
            <p:cNvGrpSpPr/>
            <p:nvPr/>
          </p:nvGrpSpPr>
          <p:grpSpPr>
            <a:xfrm>
              <a:off x="9728213" y="2378699"/>
              <a:ext cx="1850979" cy="2192573"/>
              <a:chOff x="10007278" y="2588679"/>
              <a:chExt cx="1888095" cy="2913252"/>
            </a:xfrm>
          </p:grpSpPr>
          <p:sp>
            <p:nvSpPr>
              <p:cNvPr id="5" name="Isosceles Triangle 4">
                <a:extLst>
                  <a:ext uri="{FF2B5EF4-FFF2-40B4-BE49-F238E27FC236}">
                    <a16:creationId xmlns:a16="http://schemas.microsoft.com/office/drawing/2014/main" xmlns="" id="{33E83978-6468-448E-B10C-C39EC563DB18}"/>
                  </a:ext>
                </a:extLst>
              </p:cNvPr>
              <p:cNvSpPr/>
              <p:nvPr/>
            </p:nvSpPr>
            <p:spPr bwMode="auto">
              <a:xfrm rot="5400000">
                <a:off x="9830946" y="3437503"/>
                <a:ext cx="2890346" cy="1238509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rtl="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xmlns="" id="{1DC66163-A97D-474E-81BD-BFBC08526477}"/>
                  </a:ext>
                </a:extLst>
              </p:cNvPr>
              <p:cNvSpPr/>
              <p:nvPr/>
            </p:nvSpPr>
            <p:spPr bwMode="auto">
              <a:xfrm rot="5400000">
                <a:off x="9493562" y="3414598"/>
                <a:ext cx="2890346" cy="1238509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rtl="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xmlns="" id="{A1F86489-A90E-4BBD-AFCD-23155CF5AABE}"/>
                  </a:ext>
                </a:extLst>
              </p:cNvPr>
              <p:cNvSpPr/>
              <p:nvPr/>
            </p:nvSpPr>
            <p:spPr bwMode="auto">
              <a:xfrm rot="5400000">
                <a:off x="9181360" y="3414597"/>
                <a:ext cx="2890346" cy="1238509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rtl="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142C2E54-37F0-4B97-855D-FEF8CD79884F}"/>
                </a:ext>
              </a:extLst>
            </p:cNvPr>
            <p:cNvGrpSpPr/>
            <p:nvPr/>
          </p:nvGrpSpPr>
          <p:grpSpPr>
            <a:xfrm>
              <a:off x="864879" y="2094039"/>
              <a:ext cx="8937022" cy="2779131"/>
              <a:chOff x="894702" y="2591499"/>
              <a:chExt cx="9116228" cy="2834858"/>
            </a:xfrm>
          </p:grpSpPr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xmlns="" id="{50935E60-F88B-4E58-A718-6C64F9520C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03938" y="2591499"/>
                <a:ext cx="2306992" cy="2834858"/>
              </a:xfrm>
              <a:prstGeom prst="rect">
                <a:avLst/>
              </a:prstGeom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143407" tIns="89630" rIns="143407" bIns="89630" rtlCol="1" anchor="t">
                <a:noAutofit/>
              </a:bodyPr>
              <a:lstStyle>
                <a:lvl1pPr algn="l" defTabSz="93274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800" b="0" kern="1200" cap="none" spc="-102" baseline="0" dirty="0" smtClean="0">
                    <a:ln w="3175">
                      <a:noFill/>
                    </a:ln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algn="r" rtl="1"/>
                <a:r>
                  <a:rPr lang="ar-SA" sz="28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  <a:rtl/>
                  </a:rPr>
                  <a:t>التشغيل</a:t>
                </a:r>
                <a:r>
                  <a:rPr dirty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dirty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 rtl="1"/>
                <a:endParaRPr lang="en-US" sz="1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 rtl="1"/>
                <a:endParaRPr lang="en-US" sz="1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xmlns="" id="{02B3FCD5-3943-477D-8285-B256F7C5C5C5}"/>
                  </a:ext>
                </a:extLst>
              </p:cNvPr>
              <p:cNvGrpSpPr/>
              <p:nvPr/>
            </p:nvGrpSpPr>
            <p:grpSpPr>
              <a:xfrm>
                <a:off x="5400597" y="2597360"/>
                <a:ext cx="2322812" cy="2828079"/>
                <a:chOff x="5899080" y="1820230"/>
                <a:chExt cx="2323142" cy="2841789"/>
              </a:xfrm>
              <a:solidFill>
                <a:srgbClr val="008C72"/>
              </a:solidFill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xmlns="" id="{1182E762-25AE-4375-B6E9-C3D1D9F665D2}"/>
                    </a:ext>
                  </a:extLst>
                </p:cNvPr>
                <p:cNvSpPr/>
                <p:nvPr/>
              </p:nvSpPr>
              <p:spPr bwMode="auto">
                <a:xfrm>
                  <a:off x="5899080" y="1833537"/>
                  <a:ext cx="2307320" cy="2828482"/>
                </a:xfrm>
                <a:prstGeom prst="rect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59" tIns="143407" rIns="179259" bIns="143407" numCol="1" spcCol="0" rtlCol="1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3927" rtl="1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" name="Title 1">
                  <a:extLst>
                    <a:ext uri="{FF2B5EF4-FFF2-40B4-BE49-F238E27FC236}">
                      <a16:creationId xmlns:a16="http://schemas.microsoft.com/office/drawing/2014/main" xmlns="" id="{37B99BDE-B60F-432C-AA29-8FC70AD6865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914902" y="1820230"/>
                  <a:ext cx="2307320" cy="2828482"/>
                </a:xfrm>
                <a:prstGeom prst="rect">
                  <a:avLst/>
                </a:prstGeom>
                <a:solidFill>
                  <a:srgbClr val="008C72"/>
                </a:solidFill>
              </p:spPr>
              <p:txBody>
                <a:bodyPr vert="horz" wrap="square" lIns="143407" tIns="89630" rIns="143407" bIns="89630" rtlCol="1" anchor="t">
                  <a:noAutofit/>
                </a:bodyPr>
                <a:lstStyle>
                  <a:lvl1pPr algn="l" defTabSz="932742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lang="en-US" sz="4800" b="0" kern="1200" cap="none" spc="-102" baseline="0" dirty="0" smtClean="0">
                      <a:ln w="3175">
                        <a:noFill/>
                      </a:ln>
                      <a:gradFill>
                        <a:gsLst>
                          <a:gs pos="125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0"/>
                      </a:gradFill>
                      <a:effectLst/>
                      <a:latin typeface="+mj-lt"/>
                      <a:ea typeface="+mn-ea"/>
                      <a:cs typeface="Segoe UI" pitchFamily="34" charset="0"/>
                    </a:defRPr>
                  </a:lvl1pPr>
                </a:lstStyle>
                <a:p>
                  <a:pPr algn="r" rtl="1"/>
                  <a:r>
                    <a:rPr lang="ar-SA" sz="28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rtl/>
                    </a:rPr>
                    <a:t>التحضير</a:t>
                  </a:r>
                  <a:r>
                    <a:rPr>
                      <a:latin typeface="Arial" panose="020B0604020202020204" pitchFamily="34" charset="0"/>
                      <a:cs typeface="Arial" panose="020B0604020202020204" pitchFamily="34" charset="0"/>
                    </a:rPr>
                    <a:t/>
                  </a:r>
                  <a:br>
                    <a:rPr>
                      <a:latin typeface="Arial" panose="020B0604020202020204" pitchFamily="34" charset="0"/>
                      <a:cs typeface="Arial" panose="020B0604020202020204" pitchFamily="34" charset="0"/>
                    </a:rPr>
                  </a:br>
                  <a:r>
                    <a:rPr>
                      <a:latin typeface="Arial" panose="020B0604020202020204" pitchFamily="34" charset="0"/>
                      <a:cs typeface="Arial" panose="020B0604020202020204" pitchFamily="34" charset="0"/>
                    </a:rPr>
                    <a:t/>
                  </a:r>
                  <a:br>
                    <a:rPr>
                      <a:latin typeface="Arial" panose="020B0604020202020204" pitchFamily="34" charset="0"/>
                      <a:cs typeface="Arial" panose="020B0604020202020204" pitchFamily="34" charset="0"/>
                    </a:rPr>
                  </a:br>
                  <a:r>
                    <a:rPr>
                      <a:latin typeface="Arial" panose="020B0604020202020204" pitchFamily="34" charset="0"/>
                      <a:cs typeface="Arial" panose="020B0604020202020204" pitchFamily="34" charset="0"/>
                    </a:rPr>
                    <a:t/>
                  </a:r>
                  <a:br>
                    <a:rPr>
                      <a:latin typeface="Arial" panose="020B0604020202020204" pitchFamily="34" charset="0"/>
                      <a:cs typeface="Arial" panose="020B0604020202020204" pitchFamily="34" charset="0"/>
                    </a:rPr>
                  </a:br>
                  <a:endParaRPr lang="en-US" sz="4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xmlns="" id="{3E8F6A12-5376-4182-BC97-FE0E739603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8045" y="2597360"/>
                <a:ext cx="2306992" cy="2828079"/>
              </a:xfrm>
              <a:prstGeom prst="rect">
                <a:avLst/>
              </a:prstGeom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143407" tIns="89630" rIns="143407" bIns="89630" rtlCol="1" anchor="t">
                <a:noAutofit/>
              </a:bodyPr>
              <a:lstStyle>
                <a:lvl1pPr algn="l" defTabSz="93274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800" b="0" kern="1200" cap="none" spc="-102" baseline="0" dirty="0" smtClean="0">
                    <a:ln w="3175">
                      <a:noFill/>
                    </a:ln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algn="r" rtl="1"/>
                <a:r>
                  <a:rPr lang="ar-SA" sz="28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  <a:rtl/>
                  </a:rPr>
                  <a:t>تنفيذ</a:t>
                </a: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xmlns="" id="{AE0E4AC5-6C78-438E-A4A7-10D240AD1B53}"/>
                  </a:ext>
                </a:extLst>
              </p:cNvPr>
              <p:cNvGrpSpPr/>
              <p:nvPr/>
            </p:nvGrpSpPr>
            <p:grpSpPr>
              <a:xfrm>
                <a:off x="894702" y="2597362"/>
                <a:ext cx="2306994" cy="2828082"/>
                <a:chOff x="853587" y="1833536"/>
                <a:chExt cx="2307321" cy="2828483"/>
              </a:xfrm>
              <a:solidFill>
                <a:srgbClr val="008C72"/>
              </a:solidFill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xmlns="" id="{2D2071E6-FF54-4A8C-917D-85227A1AF3FE}"/>
                    </a:ext>
                  </a:extLst>
                </p:cNvPr>
                <p:cNvSpPr/>
                <p:nvPr/>
              </p:nvSpPr>
              <p:spPr bwMode="auto">
                <a:xfrm>
                  <a:off x="853588" y="1833536"/>
                  <a:ext cx="2307320" cy="2828482"/>
                </a:xfrm>
                <a:prstGeom prst="rect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59" tIns="143407" rIns="179259" bIns="143407" numCol="1" spcCol="0" rtlCol="1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3927" rtl="1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" name="Title 1">
                  <a:extLst>
                    <a:ext uri="{FF2B5EF4-FFF2-40B4-BE49-F238E27FC236}">
                      <a16:creationId xmlns:a16="http://schemas.microsoft.com/office/drawing/2014/main" xmlns="" id="{772033F9-0CB7-42B7-8007-2F8B2C11633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53587" y="1833537"/>
                  <a:ext cx="2307320" cy="2828482"/>
                </a:xfrm>
                <a:prstGeom prst="rect">
                  <a:avLst/>
                </a:prstGeom>
                <a:grpFill/>
              </p:spPr>
              <p:txBody>
                <a:bodyPr vert="horz" wrap="square" lIns="143407" tIns="89630" rIns="143407" bIns="89630" rtlCol="1" anchor="t">
                  <a:noAutofit/>
                </a:bodyPr>
                <a:lstStyle>
                  <a:lvl1pPr algn="l" defTabSz="932742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lang="en-US" sz="4800" b="0" kern="1200" cap="none" spc="-102" baseline="0" dirty="0" smtClean="0">
                      <a:ln w="3175">
                        <a:noFill/>
                      </a:ln>
                      <a:gradFill>
                        <a:gsLst>
                          <a:gs pos="125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0"/>
                      </a:gradFill>
                      <a:effectLst/>
                      <a:latin typeface="+mj-lt"/>
                      <a:ea typeface="+mn-ea"/>
                      <a:cs typeface="Segoe UI" pitchFamily="34" charset="0"/>
                    </a:defRPr>
                  </a:lvl1pPr>
                </a:lstStyle>
                <a:p>
                  <a:pPr algn="r" rtl="1"/>
                  <a:r>
                    <a:rPr lang="ar-SA" sz="28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rtl/>
                    </a:rPr>
                    <a:t>البدء</a:t>
                  </a:r>
                  <a:r>
                    <a:rPr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/>
                  </a:r>
                  <a:br>
                    <a:rPr dirty="0">
                      <a:latin typeface="Arial" panose="020B0604020202020204" pitchFamily="34" charset="0"/>
                      <a:cs typeface="Arial" panose="020B0604020202020204" pitchFamily="34" charset="0"/>
                    </a:rPr>
                  </a:br>
                  <a:r>
                    <a:rPr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/>
                  </a:r>
                  <a:br>
                    <a:rPr dirty="0">
                      <a:latin typeface="Arial" panose="020B0604020202020204" pitchFamily="34" charset="0"/>
                      <a:cs typeface="Arial" panose="020B0604020202020204" pitchFamily="34" charset="0"/>
                    </a:rPr>
                  </a:br>
                  <a:r>
                    <a:rPr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/>
                  </a:r>
                  <a:br>
                    <a:rPr dirty="0">
                      <a:latin typeface="Arial" panose="020B0604020202020204" pitchFamily="34" charset="0"/>
                      <a:cs typeface="Arial" panose="020B0604020202020204" pitchFamily="34" charset="0"/>
                    </a:rPr>
                  </a:br>
                  <a:endParaRPr lang="en-US" sz="4704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3" name="check 3" title="Icon of a checkmark with a circle around it">
                <a:extLst>
                  <a:ext uri="{FF2B5EF4-FFF2-40B4-BE49-F238E27FC236}">
                    <a16:creationId xmlns:a16="http://schemas.microsoft.com/office/drawing/2014/main" xmlns="" id="{1FE8CC6A-D9CA-491B-B1F5-9E32C8AFB3EB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 flipH="1">
                <a:off x="2425545" y="4200234"/>
                <a:ext cx="684561" cy="680592"/>
              </a:xfrm>
              <a:custGeom>
                <a:avLst/>
                <a:gdLst>
                  <a:gd name="T0" fmla="*/ 250 w 250"/>
                  <a:gd name="T1" fmla="*/ 125 h 250"/>
                  <a:gd name="T2" fmla="*/ 125 w 250"/>
                  <a:gd name="T3" fmla="*/ 250 h 250"/>
                  <a:gd name="T4" fmla="*/ 0 w 250"/>
                  <a:gd name="T5" fmla="*/ 125 h 250"/>
                  <a:gd name="T6" fmla="*/ 125 w 250"/>
                  <a:gd name="T7" fmla="*/ 0 h 250"/>
                  <a:gd name="T8" fmla="*/ 250 w 250"/>
                  <a:gd name="T9" fmla="*/ 125 h 250"/>
                  <a:gd name="T10" fmla="*/ 60 w 250"/>
                  <a:gd name="T11" fmla="*/ 125 h 250"/>
                  <a:gd name="T12" fmla="*/ 100 w 250"/>
                  <a:gd name="T13" fmla="*/ 165 h 250"/>
                  <a:gd name="T14" fmla="*/ 190 w 250"/>
                  <a:gd name="T15" fmla="*/ 74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0" h="250">
                    <a:moveTo>
                      <a:pt x="250" y="125"/>
                    </a:moveTo>
                    <a:cubicBezTo>
                      <a:pt x="250" y="194"/>
                      <a:pt x="194" y="250"/>
                      <a:pt x="125" y="250"/>
                    </a:cubicBezTo>
                    <a:cubicBezTo>
                      <a:pt x="56" y="250"/>
                      <a:pt x="0" y="194"/>
                      <a:pt x="0" y="125"/>
                    </a:cubicBezTo>
                    <a:cubicBezTo>
                      <a:pt x="0" y="56"/>
                      <a:pt x="56" y="0"/>
                      <a:pt x="125" y="0"/>
                    </a:cubicBezTo>
                    <a:cubicBezTo>
                      <a:pt x="194" y="0"/>
                      <a:pt x="250" y="56"/>
                      <a:pt x="250" y="125"/>
                    </a:cubicBezTo>
                    <a:close/>
                    <a:moveTo>
                      <a:pt x="60" y="125"/>
                    </a:moveTo>
                    <a:cubicBezTo>
                      <a:pt x="100" y="165"/>
                      <a:pt x="100" y="165"/>
                      <a:pt x="100" y="165"/>
                    </a:cubicBezTo>
                    <a:cubicBezTo>
                      <a:pt x="190" y="74"/>
                      <a:pt x="190" y="74"/>
                      <a:pt x="190" y="74"/>
                    </a:cubicBezTo>
                  </a:path>
                </a:pathLst>
              </a:custGeom>
              <a:noFill/>
              <a:ln w="15875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27" tIns="45713" rIns="91427" bIns="45713" numCol="1" rtlCol="1" anchor="t" anchorCtr="0" compatLnSpc="1">
                <a:prstTxWarp prst="textNoShape">
                  <a:avLst/>
                </a:prstTxWarp>
              </a:bodyPr>
              <a:lstStyle/>
              <a:p>
                <a:pPr algn="r" defTabSz="914225" rtl="1"/>
                <a:endParaRPr lang="en-US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Freeform 96" title="Icon of a gear with a wrench">
                <a:extLst>
                  <a:ext uri="{FF2B5EF4-FFF2-40B4-BE49-F238E27FC236}">
                    <a16:creationId xmlns:a16="http://schemas.microsoft.com/office/drawing/2014/main" xmlns="" id="{D2A0E50A-2BB9-458E-A4D8-44E3E83F0FFD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 flipH="1">
                <a:off x="4719591" y="4232319"/>
                <a:ext cx="680564" cy="626636"/>
              </a:xfrm>
              <a:custGeom>
                <a:avLst/>
                <a:gdLst>
                  <a:gd name="T0" fmla="*/ 224 w 356"/>
                  <a:gd name="T1" fmla="*/ 273 h 328"/>
                  <a:gd name="T2" fmla="*/ 181 w 356"/>
                  <a:gd name="T3" fmla="*/ 295 h 328"/>
                  <a:gd name="T4" fmla="*/ 181 w 356"/>
                  <a:gd name="T5" fmla="*/ 328 h 328"/>
                  <a:gd name="T6" fmla="*/ 121 w 356"/>
                  <a:gd name="T7" fmla="*/ 328 h 328"/>
                  <a:gd name="T8" fmla="*/ 121 w 356"/>
                  <a:gd name="T9" fmla="*/ 291 h 328"/>
                  <a:gd name="T10" fmla="*/ 57 w 356"/>
                  <a:gd name="T11" fmla="*/ 254 h 328"/>
                  <a:gd name="T12" fmla="*/ 28 w 356"/>
                  <a:gd name="T13" fmla="*/ 269 h 328"/>
                  <a:gd name="T14" fmla="*/ 0 w 356"/>
                  <a:gd name="T15" fmla="*/ 214 h 328"/>
                  <a:gd name="T16" fmla="*/ 28 w 356"/>
                  <a:gd name="T17" fmla="*/ 199 h 328"/>
                  <a:gd name="T18" fmla="*/ 21 w 356"/>
                  <a:gd name="T19" fmla="*/ 162 h 328"/>
                  <a:gd name="T20" fmla="*/ 28 w 356"/>
                  <a:gd name="T21" fmla="*/ 125 h 328"/>
                  <a:gd name="T22" fmla="*/ 0 w 356"/>
                  <a:gd name="T23" fmla="*/ 111 h 328"/>
                  <a:gd name="T24" fmla="*/ 28 w 356"/>
                  <a:gd name="T25" fmla="*/ 55 h 328"/>
                  <a:gd name="T26" fmla="*/ 57 w 356"/>
                  <a:gd name="T27" fmla="*/ 70 h 328"/>
                  <a:gd name="T28" fmla="*/ 121 w 356"/>
                  <a:gd name="T29" fmla="*/ 33 h 328"/>
                  <a:gd name="T30" fmla="*/ 121 w 356"/>
                  <a:gd name="T31" fmla="*/ 0 h 328"/>
                  <a:gd name="T32" fmla="*/ 181 w 356"/>
                  <a:gd name="T33" fmla="*/ 0 h 328"/>
                  <a:gd name="T34" fmla="*/ 181 w 356"/>
                  <a:gd name="T35" fmla="*/ 30 h 328"/>
                  <a:gd name="T36" fmla="*/ 249 w 356"/>
                  <a:gd name="T37" fmla="*/ 70 h 328"/>
                  <a:gd name="T38" fmla="*/ 274 w 356"/>
                  <a:gd name="T39" fmla="*/ 55 h 328"/>
                  <a:gd name="T40" fmla="*/ 306 w 356"/>
                  <a:gd name="T41" fmla="*/ 111 h 328"/>
                  <a:gd name="T42" fmla="*/ 277 w 356"/>
                  <a:gd name="T43" fmla="*/ 125 h 328"/>
                  <a:gd name="T44" fmla="*/ 282 w 356"/>
                  <a:gd name="T45" fmla="*/ 162 h 328"/>
                  <a:gd name="T46" fmla="*/ 279 w 356"/>
                  <a:gd name="T47" fmla="*/ 188 h 328"/>
                  <a:gd name="T48" fmla="*/ 186 w 356"/>
                  <a:gd name="T49" fmla="*/ 100 h 328"/>
                  <a:gd name="T50" fmla="*/ 150 w 356"/>
                  <a:gd name="T51" fmla="*/ 89 h 328"/>
                  <a:gd name="T52" fmla="*/ 75 w 356"/>
                  <a:gd name="T53" fmla="*/ 166 h 328"/>
                  <a:gd name="T54" fmla="*/ 107 w 356"/>
                  <a:gd name="T55" fmla="*/ 231 h 328"/>
                  <a:gd name="T56" fmla="*/ 209 w 356"/>
                  <a:gd name="T57" fmla="*/ 238 h 328"/>
                  <a:gd name="T58" fmla="*/ 310 w 356"/>
                  <a:gd name="T59" fmla="*/ 302 h 328"/>
                  <a:gd name="T60" fmla="*/ 348 w 356"/>
                  <a:gd name="T61" fmla="*/ 294 h 328"/>
                  <a:gd name="T62" fmla="*/ 340 w 356"/>
                  <a:gd name="T63" fmla="*/ 256 h 328"/>
                  <a:gd name="T64" fmla="*/ 237 w 356"/>
                  <a:gd name="T65" fmla="*/ 195 h 328"/>
                  <a:gd name="T66" fmla="*/ 235 w 356"/>
                  <a:gd name="T67" fmla="*/ 194 h 328"/>
                  <a:gd name="T68" fmla="*/ 234 w 356"/>
                  <a:gd name="T69" fmla="*/ 179 h 328"/>
                  <a:gd name="T70" fmla="*/ 172 w 356"/>
                  <a:gd name="T71" fmla="*/ 139 h 328"/>
                  <a:gd name="T72" fmla="*/ 145 w 356"/>
                  <a:gd name="T73" fmla="*/ 153 h 328"/>
                  <a:gd name="T74" fmla="*/ 194 w 356"/>
                  <a:gd name="T75" fmla="*/ 183 h 328"/>
                  <a:gd name="T76" fmla="*/ 182 w 356"/>
                  <a:gd name="T77" fmla="*/ 199 h 328"/>
                  <a:gd name="T78" fmla="*/ 135 w 356"/>
                  <a:gd name="T79" fmla="*/ 169 h 328"/>
                  <a:gd name="T80" fmla="*/ 132 w 356"/>
                  <a:gd name="T81" fmla="*/ 201 h 328"/>
                  <a:gd name="T82" fmla="*/ 194 w 356"/>
                  <a:gd name="T83" fmla="*/ 241 h 328"/>
                  <a:gd name="T84" fmla="*/ 207 w 356"/>
                  <a:gd name="T85" fmla="*/ 237 h 328"/>
                  <a:gd name="T86" fmla="*/ 209 w 356"/>
                  <a:gd name="T87" fmla="*/ 238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56" h="328">
                    <a:moveTo>
                      <a:pt x="224" y="273"/>
                    </a:moveTo>
                    <a:cubicBezTo>
                      <a:pt x="213" y="284"/>
                      <a:pt x="195" y="291"/>
                      <a:pt x="181" y="295"/>
                    </a:cubicBezTo>
                    <a:cubicBezTo>
                      <a:pt x="181" y="295"/>
                      <a:pt x="181" y="295"/>
                      <a:pt x="181" y="328"/>
                    </a:cubicBezTo>
                    <a:cubicBezTo>
                      <a:pt x="181" y="328"/>
                      <a:pt x="181" y="328"/>
                      <a:pt x="121" y="328"/>
                    </a:cubicBezTo>
                    <a:cubicBezTo>
                      <a:pt x="121" y="328"/>
                      <a:pt x="121" y="328"/>
                      <a:pt x="121" y="291"/>
                    </a:cubicBezTo>
                    <a:cubicBezTo>
                      <a:pt x="96" y="287"/>
                      <a:pt x="75" y="273"/>
                      <a:pt x="57" y="254"/>
                    </a:cubicBezTo>
                    <a:cubicBezTo>
                      <a:pt x="57" y="254"/>
                      <a:pt x="57" y="254"/>
                      <a:pt x="28" y="269"/>
                    </a:cubicBezTo>
                    <a:cubicBezTo>
                      <a:pt x="28" y="269"/>
                      <a:pt x="28" y="269"/>
                      <a:pt x="0" y="214"/>
                    </a:cubicBezTo>
                    <a:cubicBezTo>
                      <a:pt x="0" y="214"/>
                      <a:pt x="0" y="214"/>
                      <a:pt x="28" y="199"/>
                    </a:cubicBezTo>
                    <a:cubicBezTo>
                      <a:pt x="25" y="188"/>
                      <a:pt x="21" y="177"/>
                      <a:pt x="21" y="162"/>
                    </a:cubicBezTo>
                    <a:cubicBezTo>
                      <a:pt x="21" y="151"/>
                      <a:pt x="25" y="136"/>
                      <a:pt x="28" y="125"/>
                    </a:cubicBezTo>
                    <a:cubicBezTo>
                      <a:pt x="28" y="125"/>
                      <a:pt x="28" y="125"/>
                      <a:pt x="0" y="111"/>
                    </a:cubicBezTo>
                    <a:cubicBezTo>
                      <a:pt x="0" y="111"/>
                      <a:pt x="0" y="111"/>
                      <a:pt x="28" y="55"/>
                    </a:cubicBezTo>
                    <a:cubicBezTo>
                      <a:pt x="28" y="55"/>
                      <a:pt x="28" y="55"/>
                      <a:pt x="57" y="70"/>
                    </a:cubicBezTo>
                    <a:cubicBezTo>
                      <a:pt x="75" y="52"/>
                      <a:pt x="96" y="37"/>
                      <a:pt x="121" y="33"/>
                    </a:cubicBezTo>
                    <a:cubicBezTo>
                      <a:pt x="121" y="33"/>
                      <a:pt x="121" y="33"/>
                      <a:pt x="121" y="0"/>
                    </a:cubicBezTo>
                    <a:cubicBezTo>
                      <a:pt x="121" y="0"/>
                      <a:pt x="121" y="0"/>
                      <a:pt x="181" y="0"/>
                    </a:cubicBezTo>
                    <a:cubicBezTo>
                      <a:pt x="181" y="0"/>
                      <a:pt x="181" y="0"/>
                      <a:pt x="181" y="30"/>
                    </a:cubicBezTo>
                    <a:cubicBezTo>
                      <a:pt x="206" y="37"/>
                      <a:pt x="231" y="52"/>
                      <a:pt x="249" y="70"/>
                    </a:cubicBezTo>
                    <a:cubicBezTo>
                      <a:pt x="249" y="70"/>
                      <a:pt x="249" y="70"/>
                      <a:pt x="274" y="55"/>
                    </a:cubicBezTo>
                    <a:cubicBezTo>
                      <a:pt x="274" y="55"/>
                      <a:pt x="274" y="55"/>
                      <a:pt x="306" y="111"/>
                    </a:cubicBezTo>
                    <a:cubicBezTo>
                      <a:pt x="306" y="111"/>
                      <a:pt x="306" y="111"/>
                      <a:pt x="277" y="125"/>
                    </a:cubicBezTo>
                    <a:cubicBezTo>
                      <a:pt x="281" y="136"/>
                      <a:pt x="282" y="150"/>
                      <a:pt x="282" y="162"/>
                    </a:cubicBezTo>
                    <a:cubicBezTo>
                      <a:pt x="282" y="169"/>
                      <a:pt x="282" y="178"/>
                      <a:pt x="279" y="188"/>
                    </a:cubicBezTo>
                    <a:moveTo>
                      <a:pt x="186" y="100"/>
                    </a:moveTo>
                    <a:cubicBezTo>
                      <a:pt x="176" y="93"/>
                      <a:pt x="165" y="89"/>
                      <a:pt x="150" y="89"/>
                    </a:cubicBezTo>
                    <a:cubicBezTo>
                      <a:pt x="107" y="89"/>
                      <a:pt x="75" y="126"/>
                      <a:pt x="75" y="166"/>
                    </a:cubicBezTo>
                    <a:cubicBezTo>
                      <a:pt x="75" y="195"/>
                      <a:pt x="85" y="217"/>
                      <a:pt x="107" y="231"/>
                    </a:cubicBezTo>
                    <a:moveTo>
                      <a:pt x="209" y="238"/>
                    </a:moveTo>
                    <a:cubicBezTo>
                      <a:pt x="310" y="302"/>
                      <a:pt x="310" y="302"/>
                      <a:pt x="310" y="302"/>
                    </a:cubicBezTo>
                    <a:cubicBezTo>
                      <a:pt x="323" y="310"/>
                      <a:pt x="340" y="307"/>
                      <a:pt x="348" y="294"/>
                    </a:cubicBezTo>
                    <a:cubicBezTo>
                      <a:pt x="356" y="282"/>
                      <a:pt x="353" y="265"/>
                      <a:pt x="340" y="256"/>
                    </a:cubicBezTo>
                    <a:cubicBezTo>
                      <a:pt x="237" y="195"/>
                      <a:pt x="237" y="195"/>
                      <a:pt x="237" y="195"/>
                    </a:cubicBezTo>
                    <a:cubicBezTo>
                      <a:pt x="235" y="194"/>
                      <a:pt x="235" y="194"/>
                      <a:pt x="235" y="194"/>
                    </a:cubicBezTo>
                    <a:cubicBezTo>
                      <a:pt x="236" y="189"/>
                      <a:pt x="235" y="184"/>
                      <a:pt x="234" y="179"/>
                    </a:cubicBezTo>
                    <a:cubicBezTo>
                      <a:pt x="228" y="151"/>
                      <a:pt x="200" y="132"/>
                      <a:pt x="172" y="139"/>
                    </a:cubicBezTo>
                    <a:cubicBezTo>
                      <a:pt x="162" y="141"/>
                      <a:pt x="152" y="146"/>
                      <a:pt x="145" y="153"/>
                    </a:cubicBezTo>
                    <a:cubicBezTo>
                      <a:pt x="194" y="183"/>
                      <a:pt x="194" y="183"/>
                      <a:pt x="194" y="183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35" y="169"/>
                      <a:pt x="135" y="169"/>
                      <a:pt x="135" y="169"/>
                    </a:cubicBezTo>
                    <a:cubicBezTo>
                      <a:pt x="131" y="179"/>
                      <a:pt x="129" y="190"/>
                      <a:pt x="132" y="201"/>
                    </a:cubicBezTo>
                    <a:cubicBezTo>
                      <a:pt x="138" y="229"/>
                      <a:pt x="165" y="247"/>
                      <a:pt x="194" y="241"/>
                    </a:cubicBezTo>
                    <a:cubicBezTo>
                      <a:pt x="198" y="240"/>
                      <a:pt x="203" y="239"/>
                      <a:pt x="207" y="237"/>
                    </a:cubicBezTo>
                    <a:lnTo>
                      <a:pt x="209" y="238"/>
                    </a:lnTo>
                    <a:close/>
                  </a:path>
                </a:pathLst>
              </a:custGeom>
              <a:noFill/>
              <a:ln w="15875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27" tIns="45713" rIns="91427" bIns="45713" numCol="1" rtlCol="1" anchor="t" anchorCtr="0" compatLnSpc="1">
                <a:prstTxWarp prst="textNoShape">
                  <a:avLst/>
                </a:prstTxWarp>
              </a:bodyPr>
              <a:lstStyle>
                <a:defPPr>
                  <a:defRPr lang="en-GB"/>
                </a:defPPr>
                <a:lvl1pPr algn="ctr" rtl="0" fontAlgn="base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9725" algn="ctr" rtl="0" fontAlgn="base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79449" algn="ctr" rtl="0" fontAlgn="base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19174" algn="ctr" rtl="0" fontAlgn="base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158898" algn="ctr" rtl="0" fontAlgn="base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98623" algn="l" defTabSz="1079449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38348" algn="l" defTabSz="1079449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778072" algn="l" defTabSz="1079449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317797" algn="l" defTabSz="1079449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defTabSz="914225" rtl="1"/>
                <a:endParaRPr lang="en-US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Freeform 9" title="Icon of a heart with a heartbeat monitor line through the middle">
                <a:extLst>
                  <a:ext uri="{FF2B5EF4-FFF2-40B4-BE49-F238E27FC236}">
                    <a16:creationId xmlns:a16="http://schemas.microsoft.com/office/drawing/2014/main" xmlns="" id="{7AC8A764-17CB-4C9C-9377-7299F948195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9137641" y="4285272"/>
                <a:ext cx="680564" cy="576323"/>
              </a:xfrm>
              <a:custGeom>
                <a:avLst/>
                <a:gdLst>
                  <a:gd name="T0" fmla="*/ 36 w 3778"/>
                  <a:gd name="T1" fmla="*/ 1130 h 3199"/>
                  <a:gd name="T2" fmla="*/ 19 w 3778"/>
                  <a:gd name="T3" fmla="*/ 1010 h 3199"/>
                  <a:gd name="T4" fmla="*/ 291 w 3778"/>
                  <a:gd name="T5" fmla="*/ 276 h 3199"/>
                  <a:gd name="T6" fmla="*/ 958 w 3778"/>
                  <a:gd name="T7" fmla="*/ 0 h 3199"/>
                  <a:gd name="T8" fmla="*/ 1624 w 3778"/>
                  <a:gd name="T9" fmla="*/ 276 h 3199"/>
                  <a:gd name="T10" fmla="*/ 1895 w 3778"/>
                  <a:gd name="T11" fmla="*/ 547 h 3199"/>
                  <a:gd name="T12" fmla="*/ 2166 w 3778"/>
                  <a:gd name="T13" fmla="*/ 276 h 3199"/>
                  <a:gd name="T14" fmla="*/ 2833 w 3778"/>
                  <a:gd name="T15" fmla="*/ 0 h 3199"/>
                  <a:gd name="T16" fmla="*/ 3499 w 3778"/>
                  <a:gd name="T17" fmla="*/ 276 h 3199"/>
                  <a:gd name="T18" fmla="*/ 3771 w 3778"/>
                  <a:gd name="T19" fmla="*/ 906 h 3199"/>
                  <a:gd name="T20" fmla="*/ 3579 w 3778"/>
                  <a:gd name="T21" fmla="*/ 1510 h 3199"/>
                  <a:gd name="T22" fmla="*/ 2768 w 3778"/>
                  <a:gd name="T23" fmla="*/ 1510 h 3199"/>
                  <a:gd name="T24" fmla="*/ 2520 w 3778"/>
                  <a:gd name="T25" fmla="*/ 1262 h 3199"/>
                  <a:gd name="T26" fmla="*/ 1895 w 3778"/>
                  <a:gd name="T27" fmla="*/ 1887 h 3199"/>
                  <a:gd name="T28" fmla="*/ 1020 w 3778"/>
                  <a:gd name="T29" fmla="*/ 1012 h 3199"/>
                  <a:gd name="T30" fmla="*/ 522 w 3778"/>
                  <a:gd name="T31" fmla="*/ 1510 h 3199"/>
                  <a:gd name="T32" fmla="*/ 207 w 3778"/>
                  <a:gd name="T33" fmla="*/ 1511 h 3199"/>
                  <a:gd name="T34" fmla="*/ 1895 w 3778"/>
                  <a:gd name="T35" fmla="*/ 3199 h 3199"/>
                  <a:gd name="T36" fmla="*/ 3214 w 3778"/>
                  <a:gd name="T37" fmla="*/ 1879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778" h="3199">
                    <a:moveTo>
                      <a:pt x="36" y="1130"/>
                    </a:moveTo>
                    <a:cubicBezTo>
                      <a:pt x="19" y="1010"/>
                      <a:pt x="19" y="1010"/>
                      <a:pt x="19" y="1010"/>
                    </a:cubicBezTo>
                    <a:cubicBezTo>
                      <a:pt x="0" y="738"/>
                      <a:pt x="98" y="469"/>
                      <a:pt x="291" y="276"/>
                    </a:cubicBezTo>
                    <a:cubicBezTo>
                      <a:pt x="469" y="98"/>
                      <a:pt x="706" y="0"/>
                      <a:pt x="958" y="0"/>
                    </a:cubicBezTo>
                    <a:cubicBezTo>
                      <a:pt x="1209" y="0"/>
                      <a:pt x="1446" y="98"/>
                      <a:pt x="1624" y="276"/>
                    </a:cubicBezTo>
                    <a:cubicBezTo>
                      <a:pt x="1895" y="547"/>
                      <a:pt x="1895" y="547"/>
                      <a:pt x="1895" y="547"/>
                    </a:cubicBezTo>
                    <a:cubicBezTo>
                      <a:pt x="2166" y="276"/>
                      <a:pt x="2166" y="276"/>
                      <a:pt x="2166" y="276"/>
                    </a:cubicBezTo>
                    <a:cubicBezTo>
                      <a:pt x="2344" y="98"/>
                      <a:pt x="2581" y="0"/>
                      <a:pt x="2833" y="0"/>
                    </a:cubicBezTo>
                    <a:cubicBezTo>
                      <a:pt x="3084" y="0"/>
                      <a:pt x="3321" y="98"/>
                      <a:pt x="3499" y="276"/>
                    </a:cubicBezTo>
                    <a:cubicBezTo>
                      <a:pt x="3667" y="444"/>
                      <a:pt x="3764" y="668"/>
                      <a:pt x="3771" y="906"/>
                    </a:cubicBezTo>
                    <a:cubicBezTo>
                      <a:pt x="3778" y="1125"/>
                      <a:pt x="3710" y="1337"/>
                      <a:pt x="3579" y="1510"/>
                    </a:cubicBezTo>
                    <a:cubicBezTo>
                      <a:pt x="2768" y="1510"/>
                      <a:pt x="2768" y="1510"/>
                      <a:pt x="2768" y="1510"/>
                    </a:cubicBezTo>
                    <a:cubicBezTo>
                      <a:pt x="2520" y="1262"/>
                      <a:pt x="2520" y="1262"/>
                      <a:pt x="2520" y="1262"/>
                    </a:cubicBezTo>
                    <a:cubicBezTo>
                      <a:pt x="1895" y="1887"/>
                      <a:pt x="1895" y="1887"/>
                      <a:pt x="1895" y="1887"/>
                    </a:cubicBezTo>
                    <a:cubicBezTo>
                      <a:pt x="1020" y="1012"/>
                      <a:pt x="1020" y="1012"/>
                      <a:pt x="1020" y="1012"/>
                    </a:cubicBezTo>
                    <a:cubicBezTo>
                      <a:pt x="522" y="1510"/>
                      <a:pt x="522" y="1510"/>
                      <a:pt x="522" y="1510"/>
                    </a:cubicBezTo>
                    <a:cubicBezTo>
                      <a:pt x="207" y="1511"/>
                      <a:pt x="207" y="1511"/>
                      <a:pt x="207" y="1511"/>
                    </a:cubicBezTo>
                    <a:cubicBezTo>
                      <a:pt x="1895" y="3199"/>
                      <a:pt x="1895" y="3199"/>
                      <a:pt x="1895" y="3199"/>
                    </a:cubicBezTo>
                    <a:cubicBezTo>
                      <a:pt x="3214" y="1879"/>
                      <a:pt x="3214" y="1879"/>
                      <a:pt x="3214" y="1879"/>
                    </a:cubicBezTo>
                  </a:path>
                </a:pathLst>
              </a:custGeom>
              <a:noFill/>
              <a:ln w="15875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27" tIns="45713" rIns="91427" bIns="45713" numCol="1" rtlCol="1" anchor="t" anchorCtr="0" compatLnSpc="1">
                <a:prstTxWarp prst="textNoShape">
                  <a:avLst/>
                </a:prstTxWarp>
              </a:bodyPr>
              <a:lstStyle>
                <a:defPPr>
                  <a:defRPr lang="en-GB"/>
                </a:defPPr>
                <a:lvl1pPr algn="ctr" rtl="0" fontAlgn="base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9725" algn="ctr" rtl="0" fontAlgn="base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79449" algn="ctr" rtl="0" fontAlgn="base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19174" algn="ctr" rtl="0" fontAlgn="base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158898" algn="ctr" rtl="0" fontAlgn="base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98623" algn="l" defTabSz="1079449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38348" algn="l" defTabSz="1079449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778072" algn="l" defTabSz="1079449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317797" algn="l" defTabSz="1079449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defTabSz="914225" rtl="1"/>
                <a:endParaRPr lang="en-US" sz="900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flag_4" title="Icon of two flags crossed over each other">
                <a:extLst>
                  <a:ext uri="{FF2B5EF4-FFF2-40B4-BE49-F238E27FC236}">
                    <a16:creationId xmlns:a16="http://schemas.microsoft.com/office/drawing/2014/main" xmlns="" id="{59638D35-81B3-4318-B32A-4948D62CC49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 flipH="1">
                <a:off x="6843259" y="4296758"/>
                <a:ext cx="680564" cy="447066"/>
              </a:xfrm>
              <a:custGeom>
                <a:avLst/>
                <a:gdLst>
                  <a:gd name="T0" fmla="*/ 221 w 239"/>
                  <a:gd name="T1" fmla="*/ 73 h 157"/>
                  <a:gd name="T2" fmla="*/ 202 w 239"/>
                  <a:gd name="T3" fmla="*/ 92 h 157"/>
                  <a:gd name="T4" fmla="*/ 148 w 239"/>
                  <a:gd name="T5" fmla="*/ 37 h 157"/>
                  <a:gd name="T6" fmla="*/ 185 w 239"/>
                  <a:gd name="T7" fmla="*/ 0 h 157"/>
                  <a:gd name="T8" fmla="*/ 239 w 239"/>
                  <a:gd name="T9" fmla="*/ 55 h 157"/>
                  <a:gd name="T10" fmla="*/ 221 w 239"/>
                  <a:gd name="T11" fmla="*/ 73 h 157"/>
                  <a:gd name="T12" fmla="*/ 148 w 239"/>
                  <a:gd name="T13" fmla="*/ 37 h 157"/>
                  <a:gd name="T14" fmla="*/ 28 w 239"/>
                  <a:gd name="T15" fmla="*/ 157 h 157"/>
                  <a:gd name="T16" fmla="*/ 19 w 239"/>
                  <a:gd name="T17" fmla="*/ 74 h 157"/>
                  <a:gd name="T18" fmla="*/ 37 w 239"/>
                  <a:gd name="T19" fmla="*/ 92 h 157"/>
                  <a:gd name="T20" fmla="*/ 91 w 239"/>
                  <a:gd name="T21" fmla="*/ 37 h 157"/>
                  <a:gd name="T22" fmla="*/ 54 w 239"/>
                  <a:gd name="T23" fmla="*/ 0 h 157"/>
                  <a:gd name="T24" fmla="*/ 0 w 239"/>
                  <a:gd name="T25" fmla="*/ 55 h 157"/>
                  <a:gd name="T26" fmla="*/ 19 w 239"/>
                  <a:gd name="T27" fmla="*/ 74 h 157"/>
                  <a:gd name="T28" fmla="*/ 211 w 239"/>
                  <a:gd name="T29" fmla="*/ 157 h 157"/>
                  <a:gd name="T30" fmla="*/ 91 w 239"/>
                  <a:gd name="T31" fmla="*/ 3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39" h="157">
                    <a:moveTo>
                      <a:pt x="221" y="73"/>
                    </a:moveTo>
                    <a:lnTo>
                      <a:pt x="202" y="92"/>
                    </a:lnTo>
                    <a:lnTo>
                      <a:pt x="148" y="37"/>
                    </a:lnTo>
                    <a:lnTo>
                      <a:pt x="185" y="0"/>
                    </a:lnTo>
                    <a:lnTo>
                      <a:pt x="239" y="55"/>
                    </a:lnTo>
                    <a:lnTo>
                      <a:pt x="221" y="73"/>
                    </a:lnTo>
                    <a:moveTo>
                      <a:pt x="148" y="37"/>
                    </a:moveTo>
                    <a:lnTo>
                      <a:pt x="28" y="157"/>
                    </a:lnTo>
                    <a:moveTo>
                      <a:pt x="19" y="74"/>
                    </a:moveTo>
                    <a:lnTo>
                      <a:pt x="37" y="92"/>
                    </a:lnTo>
                    <a:lnTo>
                      <a:pt x="91" y="37"/>
                    </a:lnTo>
                    <a:lnTo>
                      <a:pt x="54" y="0"/>
                    </a:lnTo>
                    <a:lnTo>
                      <a:pt x="0" y="55"/>
                    </a:lnTo>
                    <a:lnTo>
                      <a:pt x="19" y="74"/>
                    </a:lnTo>
                    <a:moveTo>
                      <a:pt x="211" y="157"/>
                    </a:moveTo>
                    <a:lnTo>
                      <a:pt x="91" y="37"/>
                    </a:lnTo>
                  </a:path>
                </a:pathLst>
              </a:custGeom>
              <a:noFill/>
              <a:ln w="15875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27" tIns="45713" rIns="91427" bIns="45713" numCol="1" rtlCol="1" anchor="t" anchorCtr="0" compatLnSpc="1">
                <a:prstTxWarp prst="textNoShape">
                  <a:avLst/>
                </a:prstTxWarp>
              </a:bodyPr>
              <a:lstStyle>
                <a:defPPr>
                  <a:defRPr lang="en-GB"/>
                </a:defPPr>
                <a:lvl1pPr algn="ctr" rtl="0" fontAlgn="base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9725" algn="ctr" rtl="0" fontAlgn="base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79449" algn="ctr" rtl="0" fontAlgn="base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19174" algn="ctr" rtl="0" fontAlgn="base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158898" algn="ctr" rtl="0" fontAlgn="base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98623" algn="l" defTabSz="1079449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38348" algn="l" defTabSz="1079449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778072" algn="l" defTabSz="1079449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317797" algn="l" defTabSz="1079449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defTabSz="914225" rtl="1"/>
                <a:endParaRPr lang="en-US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8772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xmlns="" id="{646822C0-3F10-40AC-81ED-BCF5569534C9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6379479" y="2753525"/>
            <a:ext cx="3638647" cy="153324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Oval 201">
            <a:extLst>
              <a:ext uri="{FF2B5EF4-FFF2-40B4-BE49-F238E27FC236}">
                <a16:creationId xmlns:a16="http://schemas.microsoft.com/office/drawing/2014/main" xmlns="" id="{A5E0E298-D8B8-4BDF-A394-0C1ACDBDC3C8}"/>
              </a:ext>
            </a:extLst>
          </p:cNvPr>
          <p:cNvSpPr/>
          <p:nvPr/>
        </p:nvSpPr>
        <p:spPr>
          <a:xfrm>
            <a:off x="9713076" y="84315"/>
            <a:ext cx="902145" cy="852250"/>
          </a:xfrm>
          <a:prstGeom prst="ellipse">
            <a:avLst/>
          </a:prstGeom>
          <a:solidFill>
            <a:srgbClr val="008272"/>
          </a:solidFill>
          <a:ln>
            <a:solidFill>
              <a:srgbClr val="09FF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xmlns="" id="{4AE7C6BD-8F67-4F05-9B5A-165203305128}"/>
              </a:ext>
            </a:extLst>
          </p:cNvPr>
          <p:cNvSpPr/>
          <p:nvPr/>
        </p:nvSpPr>
        <p:spPr>
          <a:xfrm>
            <a:off x="439328" y="4754553"/>
            <a:ext cx="902145" cy="852250"/>
          </a:xfrm>
          <a:prstGeom prst="ellipse">
            <a:avLst/>
          </a:prstGeom>
          <a:solidFill>
            <a:srgbClr val="008272"/>
          </a:solidFill>
          <a:ln>
            <a:solidFill>
              <a:srgbClr val="09FF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xmlns="" id="{84375F67-C8E4-4533-962B-4887BEFA1818}"/>
              </a:ext>
            </a:extLst>
          </p:cNvPr>
          <p:cNvSpPr/>
          <p:nvPr/>
        </p:nvSpPr>
        <p:spPr>
          <a:xfrm>
            <a:off x="8144929" y="2310218"/>
            <a:ext cx="902145" cy="852250"/>
          </a:xfrm>
          <a:prstGeom prst="ellipse">
            <a:avLst/>
          </a:prstGeom>
          <a:solidFill>
            <a:srgbClr val="008272"/>
          </a:solidFill>
          <a:ln>
            <a:solidFill>
              <a:srgbClr val="09FF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xmlns="" id="{571F7900-11DE-4C07-B0C9-B3D4359A848F}"/>
              </a:ext>
            </a:extLst>
          </p:cNvPr>
          <p:cNvSpPr/>
          <p:nvPr/>
        </p:nvSpPr>
        <p:spPr>
          <a:xfrm>
            <a:off x="6887401" y="2320757"/>
            <a:ext cx="902145" cy="852250"/>
          </a:xfrm>
          <a:prstGeom prst="ellipse">
            <a:avLst/>
          </a:prstGeom>
          <a:solidFill>
            <a:srgbClr val="008272"/>
          </a:solidFill>
          <a:ln>
            <a:solidFill>
              <a:srgbClr val="09FF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xmlns="" id="{9E247AC3-8E7C-41A1-A76B-E2F011F2D29A}"/>
              </a:ext>
            </a:extLst>
          </p:cNvPr>
          <p:cNvSpPr/>
          <p:nvPr/>
        </p:nvSpPr>
        <p:spPr>
          <a:xfrm>
            <a:off x="5477334" y="2326348"/>
            <a:ext cx="902145" cy="852250"/>
          </a:xfrm>
          <a:prstGeom prst="ellipse">
            <a:avLst/>
          </a:prstGeom>
          <a:solidFill>
            <a:srgbClr val="008272"/>
          </a:solidFill>
          <a:ln>
            <a:solidFill>
              <a:srgbClr val="09FF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200" dirty="0"/>
              <a:t>BPM</a:t>
            </a:r>
            <a:endParaRPr lang="en-US" sz="1200" dirty="0"/>
          </a:p>
        </p:txBody>
      </p:sp>
      <p:cxnSp>
        <p:nvCxnSpPr>
          <p:cNvPr id="181" name="Straight Connector 180"/>
          <p:cNvCxnSpPr>
            <a:cxnSpLocks/>
          </p:cNvCxnSpPr>
          <p:nvPr/>
        </p:nvCxnSpPr>
        <p:spPr>
          <a:xfrm>
            <a:off x="10178843" y="2002000"/>
            <a:ext cx="0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4B2668EA-631D-48BB-AB1C-7FE43887349B}"/>
              </a:ext>
            </a:extLst>
          </p:cNvPr>
          <p:cNvSpPr/>
          <p:nvPr/>
        </p:nvSpPr>
        <p:spPr>
          <a:xfrm>
            <a:off x="3542640" y="2887476"/>
            <a:ext cx="1300163" cy="1293778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LCS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C4EEC623-E456-467C-AD46-CA917AC089C4}"/>
              </a:ext>
            </a:extLst>
          </p:cNvPr>
          <p:cNvSpPr/>
          <p:nvPr/>
        </p:nvSpPr>
        <p:spPr>
          <a:xfrm>
            <a:off x="7610067" y="3875334"/>
            <a:ext cx="901339" cy="879538"/>
          </a:xfrm>
          <a:prstGeom prst="ellipse">
            <a:avLst/>
          </a:prstGeom>
          <a:solidFill>
            <a:srgbClr val="008272"/>
          </a:solidFill>
          <a:ln>
            <a:solidFill>
              <a:srgbClr val="09FF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8ACD442-41A4-4B1B-A8E6-3CDD768E2EB9}"/>
              </a:ext>
            </a:extLst>
          </p:cNvPr>
          <p:cNvSpPr txBox="1"/>
          <p:nvPr/>
        </p:nvSpPr>
        <p:spPr>
          <a:xfrm>
            <a:off x="7479832" y="4101584"/>
            <a:ext cx="1166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err="1">
                <a:solidFill>
                  <a:schemeClr val="bg1"/>
                </a:solidFill>
              </a:rPr>
              <a:t>Environment</a:t>
            </a:r>
            <a:r>
              <a:rPr lang="es-MX" sz="1200" dirty="0">
                <a:solidFill>
                  <a:schemeClr val="bg1"/>
                </a:solidFill>
              </a:rPr>
              <a:t>    </a:t>
            </a:r>
            <a:r>
              <a:rPr lang="es-MX" sz="1200" dirty="0" err="1">
                <a:solidFill>
                  <a:schemeClr val="bg1"/>
                </a:solidFill>
              </a:rPr>
              <a:t>Deployment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47E112CB-F50C-400E-8E37-1E833E784150}"/>
              </a:ext>
            </a:extLst>
          </p:cNvPr>
          <p:cNvSpPr/>
          <p:nvPr/>
        </p:nvSpPr>
        <p:spPr>
          <a:xfrm>
            <a:off x="9368044" y="2906849"/>
            <a:ext cx="1300163" cy="1246593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Finance and </a:t>
            </a:r>
          </a:p>
          <a:p>
            <a:pPr algn="ctr"/>
            <a:r>
              <a:rPr lang="es-MX" sz="1200" dirty="0"/>
              <a:t>Operations Apps  </a:t>
            </a:r>
            <a:endParaRPr lang="en-US" sz="1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C837A947-E6EA-413D-ADAA-E8C336E79945}"/>
              </a:ext>
            </a:extLst>
          </p:cNvPr>
          <p:cNvSpPr/>
          <p:nvPr/>
        </p:nvSpPr>
        <p:spPr>
          <a:xfrm>
            <a:off x="256215" y="2916813"/>
            <a:ext cx="1300163" cy="1240125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476254B8-DFCA-4BD4-B2BC-EF718E6EA935}"/>
              </a:ext>
            </a:extLst>
          </p:cNvPr>
          <p:cNvSpPr/>
          <p:nvPr/>
        </p:nvSpPr>
        <p:spPr>
          <a:xfrm>
            <a:off x="1907095" y="5560054"/>
            <a:ext cx="1300163" cy="1240126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Power Platform</a:t>
            </a:r>
            <a:endParaRPr lang="en-US" sz="1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xmlns="" id="{337A32F3-0B90-4DD9-A625-CA6B85A8E105}"/>
              </a:ext>
            </a:extLst>
          </p:cNvPr>
          <p:cNvSpPr/>
          <p:nvPr/>
        </p:nvSpPr>
        <p:spPr>
          <a:xfrm>
            <a:off x="1907095" y="2897216"/>
            <a:ext cx="1300163" cy="128619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Microsoft </a:t>
            </a:r>
          </a:p>
          <a:p>
            <a:pPr algn="ctr"/>
            <a:r>
              <a:rPr lang="es-MX" sz="1200" dirty="0"/>
              <a:t>O365</a:t>
            </a:r>
          </a:p>
          <a:p>
            <a:pPr algn="ctr"/>
            <a:r>
              <a:rPr lang="es-MX" sz="1200" dirty="0"/>
              <a:t>Admin</a:t>
            </a:r>
          </a:p>
          <a:p>
            <a:pPr algn="ctr"/>
            <a:r>
              <a:rPr lang="es-MX" sz="1200" dirty="0"/>
              <a:t>Center </a:t>
            </a:r>
            <a:endParaRPr lang="en-US" sz="12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xmlns="" id="{369E8FA5-64C0-4420-B001-52F046D4D853}"/>
              </a:ext>
            </a:extLst>
          </p:cNvPr>
          <p:cNvSpPr/>
          <p:nvPr/>
        </p:nvSpPr>
        <p:spPr>
          <a:xfrm>
            <a:off x="6887732" y="811401"/>
            <a:ext cx="902145" cy="852250"/>
          </a:xfrm>
          <a:prstGeom prst="ellipse">
            <a:avLst/>
          </a:prstGeom>
          <a:solidFill>
            <a:srgbClr val="008272"/>
          </a:solidFill>
          <a:ln>
            <a:solidFill>
              <a:srgbClr val="09FF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BAC30A75-4485-44C2-B4AD-AC5023E1E6FC}"/>
              </a:ext>
            </a:extLst>
          </p:cNvPr>
          <p:cNvSpPr txBox="1"/>
          <p:nvPr/>
        </p:nvSpPr>
        <p:spPr>
          <a:xfrm>
            <a:off x="6688724" y="977386"/>
            <a:ext cx="1300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bg1"/>
                </a:solidFill>
              </a:rPr>
              <a:t>ALM</a:t>
            </a:r>
          </a:p>
          <a:p>
            <a:pPr algn="ctr"/>
            <a:r>
              <a:rPr lang="es-MX" sz="1200" dirty="0" err="1">
                <a:solidFill>
                  <a:schemeClr val="bg1"/>
                </a:solidFill>
              </a:rPr>
              <a:t>Development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329F361C-69D0-4C44-BD93-ABDF1712F1FA}"/>
              </a:ext>
            </a:extLst>
          </p:cNvPr>
          <p:cNvSpPr txBox="1"/>
          <p:nvPr/>
        </p:nvSpPr>
        <p:spPr>
          <a:xfrm>
            <a:off x="6677076" y="2503674"/>
            <a:ext cx="1300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err="1">
                <a:solidFill>
                  <a:schemeClr val="bg1"/>
                </a:solidFill>
              </a:rPr>
              <a:t>Task</a:t>
            </a:r>
            <a:endParaRPr lang="es-MX" sz="1200" dirty="0">
              <a:solidFill>
                <a:schemeClr val="bg1"/>
              </a:solidFill>
            </a:endParaRPr>
          </a:p>
          <a:p>
            <a:pPr algn="ctr"/>
            <a:r>
              <a:rPr lang="es-MX" sz="1200" dirty="0" err="1">
                <a:solidFill>
                  <a:schemeClr val="bg1"/>
                </a:solidFill>
              </a:rPr>
              <a:t>Guides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5D793451-6EAB-47E3-BF5A-7DAF041EA34E}"/>
              </a:ext>
            </a:extLst>
          </p:cNvPr>
          <p:cNvSpPr txBox="1"/>
          <p:nvPr/>
        </p:nvSpPr>
        <p:spPr>
          <a:xfrm>
            <a:off x="8243941" y="2530982"/>
            <a:ext cx="695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err="1">
                <a:solidFill>
                  <a:schemeClr val="bg1"/>
                </a:solidFill>
              </a:rPr>
              <a:t>Unit</a:t>
            </a:r>
            <a:endParaRPr lang="es-MX" sz="1200" dirty="0">
              <a:solidFill>
                <a:schemeClr val="bg1"/>
              </a:solidFill>
            </a:endParaRPr>
          </a:p>
          <a:p>
            <a:pPr algn="ctr"/>
            <a:r>
              <a:rPr lang="es-MX" sz="1200" dirty="0">
                <a:solidFill>
                  <a:schemeClr val="bg1"/>
                </a:solidFill>
              </a:rPr>
              <a:t>Test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AEB8FFE3-C8C2-424C-BEEE-0EEBE0874BAE}"/>
              </a:ext>
            </a:extLst>
          </p:cNvPr>
          <p:cNvSpPr txBox="1"/>
          <p:nvPr/>
        </p:nvSpPr>
        <p:spPr>
          <a:xfrm>
            <a:off x="9654443" y="371940"/>
            <a:ext cx="1019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bg1"/>
                </a:solidFill>
              </a:rPr>
              <a:t>Support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0AA1E6D-501C-41CA-ABD3-1C4BD2A7329A}"/>
              </a:ext>
            </a:extLst>
          </p:cNvPr>
          <p:cNvSpPr txBox="1"/>
          <p:nvPr/>
        </p:nvSpPr>
        <p:spPr>
          <a:xfrm>
            <a:off x="237713" y="3288003"/>
            <a:ext cx="1233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bg1"/>
                </a:solidFill>
              </a:rPr>
              <a:t> Azure</a:t>
            </a:r>
          </a:p>
          <a:p>
            <a:pPr algn="ctr"/>
            <a:r>
              <a:rPr lang="es-MX" sz="1200" dirty="0">
                <a:solidFill>
                  <a:schemeClr val="bg1"/>
                </a:solidFill>
              </a:rPr>
              <a:t>  </a:t>
            </a:r>
            <a:r>
              <a:rPr lang="en-US" sz="1200" dirty="0">
                <a:solidFill>
                  <a:schemeClr val="bg1"/>
                </a:solidFill>
              </a:rPr>
              <a:t>subscription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CB1BAE8D-D343-4D9D-BD0F-8979ABA22100}"/>
              </a:ext>
            </a:extLst>
          </p:cNvPr>
          <p:cNvSpPr txBox="1"/>
          <p:nvPr/>
        </p:nvSpPr>
        <p:spPr>
          <a:xfrm>
            <a:off x="232811" y="4847481"/>
            <a:ext cx="1300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bg1"/>
                </a:solidFill>
              </a:rPr>
              <a:t>Active </a:t>
            </a:r>
          </a:p>
          <a:p>
            <a:pPr algn="ctr"/>
            <a:r>
              <a:rPr lang="es-MX" sz="1200" dirty="0" err="1">
                <a:solidFill>
                  <a:schemeClr val="bg1"/>
                </a:solidFill>
              </a:rPr>
              <a:t>Directory</a:t>
            </a:r>
            <a:endParaRPr lang="es-MX" sz="1200" dirty="0">
              <a:solidFill>
                <a:schemeClr val="bg1"/>
              </a:solidFill>
            </a:endParaRPr>
          </a:p>
          <a:p>
            <a:pPr algn="ctr"/>
            <a:r>
              <a:rPr lang="es-MX" sz="1200" dirty="0">
                <a:solidFill>
                  <a:schemeClr val="bg1"/>
                </a:solidFill>
              </a:rPr>
              <a:t>(AD)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xmlns="" id="{66654316-A442-402A-8510-B778CBCB00AA}"/>
              </a:ext>
            </a:extLst>
          </p:cNvPr>
          <p:cNvSpPr/>
          <p:nvPr/>
        </p:nvSpPr>
        <p:spPr>
          <a:xfrm>
            <a:off x="5250716" y="564427"/>
            <a:ext cx="1300163" cy="1240125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Azure</a:t>
            </a:r>
          </a:p>
          <a:p>
            <a:pPr algn="ctr"/>
            <a:r>
              <a:rPr lang="es-MX" sz="1200" dirty="0"/>
              <a:t>DevOps</a:t>
            </a:r>
            <a:endParaRPr lang="en-US" sz="12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60BE3E42-57AA-4AA1-8F52-986D249DDB80}"/>
              </a:ext>
            </a:extLst>
          </p:cNvPr>
          <p:cNvCxnSpPr>
            <a:cxnSpLocks/>
            <a:stCxn id="197" idx="4"/>
            <a:endCxn id="37" idx="0"/>
          </p:cNvCxnSpPr>
          <p:nvPr/>
        </p:nvCxnSpPr>
        <p:spPr>
          <a:xfrm>
            <a:off x="2557176" y="2345923"/>
            <a:ext cx="1" cy="55129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xmlns="" id="{EA88CA09-6803-491E-AA1D-CFAAE47C81D6}"/>
              </a:ext>
            </a:extLst>
          </p:cNvPr>
          <p:cNvCxnSpPr>
            <a:cxnSpLocks/>
            <a:stCxn id="197" idx="6"/>
            <a:endCxn id="28" idx="0"/>
          </p:cNvCxnSpPr>
          <p:nvPr/>
        </p:nvCxnSpPr>
        <p:spPr>
          <a:xfrm>
            <a:off x="3008248" y="1919798"/>
            <a:ext cx="1184474" cy="967678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7EEA922F-E9CD-45C6-97A5-F420CBCF62CE}"/>
              </a:ext>
            </a:extLst>
          </p:cNvPr>
          <p:cNvCxnSpPr>
            <a:cxnSpLocks/>
            <a:stCxn id="37" idx="6"/>
            <a:endCxn id="28" idx="2"/>
          </p:cNvCxnSpPr>
          <p:nvPr/>
        </p:nvCxnSpPr>
        <p:spPr>
          <a:xfrm flipV="1">
            <a:off x="3207258" y="3534365"/>
            <a:ext cx="335382" cy="595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xmlns="" id="{822FE6B9-225F-499D-B39A-13F198C957FB}"/>
              </a:ext>
            </a:extLst>
          </p:cNvPr>
          <p:cNvCxnSpPr>
            <a:cxnSpLocks/>
            <a:stCxn id="197" idx="2"/>
            <a:endCxn id="35" idx="0"/>
          </p:cNvCxnSpPr>
          <p:nvPr/>
        </p:nvCxnSpPr>
        <p:spPr>
          <a:xfrm rot="10800000" flipV="1">
            <a:off x="906297" y="1919797"/>
            <a:ext cx="1199806" cy="997015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xmlns="" id="{8B36453C-D6F6-42A0-8515-92123E4862AC}"/>
              </a:ext>
            </a:extLst>
          </p:cNvPr>
          <p:cNvCxnSpPr>
            <a:cxnSpLocks/>
          </p:cNvCxnSpPr>
          <p:nvPr/>
        </p:nvCxnSpPr>
        <p:spPr>
          <a:xfrm flipH="1">
            <a:off x="895596" y="4163094"/>
            <a:ext cx="5492" cy="591459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xmlns="" id="{970471FD-F314-490B-BA47-7E376DED9A70}"/>
              </a:ext>
            </a:extLst>
          </p:cNvPr>
          <p:cNvCxnSpPr>
            <a:cxnSpLocks/>
            <a:stCxn id="35" idx="6"/>
            <a:endCxn id="37" idx="2"/>
          </p:cNvCxnSpPr>
          <p:nvPr/>
        </p:nvCxnSpPr>
        <p:spPr>
          <a:xfrm>
            <a:off x="1556378" y="3536876"/>
            <a:ext cx="350717" cy="343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xmlns="" id="{A4991BD1-A18E-475A-92E1-4FF4A17AA2DB}"/>
              </a:ext>
            </a:extLst>
          </p:cNvPr>
          <p:cNvCxnSpPr>
            <a:cxnSpLocks/>
            <a:stCxn id="28" idx="7"/>
          </p:cNvCxnSpPr>
          <p:nvPr/>
        </p:nvCxnSpPr>
        <p:spPr>
          <a:xfrm rot="5400000" flipH="1" flipV="1">
            <a:off x="4892802" y="2499710"/>
            <a:ext cx="336833" cy="817638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xmlns="" id="{44E02492-2E83-4D58-9FDB-9D348D0B5AED}"/>
              </a:ext>
            </a:extLst>
          </p:cNvPr>
          <p:cNvCxnSpPr>
            <a:cxnSpLocks/>
            <a:stCxn id="28" idx="5"/>
          </p:cNvCxnSpPr>
          <p:nvPr/>
        </p:nvCxnSpPr>
        <p:spPr>
          <a:xfrm rot="16200000" flipH="1">
            <a:off x="5237856" y="3406327"/>
            <a:ext cx="363869" cy="1534783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xmlns="" id="{4C49A10A-450B-499E-84B7-B853C2796207}"/>
              </a:ext>
            </a:extLst>
          </p:cNvPr>
          <p:cNvCxnSpPr>
            <a:cxnSpLocks/>
          </p:cNvCxnSpPr>
          <p:nvPr/>
        </p:nvCxnSpPr>
        <p:spPr>
          <a:xfrm>
            <a:off x="7056447" y="4355652"/>
            <a:ext cx="55362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xmlns="" id="{A54F0723-8735-4AD1-8B42-886C70C23979}"/>
              </a:ext>
            </a:extLst>
          </p:cNvPr>
          <p:cNvCxnSpPr>
            <a:cxnSpLocks/>
            <a:endCxn id="27" idx="4"/>
          </p:cNvCxnSpPr>
          <p:nvPr/>
        </p:nvCxnSpPr>
        <p:spPr>
          <a:xfrm flipV="1">
            <a:off x="8506730" y="4153442"/>
            <a:ext cx="1511396" cy="186967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xmlns="" id="{D5CC626F-D346-4C34-9D3B-AB570D30859D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4861193" y="3530146"/>
            <a:ext cx="4506851" cy="189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xmlns="" id="{C3AE314B-AC9D-48D9-ABB9-FA178B0CE8DF}"/>
              </a:ext>
            </a:extLst>
          </p:cNvPr>
          <p:cNvCxnSpPr>
            <a:cxnSpLocks/>
            <a:stCxn id="66" idx="2"/>
          </p:cNvCxnSpPr>
          <p:nvPr/>
        </p:nvCxnSpPr>
        <p:spPr>
          <a:xfrm rot="10800000" flipV="1">
            <a:off x="4531922" y="1184489"/>
            <a:ext cx="718794" cy="1780849"/>
          </a:xfrm>
          <a:prstGeom prst="bentConnector2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xmlns="" id="{4C98A233-F1BB-4109-9F98-B5A098F96B91}"/>
              </a:ext>
            </a:extLst>
          </p:cNvPr>
          <p:cNvCxnSpPr>
            <a:cxnSpLocks/>
          </p:cNvCxnSpPr>
          <p:nvPr/>
        </p:nvCxnSpPr>
        <p:spPr>
          <a:xfrm flipV="1">
            <a:off x="6539654" y="1202115"/>
            <a:ext cx="343057" cy="930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xmlns="" id="{04EF0A87-D886-41F4-8BCB-500C1AB15F3C}"/>
              </a:ext>
            </a:extLst>
          </p:cNvPr>
          <p:cNvCxnSpPr>
            <a:cxnSpLocks/>
            <a:stCxn id="43" idx="4"/>
            <a:endCxn id="162" idx="0"/>
          </p:cNvCxnSpPr>
          <p:nvPr/>
        </p:nvCxnSpPr>
        <p:spPr>
          <a:xfrm flipH="1">
            <a:off x="7338474" y="1663651"/>
            <a:ext cx="331" cy="657106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xmlns="" id="{A17D8898-A6F2-4852-BA16-D286EC6D9485}"/>
              </a:ext>
            </a:extLst>
          </p:cNvPr>
          <p:cNvCxnSpPr>
            <a:cxnSpLocks/>
            <a:stCxn id="174" idx="6"/>
            <a:endCxn id="27" idx="5"/>
          </p:cNvCxnSpPr>
          <p:nvPr/>
        </p:nvCxnSpPr>
        <p:spPr>
          <a:xfrm flipV="1">
            <a:off x="7706709" y="3970883"/>
            <a:ext cx="2771094" cy="1494694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xmlns="" id="{3FAFF26F-B68A-426C-A811-2E17AD1C0A21}"/>
              </a:ext>
            </a:extLst>
          </p:cNvPr>
          <p:cNvCxnSpPr>
            <a:cxnSpLocks/>
            <a:stCxn id="174" idx="2"/>
            <a:endCxn id="28" idx="4"/>
          </p:cNvCxnSpPr>
          <p:nvPr/>
        </p:nvCxnSpPr>
        <p:spPr>
          <a:xfrm rot="10800000">
            <a:off x="4192723" y="4181255"/>
            <a:ext cx="2638843" cy="1284323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xmlns="" id="{882FD573-2E77-4FA8-B976-7E1D21844406}"/>
              </a:ext>
            </a:extLst>
          </p:cNvPr>
          <p:cNvCxnSpPr>
            <a:cxnSpLocks/>
            <a:stCxn id="36" idx="6"/>
            <a:endCxn id="27" idx="6"/>
          </p:cNvCxnSpPr>
          <p:nvPr/>
        </p:nvCxnSpPr>
        <p:spPr>
          <a:xfrm flipV="1">
            <a:off x="3207258" y="3530146"/>
            <a:ext cx="7460949" cy="2649971"/>
          </a:xfrm>
          <a:prstGeom prst="bentConnector3">
            <a:avLst>
              <a:gd name="adj1" fmla="val 107826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Oval 154">
            <a:extLst>
              <a:ext uri="{FF2B5EF4-FFF2-40B4-BE49-F238E27FC236}">
                <a16:creationId xmlns:a16="http://schemas.microsoft.com/office/drawing/2014/main" xmlns="" id="{8396AF7E-23B3-49BF-8634-DAC53F8827E7}"/>
              </a:ext>
            </a:extLst>
          </p:cNvPr>
          <p:cNvSpPr/>
          <p:nvPr/>
        </p:nvSpPr>
        <p:spPr>
          <a:xfrm>
            <a:off x="6179670" y="3900640"/>
            <a:ext cx="875144" cy="879539"/>
          </a:xfrm>
          <a:prstGeom prst="ellipse">
            <a:avLst/>
          </a:prstGeom>
          <a:solidFill>
            <a:srgbClr val="008272"/>
          </a:solidFill>
          <a:ln>
            <a:solidFill>
              <a:srgbClr val="09FF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B85FB6DE-ED20-49F3-9B8B-C1EAE1CBAB38}"/>
              </a:ext>
            </a:extLst>
          </p:cNvPr>
          <p:cNvSpPr txBox="1"/>
          <p:nvPr/>
        </p:nvSpPr>
        <p:spPr>
          <a:xfrm>
            <a:off x="5971643" y="4104909"/>
            <a:ext cx="1300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bg1"/>
                </a:solidFill>
              </a:rPr>
              <a:t>Project</a:t>
            </a:r>
          </a:p>
          <a:p>
            <a:pPr algn="ctr"/>
            <a:r>
              <a:rPr lang="es-MX" sz="1200" dirty="0">
                <a:solidFill>
                  <a:schemeClr val="bg1"/>
                </a:solidFill>
              </a:rPr>
              <a:t>Onboarding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xmlns="" id="{07F50B1F-FE24-48FB-907E-2BDDA6F7EDE7}"/>
              </a:ext>
            </a:extLst>
          </p:cNvPr>
          <p:cNvSpPr/>
          <p:nvPr/>
        </p:nvSpPr>
        <p:spPr>
          <a:xfrm>
            <a:off x="6831565" y="5025807"/>
            <a:ext cx="875144" cy="879539"/>
          </a:xfrm>
          <a:prstGeom prst="ellipse">
            <a:avLst/>
          </a:prstGeom>
          <a:solidFill>
            <a:srgbClr val="008272"/>
          </a:solidFill>
          <a:ln>
            <a:solidFill>
              <a:srgbClr val="09FF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200" dirty="0"/>
              <a:t>Data</a:t>
            </a: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xmlns="" id="{438EA5DA-F7EA-4940-8075-08B03F215016}"/>
              </a:ext>
            </a:extLst>
          </p:cNvPr>
          <p:cNvSpPr/>
          <p:nvPr/>
        </p:nvSpPr>
        <p:spPr>
          <a:xfrm>
            <a:off x="9873718" y="5034546"/>
            <a:ext cx="875144" cy="879539"/>
          </a:xfrm>
          <a:prstGeom prst="ellipse">
            <a:avLst/>
          </a:prstGeom>
          <a:solidFill>
            <a:srgbClr val="008272"/>
          </a:solidFill>
          <a:ln>
            <a:solidFill>
              <a:srgbClr val="09FF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200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xmlns="" id="{6CF9165E-3060-462D-BF92-2F6B580A3504}"/>
              </a:ext>
            </a:extLst>
          </p:cNvPr>
          <p:cNvSpPr txBox="1"/>
          <p:nvPr/>
        </p:nvSpPr>
        <p:spPr>
          <a:xfrm>
            <a:off x="9820949" y="5326122"/>
            <a:ext cx="1019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bg1"/>
                </a:solidFill>
              </a:rPr>
              <a:t>Security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xmlns="" id="{FBA61765-59EE-4391-9F76-1D9F217EE971}"/>
              </a:ext>
            </a:extLst>
          </p:cNvPr>
          <p:cNvCxnSpPr>
            <a:cxnSpLocks/>
            <a:stCxn id="37" idx="4"/>
            <a:endCxn id="36" idx="0"/>
          </p:cNvCxnSpPr>
          <p:nvPr/>
        </p:nvCxnSpPr>
        <p:spPr>
          <a:xfrm>
            <a:off x="2557177" y="4183414"/>
            <a:ext cx="0" cy="137664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Oval 196">
            <a:extLst>
              <a:ext uri="{FF2B5EF4-FFF2-40B4-BE49-F238E27FC236}">
                <a16:creationId xmlns:a16="http://schemas.microsoft.com/office/drawing/2014/main" xmlns="" id="{17A9E396-7D0E-4A14-A202-B38D8E6B073C}"/>
              </a:ext>
            </a:extLst>
          </p:cNvPr>
          <p:cNvSpPr/>
          <p:nvPr/>
        </p:nvSpPr>
        <p:spPr>
          <a:xfrm>
            <a:off x="2106103" y="1493673"/>
            <a:ext cx="902145" cy="852250"/>
          </a:xfrm>
          <a:prstGeom prst="ellipse">
            <a:avLst/>
          </a:prstGeom>
          <a:solidFill>
            <a:srgbClr val="008272"/>
          </a:solidFill>
          <a:ln>
            <a:solidFill>
              <a:srgbClr val="09FF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200" dirty="0"/>
              <a:t>CSP/</a:t>
            </a:r>
          </a:p>
          <a:p>
            <a:pPr algn="ctr"/>
            <a:r>
              <a:rPr lang="es-MX" sz="1200" dirty="0"/>
              <a:t>EA </a:t>
            </a:r>
            <a:endParaRPr lang="en-US" sz="1200" dirty="0"/>
          </a:p>
        </p:txBody>
      </p:sp>
      <p:cxnSp>
        <p:nvCxnSpPr>
          <p:cNvPr id="204" name="Connector: Elbow 203">
            <a:extLst>
              <a:ext uri="{FF2B5EF4-FFF2-40B4-BE49-F238E27FC236}">
                <a16:creationId xmlns:a16="http://schemas.microsoft.com/office/drawing/2014/main" xmlns="" id="{E1FBECE6-A655-4867-A8A4-085C60334BD1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78440" y="273513"/>
            <a:ext cx="5403926" cy="2631874"/>
          </a:xfrm>
          <a:prstGeom prst="bentConnector3">
            <a:avLst>
              <a:gd name="adj1" fmla="val 100009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xmlns="" id="{50FC1CEE-C076-4B71-BAFA-87EE076327FC}"/>
              </a:ext>
            </a:extLst>
          </p:cNvPr>
          <p:cNvCxnSpPr>
            <a:cxnSpLocks/>
          </p:cNvCxnSpPr>
          <p:nvPr/>
        </p:nvCxnSpPr>
        <p:spPr>
          <a:xfrm>
            <a:off x="10163801" y="943915"/>
            <a:ext cx="347" cy="197289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4" name="Oval 213">
            <a:extLst>
              <a:ext uri="{FF2B5EF4-FFF2-40B4-BE49-F238E27FC236}">
                <a16:creationId xmlns:a16="http://schemas.microsoft.com/office/drawing/2014/main" xmlns="" id="{25199827-D5B5-4C03-8579-DE3E509658FB}"/>
              </a:ext>
            </a:extLst>
          </p:cNvPr>
          <p:cNvSpPr/>
          <p:nvPr/>
        </p:nvSpPr>
        <p:spPr>
          <a:xfrm>
            <a:off x="3876455" y="29455"/>
            <a:ext cx="902145" cy="852250"/>
          </a:xfrm>
          <a:prstGeom prst="ellipse">
            <a:avLst/>
          </a:prstGeom>
          <a:solidFill>
            <a:srgbClr val="008272"/>
          </a:solidFill>
          <a:ln>
            <a:solidFill>
              <a:srgbClr val="09FF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xmlns="" id="{F644E6BC-6CD7-4DFB-9C88-62AA9D8024D4}"/>
              </a:ext>
            </a:extLst>
          </p:cNvPr>
          <p:cNvSpPr txBox="1"/>
          <p:nvPr/>
        </p:nvSpPr>
        <p:spPr>
          <a:xfrm>
            <a:off x="3813406" y="230652"/>
            <a:ext cx="1019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bg1"/>
                </a:solidFill>
              </a:rPr>
              <a:t>Microsoft</a:t>
            </a:r>
          </a:p>
          <a:p>
            <a:pPr algn="ctr"/>
            <a:r>
              <a:rPr lang="es-MX" sz="1200" dirty="0">
                <a:solidFill>
                  <a:schemeClr val="bg1"/>
                </a:solidFill>
              </a:rPr>
              <a:t>Support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xmlns="" id="{AA5DC6BF-15E6-464D-83FB-2A2F3B419F10}"/>
              </a:ext>
            </a:extLst>
          </p:cNvPr>
          <p:cNvSpPr txBox="1"/>
          <p:nvPr/>
        </p:nvSpPr>
        <p:spPr>
          <a:xfrm rot="5400000">
            <a:off x="10572831" y="2962413"/>
            <a:ext cx="2108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/>
              <a:t>Performance</a:t>
            </a:r>
            <a:endParaRPr lang="en-US" sz="2000" dirty="0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xmlns="" id="{C083DD04-D936-4CEC-AD71-E5C5AC92D529}"/>
              </a:ext>
            </a:extLst>
          </p:cNvPr>
          <p:cNvSpPr/>
          <p:nvPr/>
        </p:nvSpPr>
        <p:spPr>
          <a:xfrm>
            <a:off x="8156206" y="800731"/>
            <a:ext cx="902145" cy="852250"/>
          </a:xfrm>
          <a:prstGeom prst="ellipse">
            <a:avLst/>
          </a:prstGeom>
          <a:solidFill>
            <a:srgbClr val="008272"/>
          </a:solidFill>
          <a:ln>
            <a:solidFill>
              <a:srgbClr val="09FF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200" dirty="0"/>
              <a:t>RSAT</a:t>
            </a:r>
            <a:endParaRPr lang="en-US" sz="1200" dirty="0"/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xmlns="" id="{5ACA3824-337A-4C65-9592-D3D2C31EB8EC}"/>
              </a:ext>
            </a:extLst>
          </p:cNvPr>
          <p:cNvCxnSpPr>
            <a:cxnSpLocks/>
          </p:cNvCxnSpPr>
          <p:nvPr/>
        </p:nvCxnSpPr>
        <p:spPr>
          <a:xfrm flipV="1">
            <a:off x="7811190" y="1244047"/>
            <a:ext cx="343057" cy="930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xmlns="" id="{F9A4799C-3875-44E1-B191-CDB2627434E6}"/>
              </a:ext>
            </a:extLst>
          </p:cNvPr>
          <p:cNvCxnSpPr>
            <a:cxnSpLocks/>
            <a:stCxn id="162" idx="7"/>
            <a:endCxn id="218" idx="3"/>
          </p:cNvCxnSpPr>
          <p:nvPr/>
        </p:nvCxnSpPr>
        <p:spPr>
          <a:xfrm flipV="1">
            <a:off x="7657430" y="1528172"/>
            <a:ext cx="630892" cy="91739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xmlns="" id="{A32DB8A5-E473-4A34-B5DD-0715E9F62D34}"/>
              </a:ext>
            </a:extLst>
          </p:cNvPr>
          <p:cNvCxnSpPr>
            <a:cxnSpLocks/>
            <a:stCxn id="160" idx="6"/>
          </p:cNvCxnSpPr>
          <p:nvPr/>
        </p:nvCxnSpPr>
        <p:spPr>
          <a:xfrm>
            <a:off x="6379479" y="2752473"/>
            <a:ext cx="501985" cy="105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xmlns="" id="{2E5124E5-C66B-4D5A-8004-F5F8C783971A}"/>
              </a:ext>
            </a:extLst>
          </p:cNvPr>
          <p:cNvCxnSpPr>
            <a:cxnSpLocks/>
          </p:cNvCxnSpPr>
          <p:nvPr/>
        </p:nvCxnSpPr>
        <p:spPr>
          <a:xfrm>
            <a:off x="7811190" y="2752473"/>
            <a:ext cx="294424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xmlns="" id="{AA5D23AB-0265-405B-AE49-CDC5B9D2E4C7}"/>
              </a:ext>
            </a:extLst>
          </p:cNvPr>
          <p:cNvCxnSpPr>
            <a:cxnSpLocks/>
          </p:cNvCxnSpPr>
          <p:nvPr/>
        </p:nvCxnSpPr>
        <p:spPr>
          <a:xfrm flipH="1">
            <a:off x="7706709" y="5463666"/>
            <a:ext cx="2114240" cy="95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xmlns="" id="{BFBD9200-A29C-40A5-A30A-57D6DAA1649B}"/>
              </a:ext>
            </a:extLst>
          </p:cNvPr>
          <p:cNvCxnSpPr>
            <a:cxnSpLocks/>
            <a:endCxn id="27" idx="5"/>
          </p:cNvCxnSpPr>
          <p:nvPr/>
        </p:nvCxnSpPr>
        <p:spPr>
          <a:xfrm flipV="1">
            <a:off x="10471029" y="3970883"/>
            <a:ext cx="6774" cy="1082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E85B31E-D1CC-45E4-A19D-A9C0819027DE}"/>
              </a:ext>
            </a:extLst>
          </p:cNvPr>
          <p:cNvSpPr/>
          <p:nvPr/>
        </p:nvSpPr>
        <p:spPr>
          <a:xfrm>
            <a:off x="4322046" y="6547795"/>
            <a:ext cx="4051219" cy="2992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536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5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 animBg="1"/>
      <p:bldP spid="195" grpId="0" animBg="1"/>
      <p:bldP spid="163" grpId="0" animBg="1"/>
      <p:bldP spid="162" grpId="0" animBg="1"/>
      <p:bldP spid="160" grpId="0" animBg="1"/>
      <p:bldP spid="28" grpId="0" animBg="1"/>
      <p:bldP spid="24" grpId="0" animBg="1"/>
      <p:bldP spid="5" grpId="0"/>
      <p:bldP spid="27" grpId="0" animBg="1"/>
      <p:bldP spid="35" grpId="0" animBg="1"/>
      <p:bldP spid="36" grpId="0" animBg="1"/>
      <p:bldP spid="37" grpId="0" animBg="1"/>
      <p:bldP spid="43" grpId="0" animBg="1"/>
      <p:bldP spid="44" grpId="0"/>
      <p:bldP spid="46" grpId="0"/>
      <p:bldP spid="48" grpId="0"/>
      <p:bldP spid="57" grpId="0"/>
      <p:bldP spid="6" grpId="0"/>
      <p:bldP spid="59" grpId="0"/>
      <p:bldP spid="66" grpId="0" animBg="1"/>
      <p:bldP spid="155" grpId="0" animBg="1"/>
      <p:bldP spid="54" grpId="0"/>
      <p:bldP spid="174" grpId="0" animBg="1"/>
      <p:bldP spid="184" grpId="0" animBg="1"/>
      <p:bldP spid="185" grpId="0"/>
      <p:bldP spid="197" grpId="0" animBg="1"/>
      <p:bldP spid="214" grpId="0" animBg="1"/>
      <p:bldP spid="215" grpId="0"/>
      <p:bldP spid="217" grpId="0"/>
      <p:bldP spid="2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xmlns="" id="{E7E9C50B-A522-4B71-B677-45823365F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532" y="63438"/>
            <a:ext cx="9730301" cy="398805"/>
          </a:xfrm>
        </p:spPr>
        <p:txBody>
          <a:bodyPr rtlCol="1">
            <a:normAutofit fontScale="90000"/>
          </a:bodyPr>
          <a:lstStyle/>
          <a:p>
            <a:pPr rtl="1"/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إنقاص الوقت إلى القيمة</a:t>
            </a:r>
          </a:p>
        </p:txBody>
      </p:sp>
      <p:grpSp>
        <p:nvGrpSpPr>
          <p:cNvPr id="3" name="Group 2"/>
          <p:cNvGrpSpPr/>
          <p:nvPr/>
        </p:nvGrpSpPr>
        <p:grpSpPr>
          <a:xfrm flipH="1">
            <a:off x="347138" y="766176"/>
            <a:ext cx="11402568" cy="6127543"/>
            <a:chOff x="347138" y="766176"/>
            <a:chExt cx="11402568" cy="6127543"/>
          </a:xfrm>
        </p:grpSpPr>
        <p:sp>
          <p:nvSpPr>
            <p:cNvPr id="5" name="Arrow: Pentagon 4">
              <a:extLst>
                <a:ext uri="{FF2B5EF4-FFF2-40B4-BE49-F238E27FC236}">
                  <a16:creationId xmlns:a16="http://schemas.microsoft.com/office/drawing/2014/main" xmlns="" id="{C3D9CBB0-AE71-4E83-98D1-F65943E4839C}"/>
                </a:ext>
              </a:extLst>
            </p:cNvPr>
            <p:cNvSpPr/>
            <p:nvPr/>
          </p:nvSpPr>
          <p:spPr bwMode="auto">
            <a:xfrm>
              <a:off x="347138" y="2045616"/>
              <a:ext cx="8213248" cy="650450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ar-SA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العرض المباشر الوظيفي الفردي</a:t>
              </a:r>
            </a:p>
          </p:txBody>
        </p:sp>
        <p:sp>
          <p:nvSpPr>
            <p:cNvPr id="6" name="Arrow: Pentagon 5">
              <a:extLst>
                <a:ext uri="{FF2B5EF4-FFF2-40B4-BE49-F238E27FC236}">
                  <a16:creationId xmlns:a16="http://schemas.microsoft.com/office/drawing/2014/main" xmlns="" id="{9E1B464D-C354-4066-A881-859D1676B450}"/>
                </a:ext>
              </a:extLst>
            </p:cNvPr>
            <p:cNvSpPr/>
            <p:nvPr/>
          </p:nvSpPr>
          <p:spPr bwMode="auto">
            <a:xfrm>
              <a:off x="347139" y="4160214"/>
              <a:ext cx="2745884" cy="650450"/>
            </a:xfrm>
            <a:prstGeom prst="homePlate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ar-SA" sz="18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العرض المباشر</a:t>
              </a:r>
            </a:p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ar-SA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النطاق</a:t>
              </a:r>
              <a:r>
                <a:rPr lang="" sz="18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  <a:t>1</a:t>
              </a: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C746DFA3-B5FF-473A-BD3F-655039CF4B8A}"/>
                </a:ext>
              </a:extLst>
            </p:cNvPr>
            <p:cNvSpPr/>
            <p:nvPr/>
          </p:nvSpPr>
          <p:spPr bwMode="auto">
            <a:xfrm>
              <a:off x="347140" y="3497261"/>
              <a:ext cx="10983536" cy="3396458"/>
            </a:xfrm>
            <a:custGeom>
              <a:avLst/>
              <a:gdLst>
                <a:gd name="connsiteX0" fmla="*/ 10975745 w 10983536"/>
                <a:gd name="connsiteY0" fmla="*/ 0 h 3396458"/>
                <a:gd name="connsiteX1" fmla="*/ 10975745 w 10983536"/>
                <a:gd name="connsiteY1" fmla="*/ 397583 h 3396458"/>
                <a:gd name="connsiteX2" fmla="*/ 10983536 w 10983536"/>
                <a:gd name="connsiteY2" fmla="*/ 397583 h 3396458"/>
                <a:gd name="connsiteX3" fmla="*/ 10983536 w 10983536"/>
                <a:gd name="connsiteY3" fmla="*/ 3396458 h 3396458"/>
                <a:gd name="connsiteX4" fmla="*/ 8237652 w 10983536"/>
                <a:gd name="connsiteY4" fmla="*/ 3396458 h 3396458"/>
                <a:gd name="connsiteX5" fmla="*/ 8221036 w 10983536"/>
                <a:gd name="connsiteY5" fmla="*/ 3396458 h 3396458"/>
                <a:gd name="connsiteX6" fmla="*/ 7012141 w 10983536"/>
                <a:gd name="connsiteY6" fmla="*/ 3396458 h 3396458"/>
                <a:gd name="connsiteX7" fmla="*/ 7012141 w 10983536"/>
                <a:gd name="connsiteY7" fmla="*/ 3394278 h 3396458"/>
                <a:gd name="connsiteX8" fmla="*/ 3462562 w 10983536"/>
                <a:gd name="connsiteY8" fmla="*/ 3394278 h 3396458"/>
                <a:gd name="connsiteX9" fmla="*/ 3462562 w 10983536"/>
                <a:gd name="connsiteY9" fmla="*/ 3396458 h 3396458"/>
                <a:gd name="connsiteX10" fmla="*/ 0 w 10983536"/>
                <a:gd name="connsiteY10" fmla="*/ 3396458 h 3396458"/>
                <a:gd name="connsiteX11" fmla="*/ 3462562 w 10983536"/>
                <a:gd name="connsiteY11" fmla="*/ 2806066 h 3396458"/>
                <a:gd name="connsiteX12" fmla="*/ 3462562 w 10983536"/>
                <a:gd name="connsiteY12" fmla="*/ 2803613 h 3396458"/>
                <a:gd name="connsiteX13" fmla="*/ 3462562 w 10983536"/>
                <a:gd name="connsiteY13" fmla="*/ 2803612 h 3396458"/>
                <a:gd name="connsiteX14" fmla="*/ 3462566 w 10983536"/>
                <a:gd name="connsiteY14" fmla="*/ 2803612 h 3396458"/>
                <a:gd name="connsiteX15" fmla="*/ 7019179 w 10983536"/>
                <a:gd name="connsiteY15" fmla="*/ 1908443 h 3396458"/>
                <a:gd name="connsiteX16" fmla="*/ 8213246 w 10983536"/>
                <a:gd name="connsiteY16" fmla="*/ 427846 h 3396458"/>
                <a:gd name="connsiteX17" fmla="*/ 8213246 w 10983536"/>
                <a:gd name="connsiteY17" fmla="*/ 202656 h 3396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983536" h="3396458">
                  <a:moveTo>
                    <a:pt x="10975745" y="0"/>
                  </a:moveTo>
                  <a:lnTo>
                    <a:pt x="10975745" y="397583"/>
                  </a:lnTo>
                  <a:lnTo>
                    <a:pt x="10983536" y="397583"/>
                  </a:lnTo>
                  <a:lnTo>
                    <a:pt x="10983536" y="3396458"/>
                  </a:lnTo>
                  <a:lnTo>
                    <a:pt x="8237652" y="3396458"/>
                  </a:lnTo>
                  <a:lnTo>
                    <a:pt x="8221036" y="3396458"/>
                  </a:lnTo>
                  <a:lnTo>
                    <a:pt x="7012141" y="3396458"/>
                  </a:lnTo>
                  <a:lnTo>
                    <a:pt x="7012141" y="3394278"/>
                  </a:lnTo>
                  <a:lnTo>
                    <a:pt x="3462562" y="3394278"/>
                  </a:lnTo>
                  <a:lnTo>
                    <a:pt x="3462562" y="3396458"/>
                  </a:lnTo>
                  <a:lnTo>
                    <a:pt x="0" y="3396458"/>
                  </a:lnTo>
                  <a:lnTo>
                    <a:pt x="3462562" y="2806066"/>
                  </a:lnTo>
                  <a:lnTo>
                    <a:pt x="3462562" y="2803613"/>
                  </a:lnTo>
                  <a:lnTo>
                    <a:pt x="3462562" y="2803612"/>
                  </a:lnTo>
                  <a:lnTo>
                    <a:pt x="3462566" y="2803612"/>
                  </a:lnTo>
                  <a:lnTo>
                    <a:pt x="7019179" y="1908443"/>
                  </a:lnTo>
                  <a:lnTo>
                    <a:pt x="8213246" y="427846"/>
                  </a:lnTo>
                  <a:lnTo>
                    <a:pt x="8213246" y="20265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Arrow: Pentagon 7">
              <a:extLst>
                <a:ext uri="{FF2B5EF4-FFF2-40B4-BE49-F238E27FC236}">
                  <a16:creationId xmlns:a16="http://schemas.microsoft.com/office/drawing/2014/main" xmlns="" id="{3EA829F0-3321-48A1-9F8A-E93431548D97}"/>
                </a:ext>
              </a:extLst>
            </p:cNvPr>
            <p:cNvSpPr/>
            <p:nvPr/>
          </p:nvSpPr>
          <p:spPr bwMode="auto">
            <a:xfrm>
              <a:off x="3093023" y="4153963"/>
              <a:ext cx="2745884" cy="650450"/>
            </a:xfrm>
            <a:prstGeom prst="homePlate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ar-SA" sz="18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الطرح</a:t>
              </a:r>
            </a:p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ar-SA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النطاق</a:t>
              </a:r>
              <a:r>
                <a:rPr lang="" sz="18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  <a:t>2</a:t>
              </a:r>
            </a:p>
          </p:txBody>
        </p:sp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xmlns="" id="{69C92737-5FD3-4832-935C-27061CDB6EBC}"/>
                </a:ext>
              </a:extLst>
            </p:cNvPr>
            <p:cNvSpPr/>
            <p:nvPr/>
          </p:nvSpPr>
          <p:spPr bwMode="auto">
            <a:xfrm>
              <a:off x="5838907" y="4153963"/>
              <a:ext cx="2745884" cy="650450"/>
            </a:xfrm>
            <a:prstGeom prst="homePlate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ar-SA" sz="18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الطرح</a:t>
              </a:r>
            </a:p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ar-SA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النطاق</a:t>
              </a:r>
              <a:r>
                <a:rPr lang="" sz="18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  <a:t>3</a:t>
              </a:r>
            </a:p>
          </p:txBody>
        </p:sp>
        <p:sp>
          <p:nvSpPr>
            <p:cNvPr id="10" name="Arrow: Pentagon 9">
              <a:extLst>
                <a:ext uri="{FF2B5EF4-FFF2-40B4-BE49-F238E27FC236}">
                  <a16:creationId xmlns:a16="http://schemas.microsoft.com/office/drawing/2014/main" xmlns="" id="{287C494E-0A79-495C-BDC8-AADEA605E088}"/>
                </a:ext>
              </a:extLst>
            </p:cNvPr>
            <p:cNvSpPr/>
            <p:nvPr/>
          </p:nvSpPr>
          <p:spPr bwMode="auto">
            <a:xfrm>
              <a:off x="8584791" y="4153963"/>
              <a:ext cx="2745884" cy="650450"/>
            </a:xfrm>
            <a:prstGeom prst="homePlate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ar-SA" sz="18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الطرح</a:t>
              </a:r>
            </a:p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ar-SA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النطاق</a:t>
              </a:r>
              <a:r>
                <a:rPr lang="" sz="18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  <a:t>4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C5AB8A1B-AEBE-4B44-8B57-8453A3A791BA}"/>
                </a:ext>
              </a:extLst>
            </p:cNvPr>
            <p:cNvSpPr/>
            <p:nvPr/>
          </p:nvSpPr>
          <p:spPr bwMode="auto">
            <a:xfrm>
              <a:off x="8021457" y="766176"/>
              <a:ext cx="965893" cy="1007028"/>
            </a:xfrm>
            <a:prstGeom prst="ellipse">
              <a:avLst/>
            </a:prstGeom>
            <a:solidFill>
              <a:srgbClr val="00B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146304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ar-SA" sz="20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القيمة‬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E817C52A-462A-4934-8250-461464C64C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04404" y="1773204"/>
              <a:ext cx="1" cy="498015"/>
            </a:xfrm>
            <a:prstGeom prst="line">
              <a:avLst/>
            </a:prstGeom>
            <a:ln w="57150">
              <a:solidFill>
                <a:srgbClr val="00B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A5E5C78E-1485-4CB5-9063-0BD3DA312636}"/>
                </a:ext>
              </a:extLst>
            </p:cNvPr>
            <p:cNvSpPr/>
            <p:nvPr/>
          </p:nvSpPr>
          <p:spPr bwMode="auto">
            <a:xfrm>
              <a:off x="2529688" y="2849253"/>
              <a:ext cx="965893" cy="1007028"/>
            </a:xfrm>
            <a:prstGeom prst="ellipse">
              <a:avLst/>
            </a:prstGeom>
            <a:solidFill>
              <a:srgbClr val="00B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146304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ar-SA" sz="20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القيمة‬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5F7C00DC-F68C-4456-8976-D09DE0FF4655}"/>
                </a:ext>
              </a:extLst>
            </p:cNvPr>
            <p:cNvCxnSpPr/>
            <p:nvPr/>
          </p:nvCxnSpPr>
          <p:spPr>
            <a:xfrm flipV="1">
              <a:off x="3012635" y="3856281"/>
              <a:ext cx="1" cy="498015"/>
            </a:xfrm>
            <a:prstGeom prst="line">
              <a:avLst/>
            </a:prstGeom>
            <a:ln w="57150">
              <a:solidFill>
                <a:srgbClr val="00B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6ECE5E8B-5BA2-468B-9D04-5685D88AE587}"/>
                </a:ext>
              </a:extLst>
            </p:cNvPr>
            <p:cNvSpPr/>
            <p:nvPr/>
          </p:nvSpPr>
          <p:spPr bwMode="auto">
            <a:xfrm>
              <a:off x="5275572" y="2849253"/>
              <a:ext cx="965893" cy="1007028"/>
            </a:xfrm>
            <a:prstGeom prst="ellipse">
              <a:avLst/>
            </a:prstGeom>
            <a:solidFill>
              <a:srgbClr val="00B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146304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ar-SA" sz="20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القيمة‬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C011B658-3B80-461A-8D74-678B0441568D}"/>
                </a:ext>
              </a:extLst>
            </p:cNvPr>
            <p:cNvCxnSpPr/>
            <p:nvPr/>
          </p:nvCxnSpPr>
          <p:spPr>
            <a:xfrm flipV="1">
              <a:off x="5758519" y="3856281"/>
              <a:ext cx="1" cy="498015"/>
            </a:xfrm>
            <a:prstGeom prst="line">
              <a:avLst/>
            </a:prstGeom>
            <a:ln w="57150">
              <a:solidFill>
                <a:srgbClr val="00B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E6377435-E2A1-41C1-AC6C-000BEB258512}"/>
                </a:ext>
              </a:extLst>
            </p:cNvPr>
            <p:cNvSpPr/>
            <p:nvPr/>
          </p:nvSpPr>
          <p:spPr bwMode="auto">
            <a:xfrm>
              <a:off x="8021456" y="2849253"/>
              <a:ext cx="965893" cy="1007028"/>
            </a:xfrm>
            <a:prstGeom prst="ellipse">
              <a:avLst/>
            </a:prstGeom>
            <a:solidFill>
              <a:srgbClr val="00B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146304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ar-SA" sz="20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القيمة‬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731CAE9E-C0C9-442A-8706-6A209F4551D1}"/>
                </a:ext>
              </a:extLst>
            </p:cNvPr>
            <p:cNvCxnSpPr/>
            <p:nvPr/>
          </p:nvCxnSpPr>
          <p:spPr>
            <a:xfrm flipV="1">
              <a:off x="8504403" y="3856281"/>
              <a:ext cx="1" cy="498015"/>
            </a:xfrm>
            <a:prstGeom prst="line">
              <a:avLst/>
            </a:prstGeom>
            <a:ln w="57150">
              <a:solidFill>
                <a:srgbClr val="00B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596E8DF5-AC1A-463D-9EAA-8ADE7F40D4C6}"/>
                </a:ext>
              </a:extLst>
            </p:cNvPr>
            <p:cNvSpPr/>
            <p:nvPr/>
          </p:nvSpPr>
          <p:spPr bwMode="auto">
            <a:xfrm>
              <a:off x="10767340" y="2849253"/>
              <a:ext cx="965893" cy="1007028"/>
            </a:xfrm>
            <a:prstGeom prst="ellipse">
              <a:avLst/>
            </a:prstGeom>
            <a:solidFill>
              <a:srgbClr val="00B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146304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ar-SA" sz="20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القيمة‬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4611600E-15A4-4697-A33D-FA9A4132F1EA}"/>
                </a:ext>
              </a:extLst>
            </p:cNvPr>
            <p:cNvCxnSpPr/>
            <p:nvPr/>
          </p:nvCxnSpPr>
          <p:spPr>
            <a:xfrm flipV="1">
              <a:off x="11250287" y="3856281"/>
              <a:ext cx="1" cy="498015"/>
            </a:xfrm>
            <a:prstGeom prst="line">
              <a:avLst/>
            </a:prstGeom>
            <a:ln w="57150">
              <a:solidFill>
                <a:srgbClr val="00B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8FD04559-3AAD-4F4F-9AFB-8B6F1DF0D9C1}"/>
                </a:ext>
              </a:extLst>
            </p:cNvPr>
            <p:cNvSpPr/>
            <p:nvPr/>
          </p:nvSpPr>
          <p:spPr bwMode="auto">
            <a:xfrm>
              <a:off x="5272291" y="5927390"/>
              <a:ext cx="3147855" cy="805005"/>
            </a:xfrm>
            <a:prstGeom prst="rect">
              <a:avLst/>
            </a:prstGeom>
            <a:solidFill>
              <a:srgbClr val="FFC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ar-SA" sz="24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استثمار العميل</a:t>
              </a:r>
            </a:p>
          </p:txBody>
        </p:sp>
        <p:sp>
          <p:nvSpPr>
            <p:cNvPr id="22" name="Arrow: Pentagon 21">
              <a:extLst>
                <a:ext uri="{FF2B5EF4-FFF2-40B4-BE49-F238E27FC236}">
                  <a16:creationId xmlns:a16="http://schemas.microsoft.com/office/drawing/2014/main" xmlns="" id="{DD8DE23A-F9E8-45AF-BF28-B4149ECE9E16}"/>
                </a:ext>
              </a:extLst>
            </p:cNvPr>
            <p:cNvSpPr/>
            <p:nvPr/>
          </p:nvSpPr>
          <p:spPr bwMode="auto">
            <a:xfrm>
              <a:off x="8584791" y="2041915"/>
              <a:ext cx="2745884" cy="650450"/>
            </a:xfrm>
            <a:prstGeom prst="homePlate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ar-SA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عمليات الطرح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F7D54AB2-4D8E-4ECF-8992-21E2505EF29E}"/>
                </a:ext>
              </a:extLst>
            </p:cNvPr>
            <p:cNvSpPr/>
            <p:nvPr/>
          </p:nvSpPr>
          <p:spPr bwMode="auto">
            <a:xfrm>
              <a:off x="10783813" y="782805"/>
              <a:ext cx="965893" cy="1007028"/>
            </a:xfrm>
            <a:prstGeom prst="ellipse">
              <a:avLst/>
            </a:prstGeom>
            <a:solidFill>
              <a:srgbClr val="00B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146304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ar-SA" sz="20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القيمة‬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BAD34382-76A6-45F6-A048-4680192ED39B}"/>
                </a:ext>
              </a:extLst>
            </p:cNvPr>
            <p:cNvCxnSpPr/>
            <p:nvPr/>
          </p:nvCxnSpPr>
          <p:spPr>
            <a:xfrm flipV="1">
              <a:off x="11266760" y="1783706"/>
              <a:ext cx="1" cy="498015"/>
            </a:xfrm>
            <a:prstGeom prst="line">
              <a:avLst/>
            </a:prstGeom>
            <a:ln w="57150">
              <a:solidFill>
                <a:srgbClr val="00B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B9515F4-7BF3-4D6E-954E-8E168FF830AE}"/>
              </a:ext>
            </a:extLst>
          </p:cNvPr>
          <p:cNvSpPr txBox="1"/>
          <p:nvPr/>
        </p:nvSpPr>
        <p:spPr>
          <a:xfrm>
            <a:off x="9957733" y="0"/>
            <a:ext cx="21031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SA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  <a:rtl/>
              </a:rPr>
              <a:t>الصورة </a:t>
            </a:r>
            <a:r>
              <a:rPr lang="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01</a:t>
            </a:r>
            <a:endParaRPr lang="en-US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88495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Pentagon 4">
            <a:extLst>
              <a:ext uri="{FF2B5EF4-FFF2-40B4-BE49-F238E27FC236}">
                <a16:creationId xmlns:a16="http://schemas.microsoft.com/office/drawing/2014/main" xmlns="" id="{26C92E1A-37B7-465C-9B0E-98F33F987371}"/>
              </a:ext>
            </a:extLst>
          </p:cNvPr>
          <p:cNvSpPr/>
          <p:nvPr/>
        </p:nvSpPr>
        <p:spPr bwMode="auto">
          <a:xfrm flipH="1">
            <a:off x="8507898" y="726773"/>
            <a:ext cx="2115866" cy="650450"/>
          </a:xfrm>
          <a:prstGeom prst="homePlat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ar-SA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  <a:rtl/>
              </a:rPr>
              <a:t>تحليل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xmlns="" id="{9F775EB0-3A35-4E7B-8438-7F9B431FB072}"/>
              </a:ext>
            </a:extLst>
          </p:cNvPr>
          <p:cNvSpPr/>
          <p:nvPr/>
        </p:nvSpPr>
        <p:spPr bwMode="auto">
          <a:xfrm flipH="1">
            <a:off x="6392032" y="726773"/>
            <a:ext cx="2115866" cy="650450"/>
          </a:xfrm>
          <a:prstGeom prst="homePlat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ar-SA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  <a:rtl/>
              </a:rPr>
              <a:t>التصميم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xmlns="" id="{625A0E4B-711E-4994-BAAF-35684F96735E}"/>
              </a:ext>
            </a:extLst>
          </p:cNvPr>
          <p:cNvSpPr/>
          <p:nvPr/>
        </p:nvSpPr>
        <p:spPr bwMode="auto">
          <a:xfrm flipH="1">
            <a:off x="4276166" y="726773"/>
            <a:ext cx="2115866" cy="650450"/>
          </a:xfrm>
          <a:prstGeom prst="homePlat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ar-SA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  <a:rtl/>
              </a:rPr>
              <a:t>إنشاء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xmlns="" id="{08BDBABC-0F10-4DE9-9715-B02F8B40648B}"/>
              </a:ext>
            </a:extLst>
          </p:cNvPr>
          <p:cNvSpPr/>
          <p:nvPr/>
        </p:nvSpPr>
        <p:spPr bwMode="auto">
          <a:xfrm flipH="1">
            <a:off x="2160300" y="726773"/>
            <a:ext cx="2115866" cy="650450"/>
          </a:xfrm>
          <a:prstGeom prst="homePlat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ar-SA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  <a:rtl/>
              </a:rPr>
              <a:t>اختبار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xmlns="" id="{938B19EF-7405-4585-B05D-AFBC11D32306}"/>
              </a:ext>
            </a:extLst>
          </p:cNvPr>
          <p:cNvSpPr/>
          <p:nvPr/>
        </p:nvSpPr>
        <p:spPr bwMode="auto">
          <a:xfrm flipH="1">
            <a:off x="78972" y="726773"/>
            <a:ext cx="2115866" cy="650450"/>
          </a:xfrm>
          <a:prstGeom prst="homePlat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ar-SA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  <a:rtl/>
              </a:rPr>
              <a:t>نشر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1658EDD9-5C66-47F8-8266-217F94873ACA}"/>
              </a:ext>
            </a:extLst>
          </p:cNvPr>
          <p:cNvCxnSpPr>
            <a:cxnSpLocks/>
          </p:cNvCxnSpPr>
          <p:nvPr/>
        </p:nvCxnSpPr>
        <p:spPr>
          <a:xfrm flipH="1">
            <a:off x="9729931" y="1377223"/>
            <a:ext cx="0" cy="756179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30AC7BA-2735-4331-B7D2-0C41E4A16F93}"/>
              </a:ext>
            </a:extLst>
          </p:cNvPr>
          <p:cNvSpPr txBox="1"/>
          <p:nvPr/>
        </p:nvSpPr>
        <p:spPr>
          <a:xfrm flipH="1">
            <a:off x="6943188" y="1915687"/>
            <a:ext cx="2525486" cy="627864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 algn="r" rtl="1">
              <a:lnSpc>
                <a:spcPct val="90000"/>
              </a:lnSpc>
              <a:spcAft>
                <a:spcPts val="600"/>
              </a:spcAft>
            </a:pPr>
            <a:r>
              <a:rPr lang="ar-SA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المتطلبات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665CC122-26E0-49D6-88AB-0991E703D326}"/>
              </a:ext>
            </a:extLst>
          </p:cNvPr>
          <p:cNvCxnSpPr>
            <a:cxnSpLocks/>
          </p:cNvCxnSpPr>
          <p:nvPr/>
        </p:nvCxnSpPr>
        <p:spPr>
          <a:xfrm flipH="1">
            <a:off x="3280599" y="1377223"/>
            <a:ext cx="0" cy="756179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F92CF7A-7ADB-4DA3-B319-E7BE5B932EE9}"/>
              </a:ext>
            </a:extLst>
          </p:cNvPr>
          <p:cNvSpPr txBox="1"/>
          <p:nvPr/>
        </p:nvSpPr>
        <p:spPr>
          <a:xfrm flipH="1">
            <a:off x="493856" y="1915687"/>
            <a:ext cx="2525486" cy="627864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 algn="r" rtl="1">
              <a:lnSpc>
                <a:spcPct val="90000"/>
              </a:lnSpc>
              <a:spcAft>
                <a:spcPts val="600"/>
              </a:spcAft>
            </a:pPr>
            <a:r>
              <a:rPr lang="ar-SA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تحقيق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xmlns="" id="{BBF6A8F2-8B64-48F8-8DC7-7EA41DF98432}"/>
              </a:ext>
            </a:extLst>
          </p:cNvPr>
          <p:cNvSpPr/>
          <p:nvPr/>
        </p:nvSpPr>
        <p:spPr bwMode="auto">
          <a:xfrm flipH="1">
            <a:off x="3280599" y="2831509"/>
            <a:ext cx="6449332" cy="428792"/>
          </a:xfrm>
          <a:prstGeom prst="homePlate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ar-SA" sz="2400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  <a:rtl/>
              </a:rPr>
              <a:t>اختلال المتطلبات</a:t>
            </a: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xmlns="" id="{584EC757-856E-452E-AA16-6F4E6AAFEF29}"/>
              </a:ext>
            </a:extLst>
          </p:cNvPr>
          <p:cNvSpPr/>
          <p:nvPr/>
        </p:nvSpPr>
        <p:spPr bwMode="auto">
          <a:xfrm flipH="1">
            <a:off x="3280599" y="3525842"/>
            <a:ext cx="6449332" cy="428792"/>
          </a:xfrm>
          <a:prstGeom prst="homePlate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ar-SA" sz="2400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  <a:rtl/>
              </a:rPr>
              <a:t>الضمور المعرفي</a:t>
            </a:r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xmlns="" id="{9DB34C8D-B196-4BE4-92C0-8DACFDB70037}"/>
              </a:ext>
            </a:extLst>
          </p:cNvPr>
          <p:cNvSpPr/>
          <p:nvPr/>
        </p:nvSpPr>
        <p:spPr bwMode="auto">
          <a:xfrm flipH="1">
            <a:off x="3280599" y="4220175"/>
            <a:ext cx="6449332" cy="428792"/>
          </a:xfrm>
          <a:prstGeom prst="homePlate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ar-SA" sz="2400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  <a:rtl/>
              </a:rPr>
              <a:t>زيادة الشكوك</a:t>
            </a:r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xmlns="" id="{CCA568FE-4641-4D28-9C91-92145A41ADC6}"/>
              </a:ext>
            </a:extLst>
          </p:cNvPr>
          <p:cNvSpPr/>
          <p:nvPr/>
        </p:nvSpPr>
        <p:spPr bwMode="auto">
          <a:xfrm flipH="1">
            <a:off x="694792" y="4914508"/>
            <a:ext cx="5606138" cy="428792"/>
          </a:xfrm>
          <a:prstGeom prst="homePlate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ar-SA" sz="2400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  <a:rtl/>
              </a:rPr>
              <a:t>الاكتشاف المتأخر للمشكلات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0563A9C-AB63-4ABE-B646-299886764B16}"/>
              </a:ext>
            </a:extLst>
          </p:cNvPr>
          <p:cNvSpPr txBox="1"/>
          <p:nvPr/>
        </p:nvSpPr>
        <p:spPr>
          <a:xfrm flipH="1">
            <a:off x="9188019" y="0"/>
            <a:ext cx="21031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SA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  <a:rtl/>
              </a:rPr>
              <a:t>الصورة </a:t>
            </a:r>
            <a:r>
              <a:rPr lang="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02</a:t>
            </a:r>
            <a:endParaRPr lang="en-US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77812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 flipH="1">
            <a:off x="78972" y="0"/>
            <a:ext cx="12026477" cy="6159847"/>
            <a:chOff x="78972" y="0"/>
            <a:chExt cx="12026477" cy="6159847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xmlns="" id="{25417277-CDFB-4111-837E-414AE5BF5267}"/>
                </a:ext>
              </a:extLst>
            </p:cNvPr>
            <p:cNvCxnSpPr>
              <a:cxnSpLocks/>
            </p:cNvCxnSpPr>
            <p:nvPr/>
          </p:nvCxnSpPr>
          <p:spPr>
            <a:xfrm>
              <a:off x="1463430" y="1401698"/>
              <a:ext cx="0" cy="172470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92161472-DEC7-4360-9330-4870F54AE333}"/>
                </a:ext>
              </a:extLst>
            </p:cNvPr>
            <p:cNvSpPr txBox="1"/>
            <p:nvPr/>
          </p:nvSpPr>
          <p:spPr>
            <a:xfrm>
              <a:off x="1719173" y="2820139"/>
              <a:ext cx="2525486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1">
              <a:spAutoFit/>
            </a:bodyPr>
            <a:lstStyle/>
            <a:p>
              <a:pPr algn="r" rtl="1">
                <a:lnSpc>
                  <a:spcPct val="90000"/>
                </a:lnSpc>
                <a:spcAft>
                  <a:spcPts val="600"/>
                </a:spcAft>
              </a:pPr>
              <a:r>
                <a:rPr lang="ar-SA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تحقيق</a:t>
              </a:r>
            </a:p>
          </p:txBody>
        </p:sp>
        <p:sp>
          <p:nvSpPr>
            <p:cNvPr id="6" name="Arrow: Pentagon 5">
              <a:extLst>
                <a:ext uri="{FF2B5EF4-FFF2-40B4-BE49-F238E27FC236}">
                  <a16:creationId xmlns:a16="http://schemas.microsoft.com/office/drawing/2014/main" xmlns="" id="{BFA16E34-D5BB-4656-ABC8-CF70C951225F}"/>
                </a:ext>
              </a:extLst>
            </p:cNvPr>
            <p:cNvSpPr/>
            <p:nvPr/>
          </p:nvSpPr>
          <p:spPr bwMode="auto">
            <a:xfrm>
              <a:off x="111972" y="751248"/>
              <a:ext cx="2115866" cy="650450"/>
            </a:xfrm>
            <a:prstGeom prst="homePlate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ar-SA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التكرار </a:t>
              </a:r>
              <a:r>
                <a:rPr lang="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  <a:t>1</a:t>
              </a:r>
            </a:p>
          </p:txBody>
        </p:sp>
        <p:sp>
          <p:nvSpPr>
            <p:cNvPr id="7" name="Arrow: Pentagon 6">
              <a:extLst>
                <a:ext uri="{FF2B5EF4-FFF2-40B4-BE49-F238E27FC236}">
                  <a16:creationId xmlns:a16="http://schemas.microsoft.com/office/drawing/2014/main" xmlns="" id="{316BB168-3AC9-40D0-9381-EB39F2328F1E}"/>
                </a:ext>
              </a:extLst>
            </p:cNvPr>
            <p:cNvSpPr/>
            <p:nvPr/>
          </p:nvSpPr>
          <p:spPr bwMode="auto">
            <a:xfrm>
              <a:off x="2227838" y="751248"/>
              <a:ext cx="2115866" cy="650450"/>
            </a:xfrm>
            <a:prstGeom prst="homePlate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ar-SA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التكرار </a:t>
              </a:r>
              <a:r>
                <a:rPr lang="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  <a:t>2</a:t>
              </a:r>
            </a:p>
          </p:txBody>
        </p:sp>
        <p:sp>
          <p:nvSpPr>
            <p:cNvPr id="8" name="Arrow: Pentagon 7">
              <a:extLst>
                <a:ext uri="{FF2B5EF4-FFF2-40B4-BE49-F238E27FC236}">
                  <a16:creationId xmlns:a16="http://schemas.microsoft.com/office/drawing/2014/main" xmlns="" id="{F6E2E9E3-11BF-42B7-AEEA-874A5D4FA645}"/>
                </a:ext>
              </a:extLst>
            </p:cNvPr>
            <p:cNvSpPr/>
            <p:nvPr/>
          </p:nvSpPr>
          <p:spPr bwMode="auto">
            <a:xfrm>
              <a:off x="4343704" y="751248"/>
              <a:ext cx="2115866" cy="650450"/>
            </a:xfrm>
            <a:prstGeom prst="homePlate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ar-SA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التكرار </a:t>
              </a:r>
              <a:r>
                <a:rPr lang="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 val="0"/>
                </a:rPr>
                <a:t>3</a:t>
              </a:r>
            </a:p>
          </p:txBody>
        </p:sp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xmlns="" id="{49F6F5A4-5776-4F42-8EEE-F67F11F5F486}"/>
                </a:ext>
              </a:extLst>
            </p:cNvPr>
            <p:cNvSpPr/>
            <p:nvPr/>
          </p:nvSpPr>
          <p:spPr bwMode="auto">
            <a:xfrm>
              <a:off x="6465083" y="751248"/>
              <a:ext cx="2115866" cy="650450"/>
            </a:xfrm>
            <a:prstGeom prst="homePlate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ar-SA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استقرار</a:t>
              </a:r>
            </a:p>
          </p:txBody>
        </p:sp>
        <p:sp>
          <p:nvSpPr>
            <p:cNvPr id="10" name="Arrow: Pentagon 9">
              <a:extLst>
                <a:ext uri="{FF2B5EF4-FFF2-40B4-BE49-F238E27FC236}">
                  <a16:creationId xmlns:a16="http://schemas.microsoft.com/office/drawing/2014/main" xmlns="" id="{0BB7E2AB-561D-49F6-B5F6-03C64E037449}"/>
                </a:ext>
              </a:extLst>
            </p:cNvPr>
            <p:cNvSpPr/>
            <p:nvPr/>
          </p:nvSpPr>
          <p:spPr bwMode="auto">
            <a:xfrm>
              <a:off x="8586462" y="751248"/>
              <a:ext cx="2115866" cy="650450"/>
            </a:xfrm>
            <a:prstGeom prst="homePlate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ar-SA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العرض المباشر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xmlns="" id="{45080C6D-878B-4247-BACC-E88E13FFC1B3}"/>
                </a:ext>
              </a:extLst>
            </p:cNvPr>
            <p:cNvCxnSpPr>
              <a:cxnSpLocks/>
            </p:cNvCxnSpPr>
            <p:nvPr/>
          </p:nvCxnSpPr>
          <p:spPr>
            <a:xfrm>
              <a:off x="240690" y="1401698"/>
              <a:ext cx="0" cy="75617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573EA7C4-7E95-4CF0-B0A7-A2DD9528CDDD}"/>
                </a:ext>
              </a:extLst>
            </p:cNvPr>
            <p:cNvSpPr txBox="1"/>
            <p:nvPr/>
          </p:nvSpPr>
          <p:spPr>
            <a:xfrm>
              <a:off x="316890" y="1917576"/>
              <a:ext cx="2525486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1">
              <a:spAutoFit/>
            </a:bodyPr>
            <a:lstStyle/>
            <a:p>
              <a:pPr algn="r" rtl="1">
                <a:lnSpc>
                  <a:spcPct val="90000"/>
                </a:lnSpc>
                <a:spcAft>
                  <a:spcPts val="600"/>
                </a:spcAft>
              </a:pPr>
              <a:r>
                <a:rPr lang="ar-SA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المتطلبات</a:t>
              </a:r>
            </a:p>
          </p:txBody>
        </p:sp>
        <p:sp>
          <p:nvSpPr>
            <p:cNvPr id="13" name="Arrow: Pentagon 12">
              <a:extLst>
                <a:ext uri="{FF2B5EF4-FFF2-40B4-BE49-F238E27FC236}">
                  <a16:creationId xmlns:a16="http://schemas.microsoft.com/office/drawing/2014/main" xmlns="" id="{38564C5C-7727-4EA8-83D4-4312F75F332A}"/>
                </a:ext>
              </a:extLst>
            </p:cNvPr>
            <p:cNvSpPr/>
            <p:nvPr/>
          </p:nvSpPr>
          <p:spPr bwMode="auto">
            <a:xfrm>
              <a:off x="201892" y="3738062"/>
              <a:ext cx="1517281" cy="439282"/>
            </a:xfrm>
            <a:prstGeom prst="homePlate">
              <a:avLst/>
            </a:prstGeom>
            <a:solidFill>
              <a:srgbClr val="92D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Arrow: Pentagon 13">
              <a:extLst>
                <a:ext uri="{FF2B5EF4-FFF2-40B4-BE49-F238E27FC236}">
                  <a16:creationId xmlns:a16="http://schemas.microsoft.com/office/drawing/2014/main" xmlns="" id="{A55E1B68-C64F-47CC-97F2-8110290780EF}"/>
                </a:ext>
              </a:extLst>
            </p:cNvPr>
            <p:cNvSpPr/>
            <p:nvPr/>
          </p:nvSpPr>
          <p:spPr bwMode="auto">
            <a:xfrm>
              <a:off x="201892" y="4349718"/>
              <a:ext cx="1517281" cy="439282"/>
            </a:xfrm>
            <a:prstGeom prst="homePlate">
              <a:avLst/>
            </a:prstGeom>
            <a:solidFill>
              <a:srgbClr val="92D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Arrow: Pentagon 14">
              <a:extLst>
                <a:ext uri="{FF2B5EF4-FFF2-40B4-BE49-F238E27FC236}">
                  <a16:creationId xmlns:a16="http://schemas.microsoft.com/office/drawing/2014/main" xmlns="" id="{A9456794-DF02-4E48-9B73-B170CB98DC8A}"/>
                </a:ext>
              </a:extLst>
            </p:cNvPr>
            <p:cNvSpPr/>
            <p:nvPr/>
          </p:nvSpPr>
          <p:spPr bwMode="auto">
            <a:xfrm>
              <a:off x="175291" y="4967455"/>
              <a:ext cx="1517281" cy="439282"/>
            </a:xfrm>
            <a:prstGeom prst="homePlate">
              <a:avLst/>
            </a:prstGeom>
            <a:solidFill>
              <a:srgbClr val="92D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2E434442-03E3-4562-AF5D-E94FFB5AD61E}"/>
                </a:ext>
              </a:extLst>
            </p:cNvPr>
            <p:cNvSpPr txBox="1"/>
            <p:nvPr/>
          </p:nvSpPr>
          <p:spPr>
            <a:xfrm>
              <a:off x="1750603" y="3649949"/>
              <a:ext cx="4146550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1">
              <a:spAutoFit/>
            </a:bodyPr>
            <a:lstStyle/>
            <a:p>
              <a:pPr algn="r" rtl="1">
                <a:lnSpc>
                  <a:spcPct val="90000"/>
                </a:lnSpc>
                <a:spcAft>
                  <a:spcPts val="600"/>
                </a:spcAft>
              </a:pPr>
              <a:r>
                <a:rPr lang="ar-SA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التعليقات والتحقق من الصحة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2EEFBF77-AA63-45CA-A87E-FB35B5E22B78}"/>
                </a:ext>
              </a:extLst>
            </p:cNvPr>
            <p:cNvSpPr txBox="1"/>
            <p:nvPr/>
          </p:nvSpPr>
          <p:spPr>
            <a:xfrm>
              <a:off x="1719173" y="4848564"/>
              <a:ext cx="5464631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1">
              <a:spAutoFit/>
            </a:bodyPr>
            <a:lstStyle/>
            <a:p>
              <a:pPr algn="r" rtl="1">
                <a:lnSpc>
                  <a:spcPct val="90000"/>
                </a:lnSpc>
                <a:spcAft>
                  <a:spcPts val="600"/>
                </a:spcAft>
              </a:pPr>
              <a:r>
                <a:rPr lang="ar-SA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اكتساب المعرفة من خلال التكرار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5F3899EC-71B3-4606-A416-A1375A571B77}"/>
                </a:ext>
              </a:extLst>
            </p:cNvPr>
            <p:cNvSpPr txBox="1"/>
            <p:nvPr/>
          </p:nvSpPr>
          <p:spPr>
            <a:xfrm>
              <a:off x="1750603" y="4281568"/>
              <a:ext cx="4146550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1">
              <a:spAutoFit/>
            </a:bodyPr>
            <a:lstStyle/>
            <a:p>
              <a:pPr algn="r" rtl="1">
                <a:lnSpc>
                  <a:spcPct val="90000"/>
                </a:lnSpc>
                <a:spcAft>
                  <a:spcPts val="600"/>
                </a:spcAft>
              </a:pPr>
              <a:r>
                <a:rPr lang="ar-SA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اكتشاف المشكلات المبكر</a:t>
              </a:r>
            </a:p>
          </p:txBody>
        </p:sp>
        <p:sp>
          <p:nvSpPr>
            <p:cNvPr id="19" name="Arrow: Pentagon 18">
              <a:extLst>
                <a:ext uri="{FF2B5EF4-FFF2-40B4-BE49-F238E27FC236}">
                  <a16:creationId xmlns:a16="http://schemas.microsoft.com/office/drawing/2014/main" xmlns="" id="{706EF04F-DADE-4A91-A59A-9D757BD4BEBD}"/>
                </a:ext>
              </a:extLst>
            </p:cNvPr>
            <p:cNvSpPr/>
            <p:nvPr/>
          </p:nvSpPr>
          <p:spPr bwMode="auto">
            <a:xfrm>
              <a:off x="175291" y="5577905"/>
              <a:ext cx="1517281" cy="439282"/>
            </a:xfrm>
            <a:prstGeom prst="homePlate">
              <a:avLst/>
            </a:prstGeom>
            <a:solidFill>
              <a:srgbClr val="92D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90B956F3-94F4-46BA-945F-16302AC3310B}"/>
                </a:ext>
              </a:extLst>
            </p:cNvPr>
            <p:cNvSpPr txBox="1"/>
            <p:nvPr/>
          </p:nvSpPr>
          <p:spPr>
            <a:xfrm>
              <a:off x="1719173" y="5459014"/>
              <a:ext cx="5464631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1">
              <a:spAutoFit/>
            </a:bodyPr>
            <a:lstStyle/>
            <a:p>
              <a:pPr algn="r" rtl="1">
                <a:lnSpc>
                  <a:spcPct val="90000"/>
                </a:lnSpc>
                <a:spcAft>
                  <a:spcPts val="600"/>
                </a:spcAft>
              </a:pPr>
              <a:r>
                <a:rPr lang="ar-SA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بناء الثقة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0332E49C-DF81-4AD2-9CCB-FEFB0B30C046}"/>
                </a:ext>
              </a:extLst>
            </p:cNvPr>
            <p:cNvSpPr/>
            <p:nvPr/>
          </p:nvSpPr>
          <p:spPr bwMode="auto">
            <a:xfrm>
              <a:off x="7493712" y="2162007"/>
              <a:ext cx="4611737" cy="39978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7801340" y="2162106"/>
              <a:ext cx="3854981" cy="3854981"/>
              <a:chOff x="7801340" y="2162106"/>
              <a:chExt cx="3854981" cy="3854981"/>
            </a:xfrm>
          </p:grpSpPr>
          <p:sp>
            <p:nvSpPr>
              <p:cNvPr id="26" name="Freeform 25"/>
              <p:cNvSpPr/>
              <p:nvPr/>
            </p:nvSpPr>
            <p:spPr>
              <a:xfrm>
                <a:off x="10205716" y="2248238"/>
                <a:ext cx="1364472" cy="1364472"/>
              </a:xfrm>
              <a:custGeom>
                <a:avLst/>
                <a:gdLst>
                  <a:gd name="connsiteX0" fmla="*/ 0 w 1364472"/>
                  <a:gd name="connsiteY0" fmla="*/ 0 h 1364472"/>
                  <a:gd name="connsiteX1" fmla="*/ 1364472 w 1364472"/>
                  <a:gd name="connsiteY1" fmla="*/ 0 h 1364472"/>
                  <a:gd name="connsiteX2" fmla="*/ 1364472 w 1364472"/>
                  <a:gd name="connsiteY2" fmla="*/ 1364472 h 1364472"/>
                  <a:gd name="connsiteX3" fmla="*/ 0 w 1364472"/>
                  <a:gd name="connsiteY3" fmla="*/ 1364472 h 1364472"/>
                  <a:gd name="connsiteX4" fmla="*/ 0 w 1364472"/>
                  <a:gd name="connsiteY4" fmla="*/ 0 h 1364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4472" h="1364472">
                    <a:moveTo>
                      <a:pt x="0" y="0"/>
                    </a:moveTo>
                    <a:lnTo>
                      <a:pt x="1364472" y="0"/>
                    </a:lnTo>
                    <a:lnTo>
                      <a:pt x="1364472" y="1364472"/>
                    </a:lnTo>
                    <a:lnTo>
                      <a:pt x="0" y="136447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0800" tIns="50800" rIns="50800" bIns="50800" numCol="1" spcCol="1270" anchor="ctr" anchorCtr="0">
                <a:noAutofit/>
              </a:bodyPr>
              <a:lstStyle/>
              <a:p>
                <a:pPr lvl="0" algn="ctr" defTabSz="1778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ar-SA" sz="4000" kern="1200" dirty="0">
                    <a:rtl/>
                  </a:rPr>
                  <a:t>التصميم</a:t>
                </a:r>
              </a:p>
            </p:txBody>
          </p:sp>
          <p:sp>
            <p:nvSpPr>
              <p:cNvPr id="27" name="Circular Arrow 26"/>
              <p:cNvSpPr/>
              <p:nvPr/>
            </p:nvSpPr>
            <p:spPr>
              <a:xfrm>
                <a:off x="7801340" y="2162106"/>
                <a:ext cx="3854981" cy="3854981"/>
              </a:xfrm>
              <a:prstGeom prst="circularArrow">
                <a:avLst>
                  <a:gd name="adj1" fmla="val 6902"/>
                  <a:gd name="adj2" fmla="val 465350"/>
                  <a:gd name="adj3" fmla="val 549425"/>
                  <a:gd name="adj4" fmla="val 20585226"/>
                  <a:gd name="adj5" fmla="val 8052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8" name="Freeform 27"/>
              <p:cNvSpPr/>
              <p:nvPr/>
            </p:nvSpPr>
            <p:spPr>
              <a:xfrm>
                <a:off x="10205716" y="4566482"/>
                <a:ext cx="1364472" cy="1364472"/>
              </a:xfrm>
              <a:custGeom>
                <a:avLst/>
                <a:gdLst>
                  <a:gd name="connsiteX0" fmla="*/ 0 w 1364472"/>
                  <a:gd name="connsiteY0" fmla="*/ 0 h 1364472"/>
                  <a:gd name="connsiteX1" fmla="*/ 1364472 w 1364472"/>
                  <a:gd name="connsiteY1" fmla="*/ 0 h 1364472"/>
                  <a:gd name="connsiteX2" fmla="*/ 1364472 w 1364472"/>
                  <a:gd name="connsiteY2" fmla="*/ 1364472 h 1364472"/>
                  <a:gd name="connsiteX3" fmla="*/ 0 w 1364472"/>
                  <a:gd name="connsiteY3" fmla="*/ 1364472 h 1364472"/>
                  <a:gd name="connsiteX4" fmla="*/ 0 w 1364472"/>
                  <a:gd name="connsiteY4" fmla="*/ 0 h 1364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4472" h="1364472">
                    <a:moveTo>
                      <a:pt x="0" y="0"/>
                    </a:moveTo>
                    <a:lnTo>
                      <a:pt x="1364472" y="0"/>
                    </a:lnTo>
                    <a:lnTo>
                      <a:pt x="1364472" y="1364472"/>
                    </a:lnTo>
                    <a:lnTo>
                      <a:pt x="0" y="136447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0800" tIns="50800" rIns="50800" bIns="50800" numCol="1" spcCol="1270" anchor="ctr" anchorCtr="0">
                <a:noAutofit/>
              </a:bodyPr>
              <a:lstStyle/>
              <a:p>
                <a:pPr lvl="0" algn="ctr" defTabSz="1778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ar-SA" sz="4000" kern="1200" dirty="0">
                    <a:rtl/>
                  </a:rPr>
                  <a:t>إنشاء</a:t>
                </a:r>
              </a:p>
            </p:txBody>
          </p:sp>
          <p:sp>
            <p:nvSpPr>
              <p:cNvPr id="29" name="Circular Arrow 28"/>
              <p:cNvSpPr/>
              <p:nvPr/>
            </p:nvSpPr>
            <p:spPr>
              <a:xfrm>
                <a:off x="7801340" y="2162106"/>
                <a:ext cx="3854981" cy="3854981"/>
              </a:xfrm>
              <a:prstGeom prst="circularArrow">
                <a:avLst>
                  <a:gd name="adj1" fmla="val 6902"/>
                  <a:gd name="adj2" fmla="val 465350"/>
                  <a:gd name="adj3" fmla="val 5949425"/>
                  <a:gd name="adj4" fmla="val 4385226"/>
                  <a:gd name="adj5" fmla="val 8052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0" name="Freeform 29"/>
              <p:cNvSpPr/>
              <p:nvPr/>
            </p:nvSpPr>
            <p:spPr>
              <a:xfrm>
                <a:off x="7887472" y="4566482"/>
                <a:ext cx="1364472" cy="1364472"/>
              </a:xfrm>
              <a:custGeom>
                <a:avLst/>
                <a:gdLst>
                  <a:gd name="connsiteX0" fmla="*/ 0 w 1364472"/>
                  <a:gd name="connsiteY0" fmla="*/ 0 h 1364472"/>
                  <a:gd name="connsiteX1" fmla="*/ 1364472 w 1364472"/>
                  <a:gd name="connsiteY1" fmla="*/ 0 h 1364472"/>
                  <a:gd name="connsiteX2" fmla="*/ 1364472 w 1364472"/>
                  <a:gd name="connsiteY2" fmla="*/ 1364472 h 1364472"/>
                  <a:gd name="connsiteX3" fmla="*/ 0 w 1364472"/>
                  <a:gd name="connsiteY3" fmla="*/ 1364472 h 1364472"/>
                  <a:gd name="connsiteX4" fmla="*/ 0 w 1364472"/>
                  <a:gd name="connsiteY4" fmla="*/ 0 h 1364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4472" h="1364472">
                    <a:moveTo>
                      <a:pt x="0" y="0"/>
                    </a:moveTo>
                    <a:lnTo>
                      <a:pt x="1364472" y="0"/>
                    </a:lnTo>
                    <a:lnTo>
                      <a:pt x="1364472" y="1364472"/>
                    </a:lnTo>
                    <a:lnTo>
                      <a:pt x="0" y="136447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0800" tIns="50800" rIns="50800" bIns="50800" numCol="1" spcCol="1270" anchor="ctr" anchorCtr="0">
                <a:noAutofit/>
              </a:bodyPr>
              <a:lstStyle/>
              <a:p>
                <a:pPr lvl="0" algn="ctr" defTabSz="1778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ar-SA" sz="4000" kern="1200">
                    <a:rtl/>
                  </a:rPr>
                  <a:t>القائد</a:t>
                </a:r>
              </a:p>
            </p:txBody>
          </p:sp>
          <p:sp>
            <p:nvSpPr>
              <p:cNvPr id="31" name="Circular Arrow 30"/>
              <p:cNvSpPr/>
              <p:nvPr/>
            </p:nvSpPr>
            <p:spPr>
              <a:xfrm>
                <a:off x="7801340" y="2162106"/>
                <a:ext cx="3854981" cy="3854981"/>
              </a:xfrm>
              <a:prstGeom prst="circularArrow">
                <a:avLst>
                  <a:gd name="adj1" fmla="val 6902"/>
                  <a:gd name="adj2" fmla="val 465350"/>
                  <a:gd name="adj3" fmla="val 11349425"/>
                  <a:gd name="adj4" fmla="val 9785226"/>
                  <a:gd name="adj5" fmla="val 8052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2" name="Freeform 31"/>
              <p:cNvSpPr/>
              <p:nvPr/>
            </p:nvSpPr>
            <p:spPr>
              <a:xfrm>
                <a:off x="7887472" y="2248238"/>
                <a:ext cx="1364472" cy="1364472"/>
              </a:xfrm>
              <a:custGeom>
                <a:avLst/>
                <a:gdLst>
                  <a:gd name="connsiteX0" fmla="*/ 0 w 1364472"/>
                  <a:gd name="connsiteY0" fmla="*/ 0 h 1364472"/>
                  <a:gd name="connsiteX1" fmla="*/ 1364472 w 1364472"/>
                  <a:gd name="connsiteY1" fmla="*/ 0 h 1364472"/>
                  <a:gd name="connsiteX2" fmla="*/ 1364472 w 1364472"/>
                  <a:gd name="connsiteY2" fmla="*/ 1364472 h 1364472"/>
                  <a:gd name="connsiteX3" fmla="*/ 0 w 1364472"/>
                  <a:gd name="connsiteY3" fmla="*/ 1364472 h 1364472"/>
                  <a:gd name="connsiteX4" fmla="*/ 0 w 1364472"/>
                  <a:gd name="connsiteY4" fmla="*/ 0 h 1364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4472" h="1364472">
                    <a:moveTo>
                      <a:pt x="0" y="0"/>
                    </a:moveTo>
                    <a:lnTo>
                      <a:pt x="1364472" y="0"/>
                    </a:lnTo>
                    <a:lnTo>
                      <a:pt x="1364472" y="1364472"/>
                    </a:lnTo>
                    <a:lnTo>
                      <a:pt x="0" y="136447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0800" tIns="50800" rIns="50800" bIns="50800" numCol="1" spcCol="1270" anchor="ctr" anchorCtr="0">
                <a:noAutofit/>
              </a:bodyPr>
              <a:lstStyle/>
              <a:p>
                <a:pPr lvl="0" algn="ctr" defTabSz="1778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ar-SA" sz="4000" kern="1200" dirty="0">
                    <a:rtl/>
                  </a:rPr>
                  <a:t>تحليل</a:t>
                </a:r>
              </a:p>
            </p:txBody>
          </p:sp>
          <p:sp>
            <p:nvSpPr>
              <p:cNvPr id="33" name="Circular Arrow 32"/>
              <p:cNvSpPr/>
              <p:nvPr/>
            </p:nvSpPr>
            <p:spPr>
              <a:xfrm>
                <a:off x="7801340" y="2162106"/>
                <a:ext cx="3854981" cy="3854981"/>
              </a:xfrm>
              <a:prstGeom prst="circularArrow">
                <a:avLst>
                  <a:gd name="adj1" fmla="val 6902"/>
                  <a:gd name="adj2" fmla="val 465350"/>
                  <a:gd name="adj3" fmla="val 16749425"/>
                  <a:gd name="adj4" fmla="val 15185226"/>
                  <a:gd name="adj5" fmla="val 8052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C9755C6F-20CE-41D3-955D-B71664C1AD15}"/>
                </a:ext>
              </a:extLst>
            </p:cNvPr>
            <p:cNvSpPr/>
            <p:nvPr/>
          </p:nvSpPr>
          <p:spPr bwMode="auto">
            <a:xfrm rot="16200000">
              <a:off x="5043035" y="3709170"/>
              <a:ext cx="3997839" cy="903514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ar-SA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تكرار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EA1A97DE-E805-43DA-B0C8-4BC12030237C}"/>
                </a:ext>
              </a:extLst>
            </p:cNvPr>
            <p:cNvSpPr txBox="1"/>
            <p:nvPr/>
          </p:nvSpPr>
          <p:spPr>
            <a:xfrm>
              <a:off x="78972" y="0"/>
              <a:ext cx="210312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ar-SA" dirty="0" err="1">
                  <a:highlight>
                    <a:srgbClr val="FFFF00"/>
                  </a:highlight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الصورة </a:t>
              </a:r>
              <a:r>
                <a:rPr lang="" dirty="0" err="1">
                  <a:highlight>
                    <a:srgbClr val="FFFF00"/>
                  </a:highlight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03</a:t>
              </a:r>
              <a:endParaRPr lang="en-US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652532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49353093-03A5-4742-9AD9-0E5C4EFDE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66802" y="1438917"/>
            <a:ext cx="9515448" cy="236915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C6EBCE94-9EE7-4FC6-9D98-D83CD413ED3B}"/>
                  </a:ext>
                </a:extLst>
              </p14:cNvPr>
              <p14:cNvContentPartPr/>
              <p14:nvPr/>
            </p14:nvContentPartPr>
            <p14:xfrm flipH="1">
              <a:off x="10090462" y="3297577"/>
              <a:ext cx="1310040" cy="24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C6EBCE94-9EE7-4FC6-9D98-D83CD413ED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10036462" y="3189577"/>
                <a:ext cx="141804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57A29356-3E5D-43D5-97D7-4CDA9E17E7EC}"/>
                  </a:ext>
                </a:extLst>
              </p14:cNvPr>
              <p14:cNvContentPartPr/>
              <p14:nvPr/>
            </p14:nvContentPartPr>
            <p14:xfrm flipH="1">
              <a:off x="10079662" y="3402697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57A29356-3E5D-43D5-97D7-4CDA9E17E7E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 flipH="1">
                <a:off x="10025662" y="3294697"/>
                <a:ext cx="10836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xmlns="" id="{2D8AE6B8-DE8C-4C2B-A45C-F4717FBD34C9}"/>
                  </a:ext>
                </a:extLst>
              </p14:cNvPr>
              <p14:cNvContentPartPr/>
              <p14:nvPr/>
            </p14:nvContentPartPr>
            <p14:xfrm flipH="1">
              <a:off x="9281902" y="2869897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2D8AE6B8-DE8C-4C2B-A45C-F4717FBD34C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 flipH="1">
                <a:off x="9227902" y="2761897"/>
                <a:ext cx="10836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xmlns="" id="{21956EE2-5F98-4A4C-B4BF-0D85E2039271}"/>
                  </a:ext>
                </a:extLst>
              </p14:cNvPr>
              <p14:cNvContentPartPr/>
              <p14:nvPr/>
            </p14:nvContentPartPr>
            <p14:xfrm flipH="1">
              <a:off x="9616702" y="1770817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21956EE2-5F98-4A4C-B4BF-0D85E203927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 flipH="1">
                <a:off x="9562702" y="1662817"/>
                <a:ext cx="10836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xmlns="" id="{3BF5CC8C-BCB1-42CB-AEBA-B33ACE317808}"/>
                  </a:ext>
                </a:extLst>
              </p14:cNvPr>
              <p14:cNvContentPartPr/>
              <p14:nvPr/>
            </p14:nvContentPartPr>
            <p14:xfrm flipH="1">
              <a:off x="9131422" y="5335537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3BF5CC8C-BCB1-42CB-AEBA-B33ACE31780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 flipH="1">
                <a:off x="9041422" y="5155537"/>
                <a:ext cx="18036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xmlns="" id="{2286AA5A-2AFB-4F27-B314-ACAF3D5F1976}"/>
                  </a:ext>
                </a:extLst>
              </p14:cNvPr>
              <p14:cNvContentPartPr/>
              <p14:nvPr/>
            </p14:nvContentPartPr>
            <p14:xfrm flipH="1">
              <a:off x="9955102" y="3313417"/>
              <a:ext cx="1282320" cy="640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2286AA5A-2AFB-4F27-B314-ACAF3D5F197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 flipH="1">
                <a:off x="9865102" y="3133417"/>
                <a:ext cx="146232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xmlns="" id="{A0A8105E-ABCE-4008-A7D5-6E8F3AF6097D}"/>
                  </a:ext>
                </a:extLst>
              </p14:cNvPr>
              <p14:cNvContentPartPr/>
              <p14:nvPr/>
            </p14:nvContentPartPr>
            <p14:xfrm flipH="1">
              <a:off x="11190982" y="3298657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A0A8105E-ABCE-4008-A7D5-6E8F3AF6097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 flipH="1">
                <a:off x="11100982" y="3118657"/>
                <a:ext cx="18036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xmlns="" id="{4DC096EF-388F-4149-88C0-00DCA9616D5A}"/>
                  </a:ext>
                </a:extLst>
              </p14:cNvPr>
              <p14:cNvContentPartPr/>
              <p14:nvPr/>
            </p14:nvContentPartPr>
            <p14:xfrm flipH="1">
              <a:off x="10473502" y="2546257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4DC096EF-388F-4149-88C0-00DCA9616D5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 flipH="1">
                <a:off x="10383502" y="2366257"/>
                <a:ext cx="18036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xmlns="" id="{C0747DF1-122E-4D33-A84F-F68F4DA9ABFA}"/>
                  </a:ext>
                </a:extLst>
              </p14:cNvPr>
              <p14:cNvContentPartPr/>
              <p14:nvPr/>
            </p14:nvContentPartPr>
            <p14:xfrm flipH="1">
              <a:off x="10309786" y="5271921"/>
              <a:ext cx="3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C0747DF1-122E-4D33-A84F-F68F4DA9ABF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 flipH="1">
                <a:off x="10219786" y="5091921"/>
                <a:ext cx="180360" cy="36036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4B47C3F-7238-4947-9567-1BBBE23CCD59}"/>
              </a:ext>
            </a:extLst>
          </p:cNvPr>
          <p:cNvSpPr txBox="1"/>
          <p:nvPr/>
        </p:nvSpPr>
        <p:spPr>
          <a:xfrm flipH="1">
            <a:off x="9875930" y="3232850"/>
            <a:ext cx="16063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ar-AE" dirty="0">
                <a:latin typeface="Arial" panose="020B0604020202020204" pitchFamily="34" charset="0"/>
                <a:cs typeface="Arial" panose="020B0604020202020204" pitchFamily="34" charset="0"/>
              </a:rPr>
              <a:t>المستشار الوظيفي</a:t>
            </a:r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CDE7629-2E3E-43E3-AE52-010D0B6F0910}"/>
              </a:ext>
            </a:extLst>
          </p:cNvPr>
          <p:cNvSpPr txBox="1"/>
          <p:nvPr/>
        </p:nvSpPr>
        <p:spPr>
          <a:xfrm flipH="1">
            <a:off x="5890784" y="3211137"/>
            <a:ext cx="15658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ar-AE" dirty="0">
                <a:latin typeface="Arial" panose="020B0604020202020204" pitchFamily="34" charset="0"/>
                <a:cs typeface="Arial" panose="020B0604020202020204" pitchFamily="34" charset="0"/>
              </a:rPr>
              <a:t>مهندس الحلول</a:t>
            </a:r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ADE4E752-C414-4A13-97FA-F557F12D035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flipH="1">
            <a:off x="5902044" y="1581113"/>
            <a:ext cx="1565877" cy="151035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63705A1D-68BA-46EC-813B-51655C442F7B}"/>
              </a:ext>
            </a:extLst>
          </p:cNvPr>
          <p:cNvSpPr txBox="1"/>
          <p:nvPr/>
        </p:nvSpPr>
        <p:spPr>
          <a:xfrm flipH="1">
            <a:off x="7980267" y="3232850"/>
            <a:ext cx="130871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ar-AE" dirty="0">
                <a:latin typeface="Arial" panose="020B0604020202020204" pitchFamily="34" charset="0"/>
                <a:cs typeface="Arial" panose="020B0604020202020204" pitchFamily="34" charset="0"/>
              </a:rPr>
              <a:t>المطور</a:t>
            </a:r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AA39701-1398-439A-9739-CC793D222F30}"/>
              </a:ext>
            </a:extLst>
          </p:cNvPr>
          <p:cNvSpPr txBox="1"/>
          <p:nvPr/>
        </p:nvSpPr>
        <p:spPr>
          <a:xfrm flipH="1">
            <a:off x="1803722" y="1438916"/>
            <a:ext cx="3923982" cy="28935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826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0" y="1438917"/>
            <a:ext cx="12192000" cy="3896980"/>
            <a:chOff x="0" y="1438917"/>
            <a:chExt cx="12192000" cy="38969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xmlns="" id="{C6EBCE94-9EE7-4FC6-9D98-D83CD413ED3B}"/>
                    </a:ext>
                  </a:extLst>
                </p14:cNvPr>
                <p14:cNvContentPartPr/>
                <p14:nvPr/>
              </p14:nvContentPartPr>
              <p14:xfrm>
                <a:off x="1885470" y="3297577"/>
                <a:ext cx="1310040" cy="241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xmlns:p14="http://schemas.microsoft.com/office/powerpoint/2010/main" xmlns="" id="{C6EBCE94-9EE7-4FC6-9D98-D83CD413ED3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31470" y="3189577"/>
                  <a:ext cx="14180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xmlns="" id="{57A29356-3E5D-43D5-97D7-4CDA9E17E7EC}"/>
                    </a:ext>
                  </a:extLst>
                </p14:cNvPr>
                <p14:cNvContentPartPr/>
                <p14:nvPr/>
              </p14:nvContentPartPr>
              <p14:xfrm>
                <a:off x="3205950" y="3402697"/>
                <a:ext cx="360" cy="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xmlns:p14="http://schemas.microsoft.com/office/powerpoint/2010/main" xmlns="" id="{57A29356-3E5D-43D5-97D7-4CDA9E17E7E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151950" y="3294697"/>
                  <a:ext cx="1083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xmlns="" id="{2D8AE6B8-DE8C-4C2B-A45C-F4717FBD34C9}"/>
                    </a:ext>
                  </a:extLst>
                </p14:cNvPr>
                <p14:cNvContentPartPr/>
                <p14:nvPr/>
              </p14:nvContentPartPr>
              <p14:xfrm>
                <a:off x="4003710" y="2869897"/>
                <a:ext cx="360" cy="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xmlns:p14="http://schemas.microsoft.com/office/powerpoint/2010/main" xmlns="" id="{2D8AE6B8-DE8C-4C2B-A45C-F4717FBD34C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949710" y="2761897"/>
                  <a:ext cx="1083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xmlns="" id="{21956EE2-5F98-4A4C-B4BF-0D85E2039271}"/>
                    </a:ext>
                  </a:extLst>
                </p14:cNvPr>
                <p14:cNvContentPartPr/>
                <p14:nvPr/>
              </p14:nvContentPartPr>
              <p14:xfrm>
                <a:off x="3668910" y="1770817"/>
                <a:ext cx="36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xmlns:p14="http://schemas.microsoft.com/office/powerpoint/2010/main" xmlns="" id="{21956EE2-5F98-4A4C-B4BF-0D85E203927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14910" y="1662817"/>
                  <a:ext cx="1083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xmlns="" id="{3BF5CC8C-BCB1-42CB-AEBA-B33ACE317808}"/>
                    </a:ext>
                  </a:extLst>
                </p14:cNvPr>
                <p14:cNvContentPartPr/>
                <p14:nvPr/>
              </p14:nvContentPartPr>
              <p14:xfrm>
                <a:off x="4154190" y="5335537"/>
                <a:ext cx="36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xmlns:p14="http://schemas.microsoft.com/office/powerpoint/2010/main" xmlns="" id="{3BF5CC8C-BCB1-42CB-AEBA-B33ACE31780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64190" y="5155537"/>
                  <a:ext cx="18036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xmlns="" id="{2286AA5A-2AFB-4F27-B314-ACAF3D5F1976}"/>
                    </a:ext>
                  </a:extLst>
                </p14:cNvPr>
                <p14:cNvContentPartPr/>
                <p14:nvPr/>
              </p14:nvContentPartPr>
              <p14:xfrm>
                <a:off x="2048550" y="3313417"/>
                <a:ext cx="1282320" cy="64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xmlns:p14="http://schemas.microsoft.com/office/powerpoint/2010/main" xmlns="" id="{2286AA5A-2AFB-4F27-B314-ACAF3D5F197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58550" y="3133417"/>
                  <a:ext cx="146232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xmlns="" id="{A0A8105E-ABCE-4008-A7D5-6E8F3AF6097D}"/>
                    </a:ext>
                  </a:extLst>
                </p14:cNvPr>
                <p14:cNvContentPartPr/>
                <p14:nvPr/>
              </p14:nvContentPartPr>
              <p14:xfrm>
                <a:off x="2094630" y="3298657"/>
                <a:ext cx="36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xmlns:p14="http://schemas.microsoft.com/office/powerpoint/2010/main" xmlns="" id="{A0A8105E-ABCE-4008-A7D5-6E8F3AF6097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04630" y="3118657"/>
                  <a:ext cx="18036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xmlns="" id="{4DC096EF-388F-4149-88C0-00DCA9616D5A}"/>
                    </a:ext>
                  </a:extLst>
                </p14:cNvPr>
                <p14:cNvContentPartPr/>
                <p14:nvPr/>
              </p14:nvContentPartPr>
              <p14:xfrm>
                <a:off x="2812110" y="2546257"/>
                <a:ext cx="360" cy="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xmlns:p14="http://schemas.microsoft.com/office/powerpoint/2010/main" xmlns="" id="{4DC096EF-388F-4149-88C0-00DCA9616D5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22110" y="2366257"/>
                  <a:ext cx="18036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xmlns="" id="{C0747DF1-122E-4D33-A84F-F68F4DA9ABFA}"/>
                    </a:ext>
                  </a:extLst>
                </p14:cNvPr>
                <p14:cNvContentPartPr/>
                <p14:nvPr/>
              </p14:nvContentPartPr>
              <p14:xfrm>
                <a:off x="2975826" y="5271921"/>
                <a:ext cx="360" cy="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xmlns:p14="http://schemas.microsoft.com/office/powerpoint/2010/main" xmlns="" id="{C0747DF1-122E-4D33-A84F-F68F4DA9ABF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85826" y="5091921"/>
                  <a:ext cx="180360" cy="36036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AAA39701-1398-439A-9739-CC793D222F30}"/>
                </a:ext>
              </a:extLst>
            </p:cNvPr>
            <p:cNvSpPr txBox="1"/>
            <p:nvPr/>
          </p:nvSpPr>
          <p:spPr>
            <a:xfrm>
              <a:off x="7558268" y="1438917"/>
              <a:ext cx="392398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da-DK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ED42AC53-CF91-4E6E-81D8-68A8C18DB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0" y="1438917"/>
              <a:ext cx="12192000" cy="3309672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2F401405-5C51-4614-8703-3447B09C3151}"/>
                </a:ext>
              </a:extLst>
            </p:cNvPr>
            <p:cNvSpPr txBox="1"/>
            <p:nvPr/>
          </p:nvSpPr>
          <p:spPr>
            <a:xfrm>
              <a:off x="315686" y="3778306"/>
              <a:ext cx="2158756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ar-AE" dirty="0">
                  <a:latin typeface="Arial" panose="020B0604020202020204" pitchFamily="34" charset="0"/>
                  <a:cs typeface="Arial" panose="020B0604020202020204" pitchFamily="34" charset="0"/>
                </a:rPr>
                <a:t>‎متخذ قرار </a:t>
              </a:r>
              <a:r>
                <a:rPr lang="ar-A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الأعمال</a:t>
              </a:r>
              <a:endParaRPr lang="en-US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da-DK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29F63708-236F-49AF-AE9A-056EE5077D62}"/>
                </a:ext>
              </a:extLst>
            </p:cNvPr>
            <p:cNvSpPr txBox="1"/>
            <p:nvPr/>
          </p:nvSpPr>
          <p:spPr>
            <a:xfrm>
              <a:off x="2706961" y="3778306"/>
              <a:ext cx="1923898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ar-AE" sz="18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مدير مشروع </a:t>
              </a:r>
              <a:r>
                <a:rPr lang="ar-AE" sz="1800" dirty="0" smtClean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التنفيذ</a:t>
              </a:r>
              <a:endParaRPr lang="en-US" sz="18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algn="ctr"/>
              <a:endParaRPr lang="da-DK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4C357378-7C37-4491-A8EF-4FE389C786B2}"/>
                </a:ext>
              </a:extLst>
            </p:cNvPr>
            <p:cNvSpPr txBox="1"/>
            <p:nvPr/>
          </p:nvSpPr>
          <p:spPr>
            <a:xfrm>
              <a:off x="5188028" y="3778305"/>
              <a:ext cx="1923898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ar-AE" sz="18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خبير </a:t>
              </a:r>
              <a:r>
                <a:rPr lang="ar-AE" sz="1800" dirty="0" smtClean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الأعمال</a:t>
              </a:r>
              <a:endParaRPr lang="en-US" sz="18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800" dirty="0" smtClean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endParaRPr lang="da-DK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297B894C-8D5C-4626-AFC2-5B131BFD2683}"/>
                </a:ext>
              </a:extLst>
            </p:cNvPr>
            <p:cNvSpPr txBox="1"/>
            <p:nvPr/>
          </p:nvSpPr>
          <p:spPr>
            <a:xfrm>
              <a:off x="7554516" y="3778305"/>
              <a:ext cx="192389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lang="ar-AE" sz="1800" dirty="0" smtClean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مستخدم </a:t>
              </a:r>
              <a:r>
                <a:rPr lang="ar-AE" sz="18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الأعمال</a:t>
              </a:r>
              <a:endParaRPr lang="da-DK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1BAFFE78-7E40-48B7-9944-2599B593D71A}"/>
                </a:ext>
              </a:extLst>
            </p:cNvPr>
            <p:cNvSpPr txBox="1"/>
            <p:nvPr/>
          </p:nvSpPr>
          <p:spPr>
            <a:xfrm>
              <a:off x="9794128" y="3798347"/>
              <a:ext cx="2059250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lang="ar-AE" sz="18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‎</a:t>
              </a:r>
              <a:r>
                <a:rPr lang="ar-AE" sz="1800" dirty="0" smtClean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المطور</a:t>
              </a:r>
              <a:endParaRPr lang="en-US" sz="18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algn="ctr"/>
              <a:endParaRPr lang="da-DK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algn="ctr"/>
              <a:endParaRPr lang="da-DK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algn="ctr"/>
              <a:endParaRPr lang="da-DK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51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99B3E14891514CA589A2B20C1E5AEA" ma:contentTypeVersion="14" ma:contentTypeDescription="Create a new document." ma:contentTypeScope="" ma:versionID="c34e57c35b9a78b0b3af846df5d45b69">
  <xsd:schema xmlns:xsd="http://www.w3.org/2001/XMLSchema" xmlns:xs="http://www.w3.org/2001/XMLSchema" xmlns:p="http://schemas.microsoft.com/office/2006/metadata/properties" xmlns:ns1="http://schemas.microsoft.com/sharepoint/v3" xmlns:ns2="6fd25a3a-b5db-4c06-8b30-b7d922845082" xmlns:ns3="122541b4-18e1-44fa-96f4-57b4f42b153d" targetNamespace="http://schemas.microsoft.com/office/2006/metadata/properties" ma:root="true" ma:fieldsID="7e33bebb03b30a24c1cd401196f4092e" ns1:_="" ns2:_="" ns3:_="">
    <xsd:import namespace="http://schemas.microsoft.com/sharepoint/v3"/>
    <xsd:import namespace="6fd25a3a-b5db-4c06-8b30-b7d922845082"/>
    <xsd:import namespace="122541b4-18e1-44fa-96f4-57b4f42b15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MediaServiceAutoTags" minOccurs="0"/>
                <xsd:element ref="ns2:MediaServiceOCR" minOccurs="0"/>
                <xsd:element ref="ns1:_ip_UnifiedCompliancePolicyProperties" minOccurs="0"/>
                <xsd:element ref="ns1:_ip_UnifiedCompliancePolicyUIAction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d25a3a-b5db-4c06-8b30-b7d9228450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2541b4-18e1-44fa-96f4-57b4f42b153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MediaServiceKeyPoints xmlns="6fd25a3a-b5db-4c06-8b30-b7d92284508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5EEB066-B202-4143-8DD7-BE6473CE4E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fd25a3a-b5db-4c06-8b30-b7d922845082"/>
    <ds:schemaRef ds:uri="122541b4-18e1-44fa-96f4-57b4f42b153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09AF7D-44FE-40D4-BD65-3373F0305FE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6fd25a3a-b5db-4c06-8b30-b7d922845082"/>
  </ds:schemaRefs>
</ds:datastoreItem>
</file>

<file path=customXml/itemProps3.xml><?xml version="1.0" encoding="utf-8"?>
<ds:datastoreItem xmlns:ds="http://schemas.openxmlformats.org/officeDocument/2006/customXml" ds:itemID="{5753AEB6-A902-4D2E-8113-B3611CD9F13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175</Words>
  <Application>Microsoft Office PowerPoint</Application>
  <PresentationFormat>Widescreen</PresentationFormat>
  <Paragraphs>107</Paragraphs>
  <Slides>8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إنقاص الوقت إلى القيمة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Alejandra Cabrales Orozco</dc:creator>
  <cp:lastModifiedBy>Shang, Yan</cp:lastModifiedBy>
  <cp:revision>13</cp:revision>
  <dcterms:created xsi:type="dcterms:W3CDTF">2020-03-17T03:56:07Z</dcterms:created>
  <dcterms:modified xsi:type="dcterms:W3CDTF">2021-07-14T06:30:11Z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0x010100DD99B3E14891514CA589A2B20C1E5AEA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etDate">
    <vt:lpwstr>2020-05-29T14:10:29Z</vt:lpwstr>
  </property>
  <property fmtid="{D5CDD505-2E9C-101B-9397-08002B2CF9AE}" pid="5" name="MSIP_Label_f42aa342-8706-4288-bd11-ebb85995028c_Method">
    <vt:lpwstr>Standard</vt:lpwstr>
  </property>
  <property fmtid="{D5CDD505-2E9C-101B-9397-08002B2CF9AE}" pid="6" name="MSIP_Label_f42aa342-8706-4288-bd11-ebb85995028c_Name">
    <vt:lpwstr>Internal</vt:lpwstr>
  </property>
  <property fmtid="{D5CDD505-2E9C-101B-9397-08002B2CF9AE}" pid="7" name="MSIP_Label_f42aa342-8706-4288-bd11-ebb85995028c_SiteId">
    <vt:lpwstr>72f988bf-86f1-41af-91ab-2d7cd011db47</vt:lpwstr>
  </property>
  <property fmtid="{D5CDD505-2E9C-101B-9397-08002B2CF9AE}" pid="8" name="MSIP_Label_f42aa342-8706-4288-bd11-ebb85995028c_ActionId">
    <vt:lpwstr>e6e2b2f9-50b6-4c86-8161-2e09727e25cb</vt:lpwstr>
  </property>
  <property fmtid="{D5CDD505-2E9C-101B-9397-08002B2CF9AE}" pid="9" name="MSIP_Label_f42aa342-8706-4288-bd11-ebb85995028c_ContentBits">
    <vt:lpwstr>0</vt:lpwstr>
  </property>
</Properties>
</file>