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8E709293-9213-4996-93BE-A640DCC7C826}"/>
    <pc:docChg chg="modSld">
      <pc:chgData name="Nancy Underwood" userId="78c8db2d-409e-4ec7-a575-391289e3794c" providerId="ADAL" clId="{8E709293-9213-4996-93BE-A640DCC7C826}" dt="2020-05-11T14:17:10.107" v="2"/>
      <pc:docMkLst>
        <pc:docMk/>
      </pc:docMkLst>
      <pc:sldChg chg="modSp mod">
        <pc:chgData name="Nancy Underwood" userId="78c8db2d-409e-4ec7-a575-391289e3794c" providerId="ADAL" clId="{8E709293-9213-4996-93BE-A640DCC7C826}" dt="2020-05-11T14:17:10.107" v="2"/>
        <pc:sldMkLst>
          <pc:docMk/>
          <pc:sldMk cId="1963718417" sldId="256"/>
        </pc:sldMkLst>
        <pc:spChg chg="mod">
          <ac:chgData name="Nancy Underwood" userId="78c8db2d-409e-4ec7-a575-391289e3794c" providerId="ADAL" clId="{8E709293-9213-4996-93BE-A640DCC7C826}" dt="2020-05-11T14:15:46.541" v="1" actId="20577"/>
          <ac:spMkLst>
            <pc:docMk/>
            <pc:sldMk cId="1963718417" sldId="256"/>
            <ac:spMk id="12" creationId="{00000000-0000-0000-0000-000000000000}"/>
          </ac:spMkLst>
        </pc:spChg>
        <pc:spChg chg="mod">
          <ac:chgData name="Nancy Underwood" userId="78c8db2d-409e-4ec7-a575-391289e3794c" providerId="ADAL" clId="{8E709293-9213-4996-93BE-A640DCC7C826}" dt="2020-05-11T14:17:10.107" v="2"/>
          <ac:spMkLst>
            <pc:docMk/>
            <pc:sldMk cId="1963718417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4244-2099-4C94-B6DB-20B9E28D89C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881449" y="763978"/>
            <a:ext cx="7954348" cy="1804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881449" y="2570206"/>
            <a:ext cx="7842421" cy="1804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881449" y="4376350"/>
            <a:ext cx="7842421" cy="1804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 flipH="1">
            <a:off x="8723870" y="774357"/>
            <a:ext cx="2001794" cy="17855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متلقي الأمر</a:t>
            </a:r>
          </a:p>
        </p:txBody>
      </p:sp>
      <p:sp>
        <p:nvSpPr>
          <p:cNvPr id="12" name="Flowchart: Process 11"/>
          <p:cNvSpPr/>
          <p:nvPr/>
        </p:nvSpPr>
        <p:spPr>
          <a:xfrm flipH="1">
            <a:off x="8723870" y="2570206"/>
            <a:ext cx="2001794" cy="17937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فريق الإنتاج</a:t>
            </a:r>
          </a:p>
        </p:txBody>
      </p:sp>
      <p:sp>
        <p:nvSpPr>
          <p:cNvPr id="13" name="Flowchart: Process 12"/>
          <p:cNvSpPr/>
          <p:nvPr/>
        </p:nvSpPr>
        <p:spPr>
          <a:xfrm flipH="1">
            <a:off x="8723870" y="4363993"/>
            <a:ext cx="2001794" cy="18164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" sz="16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Dynamics 365 Supply Chain Management</a:t>
            </a:r>
          </a:p>
        </p:txBody>
      </p:sp>
      <p:sp>
        <p:nvSpPr>
          <p:cNvPr id="14" name="Flowchart: Terminator 13"/>
          <p:cNvSpPr/>
          <p:nvPr/>
        </p:nvSpPr>
        <p:spPr>
          <a:xfrm flipH="1">
            <a:off x="6904024" y="1359242"/>
            <a:ext cx="1548000" cy="828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البدء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Terminator 14"/>
          <p:cNvSpPr/>
          <p:nvPr/>
        </p:nvSpPr>
        <p:spPr>
          <a:xfrm flipH="1">
            <a:off x="6904024" y="3124198"/>
            <a:ext cx="1548000" cy="828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 إصدار أمر الإنتاج</a:t>
            </a:r>
          </a:p>
        </p:txBody>
      </p:sp>
      <p:sp>
        <p:nvSpPr>
          <p:cNvPr id="16" name="Flowchart: Terminator 15"/>
          <p:cNvSpPr/>
          <p:nvPr/>
        </p:nvSpPr>
        <p:spPr>
          <a:xfrm flipH="1">
            <a:off x="6904024" y="4952999"/>
            <a:ext cx="1548000" cy="828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 تحديد حدث توزيع البضائع للأمرين المرتبطين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4844563" y="1359241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أمر مبيعات لتصنيع منتج أمر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2830412" y="1359241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أمر إنتاج مباشرةً من بند أمر المبيعات 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4844563" y="3124197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 انتقاء المواد الخام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2830412" y="3124196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بدء أمر الإنتاج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4844564" y="4952999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إصدار أمر المبيعات تلقائيًا للمستودع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2867483" y="4952999"/>
            <a:ext cx="1548000" cy="8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عمل توزيع البضائع تلقائيًا لانتقاء البضائع النهائية</a:t>
            </a:r>
          </a:p>
        </p:txBody>
      </p:sp>
      <p:sp>
        <p:nvSpPr>
          <p:cNvPr id="24" name="Flowchart: Terminator 23"/>
          <p:cNvSpPr/>
          <p:nvPr/>
        </p:nvSpPr>
        <p:spPr>
          <a:xfrm flipH="1">
            <a:off x="993376" y="3145823"/>
            <a:ext cx="1548000" cy="828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الإبلاغ عن انتهاء </a:t>
            </a:r>
            <a:b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إنتاج</a:t>
            </a:r>
          </a:p>
        </p:txBody>
      </p:sp>
      <p:sp>
        <p:nvSpPr>
          <p:cNvPr id="25" name="Flowchart: Terminator 24"/>
          <p:cNvSpPr/>
          <p:nvPr/>
        </p:nvSpPr>
        <p:spPr>
          <a:xfrm flipH="1">
            <a:off x="993376" y="4952999"/>
            <a:ext cx="1548000" cy="828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 المرسل إلى الجهاز المحمول للإكمال</a:t>
            </a:r>
          </a:p>
        </p:txBody>
      </p: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 flipH="1" flipV="1">
            <a:off x="6392563" y="1773241"/>
            <a:ext cx="51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3"/>
            <a:endCxn id="19" idx="1"/>
          </p:cNvCxnSpPr>
          <p:nvPr/>
        </p:nvCxnSpPr>
        <p:spPr>
          <a:xfrm flipH="1">
            <a:off x="4378412" y="1773241"/>
            <a:ext cx="46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 flipV="1">
            <a:off x="6392563" y="3478425"/>
            <a:ext cx="51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4415483" y="3475343"/>
            <a:ext cx="457915" cy="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4415483" y="5366999"/>
            <a:ext cx="39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6" idx="3"/>
          </p:cNvCxnSpPr>
          <p:nvPr/>
        </p:nvCxnSpPr>
        <p:spPr>
          <a:xfrm flipH="1">
            <a:off x="6422111" y="5366999"/>
            <a:ext cx="48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23" idx="3"/>
            <a:endCxn id="25" idx="1"/>
          </p:cNvCxnSpPr>
          <p:nvPr/>
        </p:nvCxnSpPr>
        <p:spPr>
          <a:xfrm flipH="1">
            <a:off x="2541376" y="5366999"/>
            <a:ext cx="32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88112-70B5-48F5-8736-4976373BF1F6}"/>
              </a:ext>
            </a:extLst>
          </p:cNvPr>
          <p:cNvCxnSpPr>
            <a:cxnSpLocks/>
          </p:cNvCxnSpPr>
          <p:nvPr/>
        </p:nvCxnSpPr>
        <p:spPr>
          <a:xfrm flipH="1">
            <a:off x="2504305" y="3538196"/>
            <a:ext cx="32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LeCover, Howard</dc:creator>
  <cp:lastModifiedBy>Duan, Isha</cp:lastModifiedBy>
  <cp:revision>7</cp:revision>
  <dcterms:created xsi:type="dcterms:W3CDTF">2020-05-07T16:32:34Z</dcterms:created>
  <dcterms:modified xsi:type="dcterms:W3CDTF">2021-07-19T06:19:25Z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2020-05-11T14:37:41Z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38dbe7a0-16a0-413e-b456-f1575af70dd5</vt:lpwstr>
  </property>
  <property fmtid="{D5CDD505-2E9C-101B-9397-08002B2CF9AE}" pid="8" name="MSIP_Label_f42aa342-8706-4288-bd11-ebb85995028c_ContentBits">
    <vt:lpwstr>0</vt:lpwstr>
  </property>
</Properties>
</file>