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1778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78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9E49"/>
    <a:srgbClr val="00B050"/>
    <a:srgbClr val="B7B7B7"/>
    <a:srgbClr val="00BCF2"/>
    <a:srgbClr val="002050"/>
    <a:srgbClr val="1A1A1A"/>
    <a:srgbClr val="FFFFFF"/>
    <a:srgbClr val="40CDF5"/>
    <a:srgbClr val="405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83" d="100"/>
          <a:sy n="83" d="100"/>
        </p:scale>
        <p:origin x="60" y="1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7/14/2021 5:32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7/14/2021 5:32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xmlns="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xmlns="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xmlns="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H="1">
            <a:off x="1174780" y="1056855"/>
            <a:ext cx="9416376" cy="5609415"/>
            <a:chOff x="1174780" y="1056855"/>
            <a:chExt cx="9416376" cy="5609415"/>
          </a:xfrm>
        </p:grpSpPr>
        <p:grpSp>
          <p:nvGrpSpPr>
            <p:cNvPr id="11" name="Group 10"/>
            <p:cNvGrpSpPr/>
            <p:nvPr/>
          </p:nvGrpSpPr>
          <p:grpSpPr>
            <a:xfrm>
              <a:off x="1174780" y="5368413"/>
              <a:ext cx="9416376" cy="1297857"/>
              <a:chOff x="1174780" y="5368413"/>
              <a:chExt cx="9416376" cy="1297857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1590040" y="5368413"/>
                <a:ext cx="8585855" cy="1297857"/>
              </a:xfrm>
              <a:prstGeom prst="rightArrow">
                <a:avLst/>
              </a:prstGeom>
              <a:solidFill>
                <a:srgbClr val="0078D4"/>
              </a:solidFill>
            </p:spPr>
            <p:style>
              <a:lnRef idx="0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 12"/>
              <p:cNvSpPr/>
              <p:nvPr/>
            </p:nvSpPr>
            <p:spPr>
              <a:xfrm>
                <a:off x="1174780" y="5578092"/>
                <a:ext cx="1594605" cy="878498"/>
              </a:xfrm>
              <a:custGeom>
                <a:avLst/>
                <a:gdLst>
                  <a:gd name="connsiteX0" fmla="*/ 0 w 1594605"/>
                  <a:gd name="connsiteY0" fmla="*/ 146419 h 878498"/>
                  <a:gd name="connsiteX1" fmla="*/ 146419 w 1594605"/>
                  <a:gd name="connsiteY1" fmla="*/ 0 h 878498"/>
                  <a:gd name="connsiteX2" fmla="*/ 1448186 w 1594605"/>
                  <a:gd name="connsiteY2" fmla="*/ 0 h 878498"/>
                  <a:gd name="connsiteX3" fmla="*/ 1594605 w 1594605"/>
                  <a:gd name="connsiteY3" fmla="*/ 146419 h 878498"/>
                  <a:gd name="connsiteX4" fmla="*/ 1594605 w 1594605"/>
                  <a:gd name="connsiteY4" fmla="*/ 732079 h 878498"/>
                  <a:gd name="connsiteX5" fmla="*/ 1448186 w 1594605"/>
                  <a:gd name="connsiteY5" fmla="*/ 878498 h 878498"/>
                  <a:gd name="connsiteX6" fmla="*/ 146419 w 1594605"/>
                  <a:gd name="connsiteY6" fmla="*/ 878498 h 878498"/>
                  <a:gd name="connsiteX7" fmla="*/ 0 w 1594605"/>
                  <a:gd name="connsiteY7" fmla="*/ 732079 h 878498"/>
                  <a:gd name="connsiteX8" fmla="*/ 0 w 1594605"/>
                  <a:gd name="connsiteY8" fmla="*/ 146419 h 878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605" h="878498">
                    <a:moveTo>
                      <a:pt x="0" y="146419"/>
                    </a:moveTo>
                    <a:cubicBezTo>
                      <a:pt x="0" y="65554"/>
                      <a:pt x="65554" y="0"/>
                      <a:pt x="146419" y="0"/>
                    </a:cubicBezTo>
                    <a:lnTo>
                      <a:pt x="1448186" y="0"/>
                    </a:lnTo>
                    <a:cubicBezTo>
                      <a:pt x="1529051" y="0"/>
                      <a:pt x="1594605" y="65554"/>
                      <a:pt x="1594605" y="146419"/>
                    </a:cubicBezTo>
                    <a:lnTo>
                      <a:pt x="1594605" y="732079"/>
                    </a:lnTo>
                    <a:cubicBezTo>
                      <a:pt x="1594605" y="812944"/>
                      <a:pt x="1529051" y="878498"/>
                      <a:pt x="1448186" y="878498"/>
                    </a:cubicBezTo>
                    <a:lnTo>
                      <a:pt x="146419" y="878498"/>
                    </a:lnTo>
                    <a:cubicBezTo>
                      <a:pt x="65554" y="878498"/>
                      <a:pt x="0" y="812944"/>
                      <a:pt x="0" y="732079"/>
                    </a:cubicBezTo>
                    <a:lnTo>
                      <a:pt x="0" y="14641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6705" tIns="126705" rIns="126705" bIns="126705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22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عناصر القائمة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50639" y="5566276"/>
                <a:ext cx="1840060" cy="902130"/>
              </a:xfrm>
              <a:custGeom>
                <a:avLst/>
                <a:gdLst>
                  <a:gd name="connsiteX0" fmla="*/ 0 w 1840060"/>
                  <a:gd name="connsiteY0" fmla="*/ 150358 h 902130"/>
                  <a:gd name="connsiteX1" fmla="*/ 150358 w 1840060"/>
                  <a:gd name="connsiteY1" fmla="*/ 0 h 902130"/>
                  <a:gd name="connsiteX2" fmla="*/ 1689702 w 1840060"/>
                  <a:gd name="connsiteY2" fmla="*/ 0 h 902130"/>
                  <a:gd name="connsiteX3" fmla="*/ 1840060 w 1840060"/>
                  <a:gd name="connsiteY3" fmla="*/ 150358 h 902130"/>
                  <a:gd name="connsiteX4" fmla="*/ 1840060 w 1840060"/>
                  <a:gd name="connsiteY4" fmla="*/ 751772 h 902130"/>
                  <a:gd name="connsiteX5" fmla="*/ 1689702 w 1840060"/>
                  <a:gd name="connsiteY5" fmla="*/ 902130 h 902130"/>
                  <a:gd name="connsiteX6" fmla="*/ 150358 w 1840060"/>
                  <a:gd name="connsiteY6" fmla="*/ 902130 h 902130"/>
                  <a:gd name="connsiteX7" fmla="*/ 0 w 1840060"/>
                  <a:gd name="connsiteY7" fmla="*/ 751772 h 902130"/>
                  <a:gd name="connsiteX8" fmla="*/ 0 w 1840060"/>
                  <a:gd name="connsiteY8" fmla="*/ 150358 h 90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0060" h="902130">
                    <a:moveTo>
                      <a:pt x="0" y="150358"/>
                    </a:moveTo>
                    <a:cubicBezTo>
                      <a:pt x="0" y="67318"/>
                      <a:pt x="67318" y="0"/>
                      <a:pt x="150358" y="0"/>
                    </a:cubicBezTo>
                    <a:lnTo>
                      <a:pt x="1689702" y="0"/>
                    </a:lnTo>
                    <a:cubicBezTo>
                      <a:pt x="1772742" y="0"/>
                      <a:pt x="1840060" y="67318"/>
                      <a:pt x="1840060" y="150358"/>
                    </a:cubicBezTo>
                    <a:lnTo>
                      <a:pt x="1840060" y="751772"/>
                    </a:lnTo>
                    <a:cubicBezTo>
                      <a:pt x="1840060" y="834812"/>
                      <a:pt x="1772742" y="902130"/>
                      <a:pt x="1689702" y="902130"/>
                    </a:cubicBezTo>
                    <a:lnTo>
                      <a:pt x="150358" y="902130"/>
                    </a:lnTo>
                    <a:cubicBezTo>
                      <a:pt x="67318" y="902130"/>
                      <a:pt x="0" y="834812"/>
                      <a:pt x="0" y="751772"/>
                    </a:cubicBezTo>
                    <a:lnTo>
                      <a:pt x="0" y="15035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858" tIns="127858" rIns="127858" bIns="127858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22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الجداول والحقول</a:t>
                </a: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371953" y="5551039"/>
                <a:ext cx="1283242" cy="932603"/>
              </a:xfrm>
              <a:custGeom>
                <a:avLst/>
                <a:gdLst>
                  <a:gd name="connsiteX0" fmla="*/ 0 w 1283242"/>
                  <a:gd name="connsiteY0" fmla="*/ 155437 h 932603"/>
                  <a:gd name="connsiteX1" fmla="*/ 155437 w 1283242"/>
                  <a:gd name="connsiteY1" fmla="*/ 0 h 932603"/>
                  <a:gd name="connsiteX2" fmla="*/ 1127805 w 1283242"/>
                  <a:gd name="connsiteY2" fmla="*/ 0 h 932603"/>
                  <a:gd name="connsiteX3" fmla="*/ 1283242 w 1283242"/>
                  <a:gd name="connsiteY3" fmla="*/ 155437 h 932603"/>
                  <a:gd name="connsiteX4" fmla="*/ 1283242 w 1283242"/>
                  <a:gd name="connsiteY4" fmla="*/ 777166 h 932603"/>
                  <a:gd name="connsiteX5" fmla="*/ 1127805 w 1283242"/>
                  <a:gd name="connsiteY5" fmla="*/ 932603 h 932603"/>
                  <a:gd name="connsiteX6" fmla="*/ 155437 w 1283242"/>
                  <a:gd name="connsiteY6" fmla="*/ 932603 h 932603"/>
                  <a:gd name="connsiteX7" fmla="*/ 0 w 1283242"/>
                  <a:gd name="connsiteY7" fmla="*/ 777166 h 932603"/>
                  <a:gd name="connsiteX8" fmla="*/ 0 w 1283242"/>
                  <a:gd name="connsiteY8" fmla="*/ 155437 h 93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3242" h="932603">
                    <a:moveTo>
                      <a:pt x="0" y="155437"/>
                    </a:moveTo>
                    <a:cubicBezTo>
                      <a:pt x="0" y="69592"/>
                      <a:pt x="69592" y="0"/>
                      <a:pt x="155437" y="0"/>
                    </a:cubicBezTo>
                    <a:lnTo>
                      <a:pt x="1127805" y="0"/>
                    </a:lnTo>
                    <a:cubicBezTo>
                      <a:pt x="1213650" y="0"/>
                      <a:pt x="1283242" y="69592"/>
                      <a:pt x="1283242" y="155437"/>
                    </a:cubicBezTo>
                    <a:lnTo>
                      <a:pt x="1283242" y="777166"/>
                    </a:lnTo>
                    <a:cubicBezTo>
                      <a:pt x="1283242" y="863011"/>
                      <a:pt x="1213650" y="932603"/>
                      <a:pt x="1127805" y="932603"/>
                    </a:cubicBezTo>
                    <a:lnTo>
                      <a:pt x="155437" y="932603"/>
                    </a:lnTo>
                    <a:cubicBezTo>
                      <a:pt x="69592" y="932603"/>
                      <a:pt x="0" y="863011"/>
                      <a:pt x="0" y="777166"/>
                    </a:cubicBezTo>
                    <a:lnTo>
                      <a:pt x="0" y="15543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1726" tIns="121726" rIns="121726" bIns="121726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2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النماذج</a:t>
                </a:r>
                <a:endParaRPr lang="en-US" sz="19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7036449" y="5557282"/>
                <a:ext cx="1626181" cy="920118"/>
              </a:xfrm>
              <a:custGeom>
                <a:avLst/>
                <a:gdLst>
                  <a:gd name="connsiteX0" fmla="*/ 0 w 1626181"/>
                  <a:gd name="connsiteY0" fmla="*/ 153356 h 920118"/>
                  <a:gd name="connsiteX1" fmla="*/ 153356 w 1626181"/>
                  <a:gd name="connsiteY1" fmla="*/ 0 h 920118"/>
                  <a:gd name="connsiteX2" fmla="*/ 1472825 w 1626181"/>
                  <a:gd name="connsiteY2" fmla="*/ 0 h 920118"/>
                  <a:gd name="connsiteX3" fmla="*/ 1626181 w 1626181"/>
                  <a:gd name="connsiteY3" fmla="*/ 153356 h 920118"/>
                  <a:gd name="connsiteX4" fmla="*/ 1626181 w 1626181"/>
                  <a:gd name="connsiteY4" fmla="*/ 766762 h 920118"/>
                  <a:gd name="connsiteX5" fmla="*/ 1472825 w 1626181"/>
                  <a:gd name="connsiteY5" fmla="*/ 920118 h 920118"/>
                  <a:gd name="connsiteX6" fmla="*/ 153356 w 1626181"/>
                  <a:gd name="connsiteY6" fmla="*/ 920118 h 920118"/>
                  <a:gd name="connsiteX7" fmla="*/ 0 w 1626181"/>
                  <a:gd name="connsiteY7" fmla="*/ 766762 h 920118"/>
                  <a:gd name="connsiteX8" fmla="*/ 0 w 1626181"/>
                  <a:gd name="connsiteY8" fmla="*/ 153356 h 920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6181" h="920118">
                    <a:moveTo>
                      <a:pt x="0" y="153356"/>
                    </a:moveTo>
                    <a:cubicBezTo>
                      <a:pt x="0" y="68660"/>
                      <a:pt x="68660" y="0"/>
                      <a:pt x="153356" y="0"/>
                    </a:cubicBezTo>
                    <a:lnTo>
                      <a:pt x="1472825" y="0"/>
                    </a:lnTo>
                    <a:cubicBezTo>
                      <a:pt x="1557521" y="0"/>
                      <a:pt x="1626181" y="68660"/>
                      <a:pt x="1626181" y="153356"/>
                    </a:cubicBezTo>
                    <a:lnTo>
                      <a:pt x="1626181" y="766762"/>
                    </a:lnTo>
                    <a:cubicBezTo>
                      <a:pt x="1626181" y="851458"/>
                      <a:pt x="1557521" y="920118"/>
                      <a:pt x="1472825" y="920118"/>
                    </a:cubicBezTo>
                    <a:lnTo>
                      <a:pt x="153356" y="920118"/>
                    </a:lnTo>
                    <a:cubicBezTo>
                      <a:pt x="68660" y="920118"/>
                      <a:pt x="0" y="851458"/>
                      <a:pt x="0" y="766762"/>
                    </a:cubicBezTo>
                    <a:lnTo>
                      <a:pt x="0" y="15335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1116" tIns="121116" rIns="121116" bIns="121116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2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الخدمات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9043884" y="5530299"/>
                <a:ext cx="1547272" cy="974083"/>
              </a:xfrm>
              <a:custGeom>
                <a:avLst/>
                <a:gdLst>
                  <a:gd name="connsiteX0" fmla="*/ 0 w 1547272"/>
                  <a:gd name="connsiteY0" fmla="*/ 162350 h 974083"/>
                  <a:gd name="connsiteX1" fmla="*/ 162350 w 1547272"/>
                  <a:gd name="connsiteY1" fmla="*/ 0 h 974083"/>
                  <a:gd name="connsiteX2" fmla="*/ 1384922 w 1547272"/>
                  <a:gd name="connsiteY2" fmla="*/ 0 h 974083"/>
                  <a:gd name="connsiteX3" fmla="*/ 1547272 w 1547272"/>
                  <a:gd name="connsiteY3" fmla="*/ 162350 h 974083"/>
                  <a:gd name="connsiteX4" fmla="*/ 1547272 w 1547272"/>
                  <a:gd name="connsiteY4" fmla="*/ 811733 h 974083"/>
                  <a:gd name="connsiteX5" fmla="*/ 1384922 w 1547272"/>
                  <a:gd name="connsiteY5" fmla="*/ 974083 h 974083"/>
                  <a:gd name="connsiteX6" fmla="*/ 162350 w 1547272"/>
                  <a:gd name="connsiteY6" fmla="*/ 974083 h 974083"/>
                  <a:gd name="connsiteX7" fmla="*/ 0 w 1547272"/>
                  <a:gd name="connsiteY7" fmla="*/ 811733 h 974083"/>
                  <a:gd name="connsiteX8" fmla="*/ 0 w 1547272"/>
                  <a:gd name="connsiteY8" fmla="*/ 162350 h 97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7272" h="974083">
                    <a:moveTo>
                      <a:pt x="0" y="162350"/>
                    </a:moveTo>
                    <a:cubicBezTo>
                      <a:pt x="0" y="72687"/>
                      <a:pt x="72687" y="0"/>
                      <a:pt x="162350" y="0"/>
                    </a:cubicBezTo>
                    <a:lnTo>
                      <a:pt x="1384922" y="0"/>
                    </a:lnTo>
                    <a:cubicBezTo>
                      <a:pt x="1474585" y="0"/>
                      <a:pt x="1547272" y="72687"/>
                      <a:pt x="1547272" y="162350"/>
                    </a:cubicBezTo>
                    <a:lnTo>
                      <a:pt x="1547272" y="811733"/>
                    </a:lnTo>
                    <a:cubicBezTo>
                      <a:pt x="1547272" y="901396"/>
                      <a:pt x="1474585" y="974083"/>
                      <a:pt x="1384922" y="974083"/>
                    </a:cubicBezTo>
                    <a:lnTo>
                      <a:pt x="162350" y="974083"/>
                    </a:lnTo>
                    <a:cubicBezTo>
                      <a:pt x="72687" y="974083"/>
                      <a:pt x="0" y="901396"/>
                      <a:pt x="0" y="811733"/>
                    </a:cubicBezTo>
                    <a:lnTo>
                      <a:pt x="0" y="1623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3751" tIns="123751" rIns="123751" bIns="12375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2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التقارير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07965" y="1056855"/>
              <a:ext cx="3927084" cy="3938237"/>
              <a:chOff x="2907965" y="1056855"/>
              <a:chExt cx="3927084" cy="3938237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147274" y="4067509"/>
                <a:ext cx="2104515" cy="53176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31769"/>
                    </a:lnTo>
                    <a:lnTo>
                      <a:pt x="2104515" y="531769"/>
                    </a:lnTo>
                  </a:path>
                </a:pathLst>
              </a:custGeom>
              <a:noFill/>
              <a:ln w="12700"/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Freeform 4"/>
              <p:cNvSpPr/>
              <p:nvPr/>
            </p:nvSpPr>
            <p:spPr>
              <a:xfrm>
                <a:off x="3780578" y="2838370"/>
                <a:ext cx="2210958" cy="43750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210958" y="0"/>
                    </a:moveTo>
                    <a:lnTo>
                      <a:pt x="2210958" y="271267"/>
                    </a:lnTo>
                    <a:lnTo>
                      <a:pt x="0" y="271267"/>
                    </a:lnTo>
                    <a:lnTo>
                      <a:pt x="0" y="437509"/>
                    </a:lnTo>
                  </a:path>
                </a:pathLst>
              </a:custGeom>
              <a:noFill/>
              <a:ln w="12700"/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Freeform 5"/>
              <p:cNvSpPr/>
              <p:nvPr/>
            </p:nvSpPr>
            <p:spPr>
              <a:xfrm>
                <a:off x="3699594" y="1848484"/>
                <a:ext cx="1500312" cy="59407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94070"/>
                    </a:lnTo>
                    <a:lnTo>
                      <a:pt x="1500312" y="594070"/>
                    </a:lnTo>
                  </a:path>
                </a:pathLst>
              </a:custGeom>
              <a:noFill/>
              <a:ln w="12700"/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 6"/>
              <p:cNvSpPr/>
              <p:nvPr/>
            </p:nvSpPr>
            <p:spPr>
              <a:xfrm>
                <a:off x="2907965" y="1056855"/>
                <a:ext cx="1583259" cy="791629"/>
              </a:xfrm>
              <a:custGeom>
                <a:avLst/>
                <a:gdLst>
                  <a:gd name="connsiteX0" fmla="*/ 0 w 1583259"/>
                  <a:gd name="connsiteY0" fmla="*/ 0 h 791629"/>
                  <a:gd name="connsiteX1" fmla="*/ 1583259 w 1583259"/>
                  <a:gd name="connsiteY1" fmla="*/ 0 h 791629"/>
                  <a:gd name="connsiteX2" fmla="*/ 1583259 w 1583259"/>
                  <a:gd name="connsiteY2" fmla="*/ 791629 h 791629"/>
                  <a:gd name="connsiteX3" fmla="*/ 0 w 1583259"/>
                  <a:gd name="connsiteY3" fmla="*/ 791629 h 791629"/>
                  <a:gd name="connsiteX4" fmla="*/ 0 w 1583259"/>
                  <a:gd name="connsiteY4" fmla="*/ 0 h 79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59" h="791629">
                    <a:moveTo>
                      <a:pt x="0" y="0"/>
                    </a:moveTo>
                    <a:lnTo>
                      <a:pt x="1583259" y="0"/>
                    </a:lnTo>
                    <a:lnTo>
                      <a:pt x="1583259" y="791629"/>
                    </a:lnTo>
                    <a:lnTo>
                      <a:pt x="0" y="791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5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الدور</a:t>
                </a: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199906" y="2046740"/>
                <a:ext cx="1583259" cy="791629"/>
              </a:xfrm>
              <a:custGeom>
                <a:avLst/>
                <a:gdLst>
                  <a:gd name="connsiteX0" fmla="*/ 0 w 1583259"/>
                  <a:gd name="connsiteY0" fmla="*/ 0 h 791629"/>
                  <a:gd name="connsiteX1" fmla="*/ 1583259 w 1583259"/>
                  <a:gd name="connsiteY1" fmla="*/ 0 h 791629"/>
                  <a:gd name="connsiteX2" fmla="*/ 1583259 w 1583259"/>
                  <a:gd name="connsiteY2" fmla="*/ 791629 h 791629"/>
                  <a:gd name="connsiteX3" fmla="*/ 0 w 1583259"/>
                  <a:gd name="connsiteY3" fmla="*/ 791629 h 791629"/>
                  <a:gd name="connsiteX4" fmla="*/ 0 w 1583259"/>
                  <a:gd name="connsiteY4" fmla="*/ 0 h 79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59" h="791629">
                    <a:moveTo>
                      <a:pt x="0" y="0"/>
                    </a:moveTo>
                    <a:lnTo>
                      <a:pt x="1583259" y="0"/>
                    </a:lnTo>
                    <a:lnTo>
                      <a:pt x="1583259" y="791629"/>
                    </a:lnTo>
                    <a:lnTo>
                      <a:pt x="0" y="791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5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الالتزام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988948" y="3275879"/>
                <a:ext cx="1583259" cy="791629"/>
              </a:xfrm>
              <a:custGeom>
                <a:avLst/>
                <a:gdLst>
                  <a:gd name="connsiteX0" fmla="*/ 0 w 1583259"/>
                  <a:gd name="connsiteY0" fmla="*/ 0 h 791629"/>
                  <a:gd name="connsiteX1" fmla="*/ 1583259 w 1583259"/>
                  <a:gd name="connsiteY1" fmla="*/ 0 h 791629"/>
                  <a:gd name="connsiteX2" fmla="*/ 1583259 w 1583259"/>
                  <a:gd name="connsiteY2" fmla="*/ 791629 h 791629"/>
                  <a:gd name="connsiteX3" fmla="*/ 0 w 1583259"/>
                  <a:gd name="connsiteY3" fmla="*/ 791629 h 791629"/>
                  <a:gd name="connsiteX4" fmla="*/ 0 w 1583259"/>
                  <a:gd name="connsiteY4" fmla="*/ 0 h 79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59" h="791629">
                    <a:moveTo>
                      <a:pt x="0" y="0"/>
                    </a:moveTo>
                    <a:lnTo>
                      <a:pt x="1583259" y="0"/>
                    </a:lnTo>
                    <a:lnTo>
                      <a:pt x="1583259" y="791629"/>
                    </a:lnTo>
                    <a:lnTo>
                      <a:pt x="0" y="791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5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الامتياز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251790" y="4203463"/>
                <a:ext cx="1583259" cy="791629"/>
              </a:xfrm>
              <a:custGeom>
                <a:avLst/>
                <a:gdLst>
                  <a:gd name="connsiteX0" fmla="*/ 0 w 1583259"/>
                  <a:gd name="connsiteY0" fmla="*/ 0 h 791629"/>
                  <a:gd name="connsiteX1" fmla="*/ 1583259 w 1583259"/>
                  <a:gd name="connsiteY1" fmla="*/ 0 h 791629"/>
                  <a:gd name="connsiteX2" fmla="*/ 1583259 w 1583259"/>
                  <a:gd name="connsiteY2" fmla="*/ 791629 h 791629"/>
                  <a:gd name="connsiteX3" fmla="*/ 0 w 1583259"/>
                  <a:gd name="connsiteY3" fmla="*/ 791629 h 791629"/>
                  <a:gd name="connsiteX4" fmla="*/ 0 w 1583259"/>
                  <a:gd name="connsiteY4" fmla="*/ 0 h 79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59" h="791629">
                    <a:moveTo>
                      <a:pt x="0" y="0"/>
                    </a:moveTo>
                    <a:lnTo>
                      <a:pt x="1583259" y="0"/>
                    </a:lnTo>
                    <a:lnTo>
                      <a:pt x="1583259" y="791629"/>
                    </a:lnTo>
                    <a:lnTo>
                      <a:pt x="0" y="791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5000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الإذن</a:t>
                </a:r>
              </a:p>
            </p:txBody>
          </p: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xmlns="" id="{1119897F-B060-4641-A056-F7834D10DEB2}"/>
                </a:ext>
              </a:extLst>
            </p:cNvPr>
            <p:cNvCxnSpPr/>
            <p:nvPr/>
          </p:nvCxnSpPr>
          <p:spPr>
            <a:xfrm>
              <a:off x="5997677" y="5014452"/>
              <a:ext cx="0" cy="5014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7788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321E4-E613-4A20-A6F2-E059C8F07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fabdb0-6811-4e35-981a-198c29cbb8c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1178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Shang, Yan</cp:lastModifiedBy>
  <cp:revision>68</cp:revision>
  <dcterms:created xsi:type="dcterms:W3CDTF">2018-07-31T14:16:34Z</dcterms:created>
  <dcterms:modified xsi:type="dcterms:W3CDTF">2021-07-14T09:35:36Z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