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8"/>
  </p:notesMasterIdLst>
  <p:handoutMasterIdLst>
    <p:handoutMasterId r:id="rId9"/>
  </p:handoutMasterIdLst>
  <p:sldIdLst>
    <p:sldId id="1720" r:id="rId6"/>
    <p:sldId id="1778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20"/>
            <p14:sldId id="1778"/>
          </p14:sldIdLst>
        </p14:section>
        <p14:section name="To be Deleted" id="{F26A2E8A-F64C-4800-B444-9108FACED5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83" d="100"/>
          <a:sy n="83" d="100"/>
        </p:scale>
        <p:origin x="60" y="1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7/20/2021 2:27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7/20/2021 2:27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7/20/2021 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=""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=""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=""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=""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=""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=""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=""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=""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=""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=""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=""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=""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=""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=""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=""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=""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=""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=""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=""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535115"/>
            <a:ext cx="10630140" cy="997196"/>
          </a:xfrm>
        </p:spPr>
        <p:txBody>
          <a:bodyPr/>
          <a:lstStyle/>
          <a:p>
            <a:r>
              <a:rPr lang="bs-Latn-BA" dirty="0"/>
              <a:t>Module </a:t>
            </a:r>
            <a:r>
              <a:rPr lang="en-US" dirty="0"/>
              <a:t>14</a:t>
            </a:r>
            <a:r>
              <a:rPr lang="bs-Latn-BA" dirty="0"/>
              <a:t> : </a:t>
            </a:r>
            <a:r>
              <a:rPr lang="en-US" dirty="0"/>
              <a:t>Preparing for go-live with Dynamics 365 for Finance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rtlCol="1"/>
          <a:lstStyle/>
          <a:p>
            <a:pPr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  <a:rtl/>
              </a:rPr>
              <a:t>عملية العرض المباشر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4219E62-9C4A-4393-AE1D-8D4ECB0F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" y="1279051"/>
            <a:ext cx="12175955" cy="5222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7DBE4D8-D952-41B5-8D34-8B7B46C5C8FE}"/>
              </a:ext>
            </a:extLst>
          </p:cNvPr>
          <p:cNvSpPr txBox="1"/>
          <p:nvPr/>
        </p:nvSpPr>
        <p:spPr>
          <a:xfrm flipH="1">
            <a:off x="9978960" y="2307363"/>
            <a:ext cx="1230273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تحديث تاريخ العرض المباشر في </a:t>
            </a:r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LCS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642969C-E389-493D-A795-0151C9E6A013}"/>
              </a:ext>
            </a:extLst>
          </p:cNvPr>
          <p:cNvSpPr txBox="1"/>
          <p:nvPr/>
        </p:nvSpPr>
        <p:spPr>
          <a:xfrm flipH="1">
            <a:off x="8539295" y="5076505"/>
            <a:ext cx="1473160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إكمال قائمة اختيار ما قبل 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العرض </a:t>
            </a:r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المباشر وإرسالها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7D8DE8-EF53-4AD4-93B7-1D21C4C33B17}"/>
              </a:ext>
            </a:extLst>
          </p:cNvPr>
          <p:cNvSpPr txBox="1"/>
          <p:nvPr/>
        </p:nvSpPr>
        <p:spPr>
          <a:xfrm flipH="1">
            <a:off x="7901483" y="2384839"/>
            <a:ext cx="953787" cy="43088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ورشة عمل تقييم العرض المباشر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8C2869-A9CA-4284-98FB-593A78BBD36A}"/>
              </a:ext>
            </a:extLst>
          </p:cNvPr>
          <p:cNvSpPr txBox="1"/>
          <p:nvPr/>
        </p:nvSpPr>
        <p:spPr>
          <a:xfrm flipH="1">
            <a:off x="6786582" y="5041894"/>
            <a:ext cx="1101264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إصدار لنشر الإنتاج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FD56743-7564-43D2-BBCD-10387C842EA7}"/>
              </a:ext>
            </a:extLst>
          </p:cNvPr>
          <p:cNvSpPr txBox="1"/>
          <p:nvPr/>
        </p:nvSpPr>
        <p:spPr>
          <a:xfrm flipH="1">
            <a:off x="7620154" y="3766560"/>
            <a:ext cx="771491" cy="30777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مراجعة مهندس </a:t>
            </a:r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FastTrack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41A3DCC-E36E-4123-AAA5-44F75114B80E}"/>
              </a:ext>
            </a:extLst>
          </p:cNvPr>
          <p:cNvSpPr txBox="1"/>
          <p:nvPr/>
        </p:nvSpPr>
        <p:spPr>
          <a:xfrm flipH="1">
            <a:off x="5812739" y="3890473"/>
            <a:ext cx="477696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تغيير الحجم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751B956-43CE-4D41-9568-06A72BF39380}"/>
              </a:ext>
            </a:extLst>
          </p:cNvPr>
          <p:cNvSpPr txBox="1"/>
          <p:nvPr/>
        </p:nvSpPr>
        <p:spPr>
          <a:xfrm flipH="1">
            <a:off x="5172970" y="3892836"/>
            <a:ext cx="216406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النشر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74AC2E-8031-4C33-AEEF-E6DD0CF0A087}"/>
              </a:ext>
            </a:extLst>
          </p:cNvPr>
          <p:cNvSpPr txBox="1"/>
          <p:nvPr/>
        </p:nvSpPr>
        <p:spPr>
          <a:xfrm flipH="1">
            <a:off x="4364649" y="3890473"/>
            <a:ext cx="219611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تثبيت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16A0578-A451-4332-8BD8-C0CC6CEE7A24}"/>
              </a:ext>
            </a:extLst>
          </p:cNvPr>
          <p:cNvSpPr txBox="1"/>
          <p:nvPr/>
        </p:nvSpPr>
        <p:spPr>
          <a:xfrm flipH="1">
            <a:off x="3788650" y="3892836"/>
            <a:ext cx="166712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نسخ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396A7AD-CFA1-4198-A6F3-DF72E07D7DB4}"/>
              </a:ext>
            </a:extLst>
          </p:cNvPr>
          <p:cNvSpPr txBox="1"/>
          <p:nvPr/>
        </p:nvSpPr>
        <p:spPr>
          <a:xfrm flipH="1">
            <a:off x="2479005" y="3901219"/>
            <a:ext cx="851195" cy="153888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r" rtl="1"/>
            <a:r>
              <a:rPr lang="ar-SA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إنهاء الخطة المرحلية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37D6F8-E969-4402-8FF0-BCB678505B9D}"/>
              </a:ext>
            </a:extLst>
          </p:cNvPr>
          <p:cNvSpPr txBox="1"/>
          <p:nvPr/>
        </p:nvSpPr>
        <p:spPr>
          <a:xfrm flipH="1">
            <a:off x="5874559" y="2593182"/>
            <a:ext cx="958596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طلب نشر الإنتاج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8F1BCB-E143-422D-82CF-F7D3884A4034}"/>
              </a:ext>
            </a:extLst>
          </p:cNvPr>
          <p:cNvSpPr txBox="1"/>
          <p:nvPr/>
        </p:nvSpPr>
        <p:spPr>
          <a:xfrm flipH="1">
            <a:off x="4171769" y="5076505"/>
            <a:ext cx="1173398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إرسال طلب تثبيت 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الحزمة </a:t>
            </a:r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القابلة للنشر*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66C422-393C-4703-B462-5DBAE7A39AC6}"/>
              </a:ext>
            </a:extLst>
          </p:cNvPr>
          <p:cNvSpPr txBox="1"/>
          <p:nvPr/>
        </p:nvSpPr>
        <p:spPr>
          <a:xfrm flipH="1">
            <a:off x="3412240" y="2383549"/>
            <a:ext cx="1550104" cy="430887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إرسال طلب لنسخ </a:t>
            </a:r>
            <a:r>
              <a:rPr lang="ar-S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قاعدة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/>
            </a:r>
            <a:b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</a:br>
            <a:r>
              <a:rPr lang="ar-S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 </a:t>
            </a:r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البيانات من وضع الحماية*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0B341B0-DF72-4A1D-83A5-677A52155666}"/>
              </a:ext>
            </a:extLst>
          </p:cNvPr>
          <p:cNvSpPr txBox="1"/>
          <p:nvPr/>
        </p:nvSpPr>
        <p:spPr>
          <a:xfrm flipH="1">
            <a:off x="3213357" y="5064418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الإنتاج جاهز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4C1F1FF-4302-47C1-BC59-782DC2036F73}"/>
              </a:ext>
            </a:extLst>
          </p:cNvPr>
          <p:cNvSpPr txBox="1"/>
          <p:nvPr/>
        </p:nvSpPr>
        <p:spPr>
          <a:xfrm flipH="1">
            <a:off x="1119955" y="2630526"/>
            <a:ext cx="891270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العرض المباشر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E8C4271-F265-4E55-8D2A-6D66C7424D7C}"/>
              </a:ext>
            </a:extLst>
          </p:cNvPr>
          <p:cNvSpPr txBox="1"/>
          <p:nvPr/>
        </p:nvSpPr>
        <p:spPr>
          <a:xfrm flipH="1">
            <a:off x="1399717" y="6286451"/>
            <a:ext cx="573875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SA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* إن أمكن</a:t>
            </a:r>
          </a:p>
        </p:txBody>
      </p:sp>
    </p:spTree>
    <p:extLst>
      <p:ext uri="{BB962C8B-B14F-4D97-AF65-F5344CB8AC3E}">
        <p14:creationId xmlns:p14="http://schemas.microsoft.com/office/powerpoint/2010/main" val="14057788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DBAF52-83A1-4B91-876D-3E4C55A2F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1fabdb0-6811-4e35-981a-198c29cbb8c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1000</TotalTime>
  <Words>92</Words>
  <Application>Microsoft Office PowerPoint</Application>
  <PresentationFormat>Widescreen</PresentationFormat>
  <Paragraphs>21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Module 14 : Preparing for go-live with Dynamics 365 for Finance and Operations</vt:lpstr>
      <vt:lpstr>عملية العرض المباشر</vt:lpstr>
    </vt:vector>
  </TitlesOfParts>
  <Manager>&lt;Comms manager name here&gt;</Manager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Shang, Yan</cp:lastModifiedBy>
  <cp:revision>61</cp:revision>
  <dcterms:created xsi:type="dcterms:W3CDTF">2018-07-31T14:16:34Z</dcterms:created>
  <dcterms:modified xsi:type="dcterms:W3CDTF">2021-07-20T06:31:54Z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