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6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6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8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CE1F1-824A-45DD-A686-439126F03D0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212C-869B-48D3-9E60-1B37815B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flow shows the hierarchy of security within Finance and Operations from role to duty to privilege to permission." title="Implement Security - Security hierarchy"/>
          <p:cNvGrpSpPr/>
          <p:nvPr/>
        </p:nvGrpSpPr>
        <p:grpSpPr>
          <a:xfrm flipH="1">
            <a:off x="3417713" y="2053686"/>
            <a:ext cx="5116984" cy="2505190"/>
            <a:chOff x="3417713" y="2053686"/>
            <a:chExt cx="5116984" cy="2505190"/>
          </a:xfrm>
        </p:grpSpPr>
        <p:sp>
          <p:nvSpPr>
            <p:cNvPr id="3" name="Freeform 2"/>
            <p:cNvSpPr/>
            <p:nvPr/>
          </p:nvSpPr>
          <p:spPr>
            <a:xfrm>
              <a:off x="3417713" y="3502530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المستخدم</a:t>
              </a:r>
            </a:p>
          </p:txBody>
        </p:sp>
        <p:sp>
          <p:nvSpPr>
            <p:cNvPr id="5" name="Freeform 4"/>
            <p:cNvSpPr/>
            <p:nvPr/>
          </p:nvSpPr>
          <p:spPr>
            <a:xfrm rot="18289469">
              <a:off x="4076546" y="3459547"/>
              <a:ext cx="543056" cy="27817"/>
            </a:xfrm>
            <a:custGeom>
              <a:avLst/>
              <a:gdLst>
                <a:gd name="connsiteX0" fmla="*/ 0 w 543056"/>
                <a:gd name="connsiteY0" fmla="*/ 13908 h 27817"/>
                <a:gd name="connsiteX1" fmla="*/ 543056 w 543056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056" h="27817">
                  <a:moveTo>
                    <a:pt x="0" y="13908"/>
                  </a:moveTo>
                  <a:lnTo>
                    <a:pt x="543056" y="1390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0651" tIns="332" rIns="270652" bIns="332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4503134" y="3056732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الدور </a:t>
              </a:r>
              <a:r>
                <a:rPr lang="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7" name="Freeform 6"/>
            <p:cNvSpPr/>
            <p:nvPr/>
          </p:nvSpPr>
          <p:spPr>
            <a:xfrm rot="19457599">
              <a:off x="5242538" y="3125199"/>
              <a:ext cx="381914" cy="27817"/>
            </a:xfrm>
            <a:custGeom>
              <a:avLst/>
              <a:gdLst>
                <a:gd name="connsiteX0" fmla="*/ 0 w 381914"/>
                <a:gd name="connsiteY0" fmla="*/ 13908 h 27817"/>
                <a:gd name="connsiteX1" fmla="*/ 381914 w 381914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14" h="27817">
                  <a:moveTo>
                    <a:pt x="0" y="13908"/>
                  </a:moveTo>
                  <a:lnTo>
                    <a:pt x="381914" y="13908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4109" tIns="4359" rIns="194109" bIns="4362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588555" y="2833833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الالتزام </a:t>
              </a:r>
              <a:r>
                <a:rPr lang="" sz="1800" kern="1200" baseline="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9" name="Freeform 8"/>
            <p:cNvSpPr/>
            <p:nvPr/>
          </p:nvSpPr>
          <p:spPr>
            <a:xfrm rot="17500715">
              <a:off x="6099153" y="2623676"/>
              <a:ext cx="839525" cy="27817"/>
            </a:xfrm>
            <a:custGeom>
              <a:avLst/>
              <a:gdLst>
                <a:gd name="connsiteX0" fmla="*/ 0 w 839525"/>
                <a:gd name="connsiteY0" fmla="*/ 13908 h 27817"/>
                <a:gd name="connsiteX1" fmla="*/ 839525 w 839525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9525" h="27817">
                  <a:moveTo>
                    <a:pt x="0" y="13908"/>
                  </a:moveTo>
                  <a:lnTo>
                    <a:pt x="839525" y="1390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1474" tIns="-7080" rIns="411474" bIns="-7080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673976" y="2053686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الامتياز </a:t>
              </a:r>
              <a:r>
                <a:rPr lang="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449277" y="2233603"/>
              <a:ext cx="310120" cy="27817"/>
            </a:xfrm>
            <a:custGeom>
              <a:avLst/>
              <a:gdLst>
                <a:gd name="connsiteX0" fmla="*/ 0 w 310120"/>
                <a:gd name="connsiteY0" fmla="*/ 13908 h 27817"/>
                <a:gd name="connsiteX1" fmla="*/ 310120 w 310120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120" h="27817">
                  <a:moveTo>
                    <a:pt x="0" y="13908"/>
                  </a:moveTo>
                  <a:lnTo>
                    <a:pt x="310120" y="1390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07" tIns="6155" rIns="160007" bIns="6156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759397" y="2053686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الإذن </a:t>
              </a:r>
              <a:r>
                <a:rPr lang="" sz="1800" kern="1200" baseline="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13" name="Freeform 12"/>
            <p:cNvSpPr/>
            <p:nvPr/>
          </p:nvSpPr>
          <p:spPr>
            <a:xfrm rot="20413970">
              <a:off x="6354147" y="2958024"/>
              <a:ext cx="329538" cy="27817"/>
            </a:xfrm>
            <a:custGeom>
              <a:avLst/>
              <a:gdLst>
                <a:gd name="connsiteX0" fmla="*/ 0 w 329538"/>
                <a:gd name="connsiteY0" fmla="*/ 13908 h 27817"/>
                <a:gd name="connsiteX1" fmla="*/ 329538 w 329538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9538" h="27817">
                  <a:moveTo>
                    <a:pt x="0" y="13908"/>
                  </a:moveTo>
                  <a:lnTo>
                    <a:pt x="329538" y="1390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9230" tIns="5670" rIns="169231" bIns="5670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73976" y="2722383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الامتياز </a:t>
              </a:r>
              <a:r>
                <a:rPr lang="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15" name="Freeform 14"/>
            <p:cNvSpPr/>
            <p:nvPr/>
          </p:nvSpPr>
          <p:spPr>
            <a:xfrm rot="19457599">
              <a:off x="7413380" y="2790850"/>
              <a:ext cx="381914" cy="27817"/>
            </a:xfrm>
            <a:custGeom>
              <a:avLst/>
              <a:gdLst>
                <a:gd name="connsiteX0" fmla="*/ 0 w 381914"/>
                <a:gd name="connsiteY0" fmla="*/ 13908 h 27817"/>
                <a:gd name="connsiteX1" fmla="*/ 381914 w 381914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14" h="27817">
                  <a:moveTo>
                    <a:pt x="0" y="13908"/>
                  </a:moveTo>
                  <a:lnTo>
                    <a:pt x="381914" y="1390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4108" tIns="4360" rIns="194110" bIns="4361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759397" y="2499484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الإذن </a:t>
              </a:r>
              <a:r>
                <a:rPr lang="" sz="1800" kern="1200" baseline="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17" name="Freeform 16"/>
            <p:cNvSpPr/>
            <p:nvPr/>
          </p:nvSpPr>
          <p:spPr>
            <a:xfrm rot="2142401">
              <a:off x="7413380" y="3013749"/>
              <a:ext cx="381914" cy="27817"/>
            </a:xfrm>
            <a:custGeom>
              <a:avLst/>
              <a:gdLst>
                <a:gd name="connsiteX0" fmla="*/ 0 w 381914"/>
                <a:gd name="connsiteY0" fmla="*/ 13908 h 27817"/>
                <a:gd name="connsiteX1" fmla="*/ 381914 w 381914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14" h="27817">
                  <a:moveTo>
                    <a:pt x="0" y="13908"/>
                  </a:moveTo>
                  <a:lnTo>
                    <a:pt x="381914" y="1390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4109" tIns="4361" rIns="194109" bIns="4360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759397" y="2945282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الإذن </a:t>
              </a:r>
              <a:r>
                <a:rPr lang="" sz="1800" kern="1200" baseline="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19" name="Freeform 18"/>
            <p:cNvSpPr/>
            <p:nvPr/>
          </p:nvSpPr>
          <p:spPr>
            <a:xfrm rot="4099285">
              <a:off x="6099153" y="3403822"/>
              <a:ext cx="839525" cy="27817"/>
            </a:xfrm>
            <a:custGeom>
              <a:avLst/>
              <a:gdLst>
                <a:gd name="connsiteX0" fmla="*/ 0 w 839525"/>
                <a:gd name="connsiteY0" fmla="*/ 13908 h 27817"/>
                <a:gd name="connsiteX1" fmla="*/ 839525 w 839525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9525" h="27817">
                  <a:moveTo>
                    <a:pt x="0" y="13908"/>
                  </a:moveTo>
                  <a:lnTo>
                    <a:pt x="839525" y="1390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1475" tIns="-7081" rIns="411473" bIns="-7079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673976" y="3613979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الامتياز </a:t>
              </a:r>
              <a:r>
                <a:rPr lang="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21" name="Freeform 20"/>
            <p:cNvSpPr/>
            <p:nvPr/>
          </p:nvSpPr>
          <p:spPr>
            <a:xfrm rot="19457599">
              <a:off x="7413380" y="3682446"/>
              <a:ext cx="381914" cy="27817"/>
            </a:xfrm>
            <a:custGeom>
              <a:avLst/>
              <a:gdLst>
                <a:gd name="connsiteX0" fmla="*/ 0 w 381914"/>
                <a:gd name="connsiteY0" fmla="*/ 13908 h 27817"/>
                <a:gd name="connsiteX1" fmla="*/ 381914 w 381914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14" h="27817">
                  <a:moveTo>
                    <a:pt x="0" y="13908"/>
                  </a:moveTo>
                  <a:lnTo>
                    <a:pt x="381914" y="1390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4108" tIns="4360" rIns="194110" bIns="4361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759397" y="3391080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الإذن </a:t>
              </a:r>
              <a:r>
                <a:rPr lang="" sz="1800" kern="1200" baseline="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4</a:t>
              </a:r>
            </a:p>
          </p:txBody>
        </p:sp>
        <p:sp>
          <p:nvSpPr>
            <p:cNvPr id="23" name="Freeform 22"/>
            <p:cNvSpPr/>
            <p:nvPr/>
          </p:nvSpPr>
          <p:spPr>
            <a:xfrm rot="2142401">
              <a:off x="7413380" y="3905345"/>
              <a:ext cx="381914" cy="27817"/>
            </a:xfrm>
            <a:custGeom>
              <a:avLst/>
              <a:gdLst>
                <a:gd name="connsiteX0" fmla="*/ 0 w 381914"/>
                <a:gd name="connsiteY0" fmla="*/ 13908 h 27817"/>
                <a:gd name="connsiteX1" fmla="*/ 381914 w 381914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14" h="27817">
                  <a:moveTo>
                    <a:pt x="0" y="13908"/>
                  </a:moveTo>
                  <a:lnTo>
                    <a:pt x="381914" y="13908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4109" tIns="4361" rIns="194109" bIns="4360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59397" y="3836878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الإذن </a:t>
              </a:r>
              <a:r>
                <a:rPr lang="" sz="1800" kern="1200" baseline="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5</a:t>
              </a:r>
            </a:p>
          </p:txBody>
        </p:sp>
        <p:sp>
          <p:nvSpPr>
            <p:cNvPr id="25" name="Freeform 24"/>
            <p:cNvSpPr/>
            <p:nvPr/>
          </p:nvSpPr>
          <p:spPr>
            <a:xfrm rot="2142401">
              <a:off x="5242538" y="3348098"/>
              <a:ext cx="381914" cy="27817"/>
            </a:xfrm>
            <a:custGeom>
              <a:avLst/>
              <a:gdLst>
                <a:gd name="connsiteX0" fmla="*/ 0 w 381914"/>
                <a:gd name="connsiteY0" fmla="*/ 13908 h 27817"/>
                <a:gd name="connsiteX1" fmla="*/ 381914 w 381914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14" h="27817">
                  <a:moveTo>
                    <a:pt x="0" y="13908"/>
                  </a:moveTo>
                  <a:lnTo>
                    <a:pt x="381914" y="13908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4108" tIns="4360" rIns="194110" bIns="4361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88555" y="3279631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الالتزام </a:t>
              </a:r>
              <a:r>
                <a:rPr lang="" sz="1800" kern="1200" baseline="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3310531">
              <a:off x="4076546" y="3905345"/>
              <a:ext cx="543056" cy="27817"/>
            </a:xfrm>
            <a:custGeom>
              <a:avLst/>
              <a:gdLst>
                <a:gd name="connsiteX0" fmla="*/ 0 w 543056"/>
                <a:gd name="connsiteY0" fmla="*/ 13908 h 27817"/>
                <a:gd name="connsiteX1" fmla="*/ 543056 w 543056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056" h="27817">
                  <a:moveTo>
                    <a:pt x="0" y="13908"/>
                  </a:moveTo>
                  <a:lnTo>
                    <a:pt x="543056" y="1390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0652" tIns="331" rIns="270651" bIns="333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503134" y="3948327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الدور </a:t>
              </a:r>
              <a:r>
                <a:rPr lang="" sz="18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29" name="Freeform 28"/>
            <p:cNvSpPr/>
            <p:nvPr/>
          </p:nvSpPr>
          <p:spPr>
            <a:xfrm rot="19457599">
              <a:off x="5242538" y="4016794"/>
              <a:ext cx="381914" cy="27817"/>
            </a:xfrm>
            <a:custGeom>
              <a:avLst/>
              <a:gdLst>
                <a:gd name="connsiteX0" fmla="*/ 0 w 381914"/>
                <a:gd name="connsiteY0" fmla="*/ 13908 h 27817"/>
                <a:gd name="connsiteX1" fmla="*/ 381914 w 381914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14" h="27817">
                  <a:moveTo>
                    <a:pt x="0" y="13908"/>
                  </a:moveTo>
                  <a:lnTo>
                    <a:pt x="381914" y="13908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4108" tIns="4360" rIns="194110" bIns="4361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588555" y="3725428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الالتزام </a:t>
              </a:r>
              <a:r>
                <a:rPr lang="" sz="1800" kern="1200" baseline="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31" name="Freeform 30"/>
            <p:cNvSpPr/>
            <p:nvPr/>
          </p:nvSpPr>
          <p:spPr>
            <a:xfrm rot="2142401">
              <a:off x="5242538" y="4239693"/>
              <a:ext cx="381914" cy="27817"/>
            </a:xfrm>
            <a:custGeom>
              <a:avLst/>
              <a:gdLst>
                <a:gd name="connsiteX0" fmla="*/ 0 w 381914"/>
                <a:gd name="connsiteY0" fmla="*/ 13908 h 27817"/>
                <a:gd name="connsiteX1" fmla="*/ 381914 w 381914"/>
                <a:gd name="connsiteY1" fmla="*/ 13908 h 2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14" h="27817">
                  <a:moveTo>
                    <a:pt x="0" y="13908"/>
                  </a:moveTo>
                  <a:lnTo>
                    <a:pt x="381914" y="13908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4109" tIns="4361" rIns="194109" bIns="4360" numCol="1" spcCol="1270" anchor="ctr" anchorCtr="0">
              <a:noAutofit/>
            </a:bodyPr>
            <a:lstStyle/>
            <a:p>
              <a:pPr lvl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baseline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588555" y="4171226"/>
              <a:ext cx="775300" cy="387650"/>
            </a:xfrm>
            <a:custGeom>
              <a:avLst/>
              <a:gdLst>
                <a:gd name="connsiteX0" fmla="*/ 0 w 775300"/>
                <a:gd name="connsiteY0" fmla="*/ 38765 h 387650"/>
                <a:gd name="connsiteX1" fmla="*/ 38765 w 775300"/>
                <a:gd name="connsiteY1" fmla="*/ 0 h 387650"/>
                <a:gd name="connsiteX2" fmla="*/ 736535 w 775300"/>
                <a:gd name="connsiteY2" fmla="*/ 0 h 387650"/>
                <a:gd name="connsiteX3" fmla="*/ 775300 w 775300"/>
                <a:gd name="connsiteY3" fmla="*/ 38765 h 387650"/>
                <a:gd name="connsiteX4" fmla="*/ 775300 w 775300"/>
                <a:gd name="connsiteY4" fmla="*/ 348885 h 387650"/>
                <a:gd name="connsiteX5" fmla="*/ 736535 w 775300"/>
                <a:gd name="connsiteY5" fmla="*/ 387650 h 387650"/>
                <a:gd name="connsiteX6" fmla="*/ 38765 w 775300"/>
                <a:gd name="connsiteY6" fmla="*/ 387650 h 387650"/>
                <a:gd name="connsiteX7" fmla="*/ 0 w 775300"/>
                <a:gd name="connsiteY7" fmla="*/ 348885 h 387650"/>
                <a:gd name="connsiteX8" fmla="*/ 0 w 775300"/>
                <a:gd name="connsiteY8" fmla="*/ 38765 h 3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300" h="387650">
                  <a:moveTo>
                    <a:pt x="0" y="38765"/>
                  </a:moveTo>
                  <a:cubicBezTo>
                    <a:pt x="0" y="17356"/>
                    <a:pt x="17356" y="0"/>
                    <a:pt x="38765" y="0"/>
                  </a:cubicBezTo>
                  <a:lnTo>
                    <a:pt x="736535" y="0"/>
                  </a:lnTo>
                  <a:cubicBezTo>
                    <a:pt x="757944" y="0"/>
                    <a:pt x="775300" y="17356"/>
                    <a:pt x="775300" y="38765"/>
                  </a:cubicBezTo>
                  <a:lnTo>
                    <a:pt x="775300" y="348885"/>
                  </a:lnTo>
                  <a:cubicBezTo>
                    <a:pt x="775300" y="370294"/>
                    <a:pt x="757944" y="387650"/>
                    <a:pt x="736535" y="387650"/>
                  </a:cubicBezTo>
                  <a:lnTo>
                    <a:pt x="38765" y="387650"/>
                  </a:lnTo>
                  <a:cubicBezTo>
                    <a:pt x="17356" y="387650"/>
                    <a:pt x="0" y="370294"/>
                    <a:pt x="0" y="348885"/>
                  </a:cubicBezTo>
                  <a:lnTo>
                    <a:pt x="0" y="387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84" tIns="22784" rIns="22784" bIns="22784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800" kern="1200" baseline="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الالتزام </a:t>
              </a:r>
              <a:r>
                <a:rPr lang="" sz="1800" kern="1200" baseline="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62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BC6DB9-582B-47C5-AD3D-6A58CF1B4C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C04857-1899-41B0-B437-91BFAA1E8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0B056B-AE1A-4298-BD48-5446983525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Clay</dc:creator>
  <cp:lastModifiedBy>Shang, Yan</cp:lastModifiedBy>
  <cp:revision>6</cp:revision>
  <dcterms:created xsi:type="dcterms:W3CDTF">2019-06-12T21:45:34Z</dcterms:created>
  <dcterms:modified xsi:type="dcterms:W3CDTF">2021-07-14T09:52:20Z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cstorega@microsoft.com</vt:lpwstr>
  </property>
  <property fmtid="{D5CDD505-2E9C-101B-9397-08002B2CF9AE}" pid="6" name="MSIP_Label_f42aa342-8706-4288-bd11-ebb85995028c_SetDate">
    <vt:lpwstr>2019-11-19T10:17:55.9603312Z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018ed27d-53a6-4397-ac61-b0b47ab6d482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