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72D4-12C4-4A0A-930F-D7EE2A0662C1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A96B-3F4C-4027-A6A1-9ABAB146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79119" y="342900"/>
            <a:ext cx="2893423" cy="734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جديد - طريقة عرض قابلة للتحرير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2977705" y="547688"/>
            <a:ext cx="5888483" cy="5138737"/>
            <a:chOff x="2977705" y="547688"/>
            <a:chExt cx="5888483" cy="5138737"/>
          </a:xfrm>
        </p:grpSpPr>
        <p:sp>
          <p:nvSpPr>
            <p:cNvPr id="28" name="AutoShape 64"/>
            <p:cNvSpPr>
              <a:spLocks noChangeShapeType="1"/>
            </p:cNvSpPr>
            <p:nvPr/>
          </p:nvSpPr>
          <p:spPr bwMode="auto">
            <a:xfrm>
              <a:off x="8099425" y="2422525"/>
              <a:ext cx="0" cy="237744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AutoShape 63"/>
            <p:cNvSpPr>
              <a:spLocks noChangeArrowheads="1"/>
            </p:cNvSpPr>
            <p:nvPr/>
          </p:nvSpPr>
          <p:spPr bwMode="auto">
            <a:xfrm>
              <a:off x="5205413" y="547688"/>
              <a:ext cx="1527175" cy="90963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1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62"/>
            <p:cNvSpPr>
              <a:spLocks noChangeArrowheads="1"/>
            </p:cNvSpPr>
            <p:nvPr/>
          </p:nvSpPr>
          <p:spPr bwMode="auto">
            <a:xfrm>
              <a:off x="5195888" y="3346450"/>
              <a:ext cx="1527175" cy="9096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3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لا تعمل هذه المهمة إلا في حالة نجاح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2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AutoShape 61"/>
            <p:cNvSpPr>
              <a:spLocks noChangeArrowheads="1"/>
            </p:cNvSpPr>
            <p:nvPr/>
          </p:nvSpPr>
          <p:spPr bwMode="auto">
            <a:xfrm>
              <a:off x="5195888" y="1930400"/>
              <a:ext cx="1527175" cy="9096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2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تعمل هذه المهمة عند اكتمال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1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AutoShape 60"/>
            <p:cNvSpPr>
              <a:spLocks noChangeArrowheads="1"/>
            </p:cNvSpPr>
            <p:nvPr/>
          </p:nvSpPr>
          <p:spPr bwMode="auto">
            <a:xfrm>
              <a:off x="7339013" y="3346450"/>
              <a:ext cx="1527175" cy="9096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4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تعمل هذه المهمة عند نجاح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2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AutoShape 59"/>
            <p:cNvSpPr>
              <a:spLocks noChangeArrowheads="1"/>
            </p:cNvSpPr>
            <p:nvPr/>
          </p:nvSpPr>
          <p:spPr bwMode="auto">
            <a:xfrm>
              <a:off x="2977705" y="4776788"/>
              <a:ext cx="1527175" cy="90963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5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تعمل هذه المهمة عند فشل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2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utoShape 58"/>
            <p:cNvSpPr>
              <a:spLocks noChangeArrowheads="1"/>
            </p:cNvSpPr>
            <p:nvPr/>
          </p:nvSpPr>
          <p:spPr bwMode="auto">
            <a:xfrm>
              <a:off x="5195888" y="4776788"/>
              <a:ext cx="1527175" cy="90963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6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تعمل هذه المهمة في حالة فشل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3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utoShape 57"/>
            <p:cNvSpPr>
              <a:spLocks noChangeShapeType="1"/>
            </p:cNvSpPr>
            <p:nvPr/>
          </p:nvSpPr>
          <p:spPr bwMode="auto">
            <a:xfrm>
              <a:off x="5965825" y="1490663"/>
              <a:ext cx="0" cy="422275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AutoShape 56"/>
            <p:cNvSpPr>
              <a:spLocks noChangeShapeType="1"/>
            </p:cNvSpPr>
            <p:nvPr/>
          </p:nvSpPr>
          <p:spPr bwMode="auto">
            <a:xfrm>
              <a:off x="5965825" y="2852738"/>
              <a:ext cx="0" cy="46990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utoShape 55"/>
            <p:cNvSpPr>
              <a:spLocks noChangeArrowheads="1"/>
            </p:cNvSpPr>
            <p:nvPr/>
          </p:nvSpPr>
          <p:spPr bwMode="auto">
            <a:xfrm>
              <a:off x="7334250" y="4776788"/>
              <a:ext cx="1527175" cy="90963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7F7F7F"/>
              </a:outerShdw>
            </a:effectLst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المهمة </a:t>
              </a:r>
              <a:r>
                <a:rPr kumimoji="0" lang="" altLang="ar-SA" sz="12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7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تعمل هذه المهمة فقط في حالة نجاح 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3</a:t>
              </a:r>
              <a:r>
                <a:rPr kumimoji="0" lang="ar-SA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 والمهمة </a:t>
              </a:r>
              <a:r>
                <a:rPr kumimoji="0" lang="" altLang="ar-SA" sz="1100" i="0" u="none" strike="noStrike" cap="none" normalizeH="0" baseline="0" dirty="0">
                  <a:ln>
                    <a:noFill/>
                  </a:ln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 val="0"/>
                </a:rPr>
                <a:t>4</a:t>
              </a:r>
              <a:endParaRPr kumimoji="0" lang="en-US" altLang="en-US" sz="800" i="0" u="none" strike="noStrike" cap="none" normalizeH="0" baseline="0" dirty="0">
                <a:ln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AutoShape 54"/>
            <p:cNvSpPr>
              <a:spLocks noChangeShapeType="1"/>
            </p:cNvSpPr>
            <p:nvPr/>
          </p:nvSpPr>
          <p:spPr bwMode="auto">
            <a:xfrm>
              <a:off x="5967413" y="4289425"/>
              <a:ext cx="0" cy="46990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52"/>
            <p:cNvSpPr>
              <a:spLocks noChangeShapeType="1"/>
            </p:cNvSpPr>
            <p:nvPr/>
          </p:nvSpPr>
          <p:spPr bwMode="auto">
            <a:xfrm>
              <a:off x="3736975" y="2416175"/>
              <a:ext cx="1454150" cy="635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utoShape 51"/>
            <p:cNvSpPr>
              <a:spLocks noChangeShapeType="1"/>
            </p:cNvSpPr>
            <p:nvPr/>
          </p:nvSpPr>
          <p:spPr bwMode="auto">
            <a:xfrm>
              <a:off x="6732588" y="2416175"/>
              <a:ext cx="1371600" cy="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50"/>
            <p:cNvSpPr>
              <a:spLocks noChangeShapeType="1"/>
            </p:cNvSpPr>
            <p:nvPr/>
          </p:nvSpPr>
          <p:spPr bwMode="auto">
            <a:xfrm>
              <a:off x="6753225" y="3822700"/>
              <a:ext cx="274638" cy="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AutoShape 49"/>
            <p:cNvSpPr>
              <a:spLocks noChangeShapeType="1"/>
            </p:cNvSpPr>
            <p:nvPr/>
          </p:nvSpPr>
          <p:spPr bwMode="auto">
            <a:xfrm>
              <a:off x="7024688" y="5249863"/>
              <a:ext cx="457200" cy="0"/>
            </a:xfrm>
            <a:prstGeom prst="straightConnector1">
              <a:avLst/>
            </a:prstGeom>
            <a:noFill/>
            <a:ln w="15875">
              <a:solidFill>
                <a:srgbClr val="6B95C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5478463" y="1630363"/>
              <a:ext cx="990600" cy="179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الاكتمال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5516563" y="3000375"/>
              <a:ext cx="895350" cy="179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النجاح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7661275" y="2782888"/>
              <a:ext cx="895350" cy="179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النجاح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7656513" y="4441825"/>
              <a:ext cx="895350" cy="179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النجاح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5562600" y="4441825"/>
              <a:ext cx="793750" cy="179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الفشل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Connector 2"/>
            <p:cNvCxnSpPr>
              <a:endCxn id="33" idx="0"/>
            </p:cNvCxnSpPr>
            <p:nvPr/>
          </p:nvCxnSpPr>
          <p:spPr>
            <a:xfrm>
              <a:off x="3735376" y="2416175"/>
              <a:ext cx="5917" cy="2360613"/>
            </a:xfrm>
            <a:prstGeom prst="line">
              <a:avLst/>
            </a:prstGeom>
            <a:ln w="15875">
              <a:solidFill>
                <a:srgbClr val="6B95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3297238" y="3494088"/>
              <a:ext cx="895350" cy="179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الفشل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024688" y="3822700"/>
              <a:ext cx="0" cy="1427163"/>
            </a:xfrm>
            <a:prstGeom prst="line">
              <a:avLst/>
            </a:prstGeom>
            <a:ln w="15875">
              <a:solidFill>
                <a:srgbClr val="6B95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6623050" y="4441825"/>
              <a:ext cx="809625" cy="179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altLang="ar-SA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rtl/>
                </a:rPr>
                <a:t>عند النجاح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87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958A75-A42B-40C5-A053-E5E88477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607BB6-280B-4ACB-B81A-002BD1468A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801E78-26AC-4E84-9879-B1EF4D65D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Clay, Jen</dc:creator>
  <cp:lastModifiedBy>Shang, Yan</cp:lastModifiedBy>
  <cp:revision>5</cp:revision>
  <dcterms:created xsi:type="dcterms:W3CDTF">2019-06-26T17:36:31Z</dcterms:created>
  <dcterms:modified xsi:type="dcterms:W3CDTF">2021-07-14T09:54:09Z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cstorega@microsoft.com</vt:lpwstr>
  </property>
  <property fmtid="{D5CDD505-2E9C-101B-9397-08002B2CF9AE}" pid="6" name="MSIP_Label_f42aa342-8706-4288-bd11-ebb85995028c_SetDate">
    <vt:lpwstr>2019-07-08T12:46:33.7969519Z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e4a47a1d-01b9-44dd-bdfc-47b44c20afd3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