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7C8"/>
    <a:srgbClr val="64A4CE"/>
    <a:srgbClr val="6D91D1"/>
    <a:srgbClr val="81C8EB"/>
    <a:srgbClr val="94B9D8"/>
    <a:srgbClr val="5E8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2BB90-8A6E-411C-917D-32EF1944EF86}" v="47" dt="2020-04-01T12:05:50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1092BB90-8A6E-411C-917D-32EF1944EF86}"/>
    <pc:docChg chg="undo custSel addSld modSld">
      <pc:chgData name="Claire Nielsen" userId="ebf09baf-0b46-49dc-b5e4-5c911106321b" providerId="ADAL" clId="{1092BB90-8A6E-411C-917D-32EF1944EF86}" dt="2020-04-01T12:05:29.030" v="150" actId="790"/>
      <pc:docMkLst>
        <pc:docMk/>
      </pc:docMkLst>
      <pc:sldChg chg="modSp mod">
        <pc:chgData name="Claire Nielsen" userId="ebf09baf-0b46-49dc-b5e4-5c911106321b" providerId="ADAL" clId="{1092BB90-8A6E-411C-917D-32EF1944EF86}" dt="2020-03-30T07:44:38.992" v="63" actId="1076"/>
        <pc:sldMkLst>
          <pc:docMk/>
          <pc:sldMk cId="135601898" sldId="256"/>
        </pc:sldMkLst>
        <pc:picChg chg="mod">
          <ac:chgData name="Claire Nielsen" userId="ebf09baf-0b46-49dc-b5e4-5c911106321b" providerId="ADAL" clId="{1092BB90-8A6E-411C-917D-32EF1944EF86}" dt="2020-03-30T07:44:38.992" v="63" actId="1076"/>
          <ac:picMkLst>
            <pc:docMk/>
            <pc:sldMk cId="135601898" sldId="256"/>
            <ac:picMk id="4" creationId="{32BB1ADE-69F3-4BD2-8D66-B0CE02F499D2}"/>
          </ac:picMkLst>
        </pc:picChg>
      </pc:sldChg>
      <pc:sldChg chg="modSp mod">
        <pc:chgData name="Claire Nielsen" userId="ebf09baf-0b46-49dc-b5e4-5c911106321b" providerId="ADAL" clId="{1092BB90-8A6E-411C-917D-32EF1944EF86}" dt="2020-03-30T08:11:04.152" v="68" actId="1076"/>
        <pc:sldMkLst>
          <pc:docMk/>
          <pc:sldMk cId="2939887608" sldId="257"/>
        </pc:sldMkLst>
        <pc:picChg chg="mod">
          <ac:chgData name="Claire Nielsen" userId="ebf09baf-0b46-49dc-b5e4-5c911106321b" providerId="ADAL" clId="{1092BB90-8A6E-411C-917D-32EF1944EF86}" dt="2020-03-30T08:11:04.152" v="68" actId="1076"/>
          <ac:picMkLst>
            <pc:docMk/>
            <pc:sldMk cId="2939887608" sldId="257"/>
            <ac:picMk id="4" creationId="{83DFE0F7-6D2E-4751-B2D1-9EB869DC816D}"/>
          </ac:picMkLst>
        </pc:picChg>
      </pc:sldChg>
      <pc:sldChg chg="modSp mod">
        <pc:chgData name="Claire Nielsen" userId="ebf09baf-0b46-49dc-b5e4-5c911106321b" providerId="ADAL" clId="{1092BB90-8A6E-411C-917D-32EF1944EF86}" dt="2020-03-30T07:44:24.472" v="59" actId="1076"/>
        <pc:sldMkLst>
          <pc:docMk/>
          <pc:sldMk cId="1444109517" sldId="258"/>
        </pc:sldMkLst>
        <pc:picChg chg="mod">
          <ac:chgData name="Claire Nielsen" userId="ebf09baf-0b46-49dc-b5e4-5c911106321b" providerId="ADAL" clId="{1092BB90-8A6E-411C-917D-32EF1944EF86}" dt="2020-03-30T07:44:24.472" v="59" actId="1076"/>
          <ac:picMkLst>
            <pc:docMk/>
            <pc:sldMk cId="1444109517" sldId="258"/>
            <ac:picMk id="4" creationId="{962A6017-498F-46AB-B1CD-6032203AF329}"/>
          </ac:picMkLst>
        </pc:picChg>
      </pc:sldChg>
      <pc:sldChg chg="modSp mod">
        <pc:chgData name="Claire Nielsen" userId="ebf09baf-0b46-49dc-b5e4-5c911106321b" providerId="ADAL" clId="{1092BB90-8A6E-411C-917D-32EF1944EF86}" dt="2020-03-30T07:44:18.822" v="57" actId="14100"/>
        <pc:sldMkLst>
          <pc:docMk/>
          <pc:sldMk cId="1403309675" sldId="259"/>
        </pc:sldMkLst>
        <pc:picChg chg="mod">
          <ac:chgData name="Claire Nielsen" userId="ebf09baf-0b46-49dc-b5e4-5c911106321b" providerId="ADAL" clId="{1092BB90-8A6E-411C-917D-32EF1944EF86}" dt="2020-03-30T07:44:18.822" v="57" actId="14100"/>
          <ac:picMkLst>
            <pc:docMk/>
            <pc:sldMk cId="1403309675" sldId="259"/>
            <ac:picMk id="5" creationId="{D418CCB7-495F-46AA-ADE7-D07C3E4FD64A}"/>
          </ac:picMkLst>
        </pc:picChg>
      </pc:sldChg>
      <pc:sldChg chg="modSp mod">
        <pc:chgData name="Claire Nielsen" userId="ebf09baf-0b46-49dc-b5e4-5c911106321b" providerId="ADAL" clId="{1092BB90-8A6E-411C-917D-32EF1944EF86}" dt="2020-04-01T12:05:29.030" v="150" actId="790"/>
        <pc:sldMkLst>
          <pc:docMk/>
          <pc:sldMk cId="1380652533" sldId="260"/>
        </pc:sldMkLst>
        <pc:spChg chg="mod">
          <ac:chgData name="Claire Nielsen" userId="ebf09baf-0b46-49dc-b5e4-5c911106321b" providerId="ADAL" clId="{1092BB90-8A6E-411C-917D-32EF1944EF86}" dt="2020-03-30T08:11:37.961" v="73" actId="14100"/>
          <ac:spMkLst>
            <pc:docMk/>
            <pc:sldMk cId="1380652533" sldId="260"/>
            <ac:spMk id="4" creationId="{B3C6979B-A297-437F-968B-191BD670D30A}"/>
          </ac:spMkLst>
        </pc:spChg>
        <pc:spChg chg="mod">
          <ac:chgData name="Claire Nielsen" userId="ebf09baf-0b46-49dc-b5e4-5c911106321b" providerId="ADAL" clId="{1092BB90-8A6E-411C-917D-32EF1944EF86}" dt="2020-03-30T08:11:41.439" v="74" actId="14100"/>
          <ac:spMkLst>
            <pc:docMk/>
            <pc:sldMk cId="1380652533" sldId="260"/>
            <ac:spMk id="5" creationId="{6EF54503-88F0-404B-A1C5-B995846D896C}"/>
          </ac:spMkLst>
        </pc:spChg>
        <pc:spChg chg="mod">
          <ac:chgData name="Claire Nielsen" userId="ebf09baf-0b46-49dc-b5e4-5c911106321b" providerId="ADAL" clId="{1092BB90-8A6E-411C-917D-32EF1944EF86}" dt="2020-03-30T08:11:45.036" v="75" actId="14100"/>
          <ac:spMkLst>
            <pc:docMk/>
            <pc:sldMk cId="1380652533" sldId="260"/>
            <ac:spMk id="6" creationId="{AB31344C-F050-4280-B309-C975459AAAAA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7" creationId="{4240851B-5DCA-43B5-B39D-5B14A5EA1A52}"/>
          </ac:spMkLst>
        </pc:spChg>
        <pc:spChg chg="mod">
          <ac:chgData name="Claire Nielsen" userId="ebf09baf-0b46-49dc-b5e4-5c911106321b" providerId="ADAL" clId="{1092BB90-8A6E-411C-917D-32EF1944EF86}" dt="2020-04-01T12:05:29.030" v="150" actId="790"/>
          <ac:spMkLst>
            <pc:docMk/>
            <pc:sldMk cId="1380652533" sldId="260"/>
            <ac:spMk id="8" creationId="{6906CA59-D600-4042-9323-1A688992D519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9" creationId="{7343B040-8615-42AB-A2FF-73BD73C110EA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10" creationId="{F40D0FB6-41E9-4E90-BB32-EFE129DEEC2A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11" creationId="{E0D787E1-C9EE-4B95-BCDA-FF175056FF41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12" creationId="{BB01CD61-CEA4-4EC7-B8BD-F7CF6D19ADA0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13" creationId="{F50D6B10-49E5-423D-A729-AA22683606AA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14" creationId="{C1D633F2-AA7D-4F6A-A46B-DFC5811756CE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15" creationId="{34D4724D-3B02-4361-A026-EB6B406CFBB7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16" creationId="{F5E3B555-BDCF-4377-A1C9-88BB53D01C04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17" creationId="{E5989722-D79E-4DD4-97EA-352BA7B9D27F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18" creationId="{AAA83C90-86E3-4379-8DBC-EB3F711A34E7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59" creationId="{7441BB40-3634-45DC-BB9E-768E6D2E0351}"/>
          </ac:spMkLst>
        </pc:spChg>
        <pc:spChg chg="mod">
          <ac:chgData name="Claire Nielsen" userId="ebf09baf-0b46-49dc-b5e4-5c911106321b" providerId="ADAL" clId="{1092BB90-8A6E-411C-917D-32EF1944EF86}" dt="2020-03-30T08:12:29.319" v="92" actId="403"/>
          <ac:spMkLst>
            <pc:docMk/>
            <pc:sldMk cId="1380652533" sldId="260"/>
            <ac:spMk id="61" creationId="{E1684E0D-6991-4A49-AF36-3BF027236111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62" creationId="{1382B36B-B5D7-466A-BF48-60D852306858}"/>
          </ac:spMkLst>
        </pc:spChg>
        <pc:spChg chg="mod">
          <ac:chgData name="Claire Nielsen" userId="ebf09baf-0b46-49dc-b5e4-5c911106321b" providerId="ADAL" clId="{1092BB90-8A6E-411C-917D-32EF1944EF86}" dt="2020-03-30T08:12:25.423" v="89" actId="403"/>
          <ac:spMkLst>
            <pc:docMk/>
            <pc:sldMk cId="1380652533" sldId="260"/>
            <ac:spMk id="63" creationId="{FA158A67-A3DA-4CAE-94DD-22B9ECFD1FBB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64" creationId="{12776D1A-9DEB-4F7F-BA35-28E7E2D014AD}"/>
          </ac:spMkLst>
        </pc:spChg>
        <pc:spChg chg="mod">
          <ac:chgData name="Claire Nielsen" userId="ebf09baf-0b46-49dc-b5e4-5c911106321b" providerId="ADAL" clId="{1092BB90-8A6E-411C-917D-32EF1944EF86}" dt="2020-03-30T08:12:21.465" v="86" actId="403"/>
          <ac:spMkLst>
            <pc:docMk/>
            <pc:sldMk cId="1380652533" sldId="260"/>
            <ac:spMk id="66" creationId="{CCB49FDA-9153-41CD-BCBF-CF52BF2108AC}"/>
          </ac:spMkLst>
        </pc:spChg>
        <pc:spChg chg="mod">
          <ac:chgData name="Claire Nielsen" userId="ebf09baf-0b46-49dc-b5e4-5c911106321b" providerId="ADAL" clId="{1092BB90-8A6E-411C-917D-32EF1944EF86}" dt="2020-03-30T08:12:08.560" v="79" actId="403"/>
          <ac:spMkLst>
            <pc:docMk/>
            <pc:sldMk cId="1380652533" sldId="260"/>
            <ac:spMk id="67" creationId="{7AD2D9BE-72FF-430E-9519-9AC9133F536F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68" creationId="{44C00A85-4351-473F-A7B4-18D8AA6E2083}"/>
          </ac:spMkLst>
        </pc:spChg>
        <pc:spChg chg="mod">
          <ac:chgData name="Claire Nielsen" userId="ebf09baf-0b46-49dc-b5e4-5c911106321b" providerId="ADAL" clId="{1092BB90-8A6E-411C-917D-32EF1944EF86}" dt="2020-03-30T08:11:25.570" v="71" actId="207"/>
          <ac:spMkLst>
            <pc:docMk/>
            <pc:sldMk cId="1380652533" sldId="260"/>
            <ac:spMk id="69" creationId="{F6440F57-7EEE-4032-A70A-18005ED7242E}"/>
          </ac:spMkLst>
        </pc:spChg>
        <pc:spChg chg="mod">
          <ac:chgData name="Claire Nielsen" userId="ebf09baf-0b46-49dc-b5e4-5c911106321b" providerId="ADAL" clId="{1092BB90-8A6E-411C-917D-32EF1944EF86}" dt="2020-03-30T08:12:12.884" v="83" actId="403"/>
          <ac:spMkLst>
            <pc:docMk/>
            <pc:sldMk cId="1380652533" sldId="260"/>
            <ac:spMk id="70" creationId="{9D37EC7F-B7F1-43E2-ACFA-BC9656F4587C}"/>
          </ac:spMkLst>
        </pc:spChg>
        <pc:cxnChg chg="mod">
          <ac:chgData name="Claire Nielsen" userId="ebf09baf-0b46-49dc-b5e4-5c911106321b" providerId="ADAL" clId="{1092BB90-8A6E-411C-917D-32EF1944EF86}" dt="2020-03-30T08:11:41.439" v="74" actId="14100"/>
          <ac:cxnSpMkLst>
            <pc:docMk/>
            <pc:sldMk cId="1380652533" sldId="260"/>
            <ac:cxnSpMk id="20" creationId="{D3B703FB-56F3-482D-921A-3C551B35A72F}"/>
          </ac:cxnSpMkLst>
        </pc:cxnChg>
        <pc:cxnChg chg="mod">
          <ac:chgData name="Claire Nielsen" userId="ebf09baf-0b46-49dc-b5e4-5c911106321b" providerId="ADAL" clId="{1092BB90-8A6E-411C-917D-32EF1944EF86}" dt="2020-03-30T08:11:45.036" v="75" actId="14100"/>
          <ac:cxnSpMkLst>
            <pc:docMk/>
            <pc:sldMk cId="1380652533" sldId="260"/>
            <ac:cxnSpMk id="22" creationId="{9D53369E-57A0-495E-A628-7614AF848C65}"/>
          </ac:cxnSpMkLst>
        </pc:cxnChg>
        <pc:cxnChg chg="mod">
          <ac:chgData name="Claire Nielsen" userId="ebf09baf-0b46-49dc-b5e4-5c911106321b" providerId="ADAL" clId="{1092BB90-8A6E-411C-917D-32EF1944EF86}" dt="2020-03-30T08:11:45.036" v="75" actId="14100"/>
          <ac:cxnSpMkLst>
            <pc:docMk/>
            <pc:sldMk cId="1380652533" sldId="260"/>
            <ac:cxnSpMk id="24" creationId="{9E7A12A2-C40B-4E25-91C0-28ECDA1F44DC}"/>
          </ac:cxnSpMkLst>
        </pc:cxnChg>
        <pc:cxnChg chg="mod">
          <ac:chgData name="Claire Nielsen" userId="ebf09baf-0b46-49dc-b5e4-5c911106321b" providerId="ADAL" clId="{1092BB90-8A6E-411C-917D-32EF1944EF86}" dt="2020-03-30T08:11:41.439" v="74" actId="14100"/>
          <ac:cxnSpMkLst>
            <pc:docMk/>
            <pc:sldMk cId="1380652533" sldId="260"/>
            <ac:cxnSpMk id="26" creationId="{41D44CCF-2D84-42A5-AA21-8135B795DE69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28" creationId="{57850211-EF53-4B34-BAE1-374FB46CA0EA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30" creationId="{4F6C0E87-E702-4D9B-8BBC-7F748FCF5F0E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33" creationId="{1D827F64-0CEE-4F75-9E9A-7EB0967BFE2C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35" creationId="{C28F7ED5-05E7-4C03-9DFD-4BADBBECDD44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38" creationId="{DA6A4AAF-BE88-4BA2-A451-615465F1F68B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44" creationId="{AEF9D612-6952-467A-B6EB-68A4B96F345D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46" creationId="{549191BC-4B27-4EBB-8C79-94061ADA40DD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48" creationId="{2132D8B3-BC45-4448-8D09-4A3E92CCE2B0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50" creationId="{4FF50DDB-79F9-448B-99E1-09F7FDAD89F1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52" creationId="{71224E0C-2BA0-4D12-84EF-6CEFAC2EC9F5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56" creationId="{5DCBBEC2-6F0B-4A96-ADB6-9CD22F257846}"/>
          </ac:cxnSpMkLst>
        </pc:cxnChg>
        <pc:cxnChg chg="mod">
          <ac:chgData name="Claire Nielsen" userId="ebf09baf-0b46-49dc-b5e4-5c911106321b" providerId="ADAL" clId="{1092BB90-8A6E-411C-917D-32EF1944EF86}" dt="2020-03-30T08:11:25.570" v="71" actId="207"/>
          <ac:cxnSpMkLst>
            <pc:docMk/>
            <pc:sldMk cId="1380652533" sldId="260"/>
            <ac:cxnSpMk id="58" creationId="{0EF8972B-C8CB-4921-9CFF-EAB952794D56}"/>
          </ac:cxnSpMkLst>
        </pc:cxnChg>
      </pc:sldChg>
      <pc:sldChg chg="modSp add mod">
        <pc:chgData name="Claire Nielsen" userId="ebf09baf-0b46-49dc-b5e4-5c911106321b" providerId="ADAL" clId="{1092BB90-8A6E-411C-917D-32EF1944EF86}" dt="2020-03-31T08:25:11.131" v="149" actId="14100"/>
        <pc:sldMkLst>
          <pc:docMk/>
          <pc:sldMk cId="1466010943" sldId="261"/>
        </pc:sldMkLst>
        <pc:spChg chg="mod">
          <ac:chgData name="Claire Nielsen" userId="ebf09baf-0b46-49dc-b5e4-5c911106321b" providerId="ADAL" clId="{1092BB90-8A6E-411C-917D-32EF1944EF86}" dt="2020-03-31T08:22:50.171" v="101" actId="403"/>
          <ac:spMkLst>
            <pc:docMk/>
            <pc:sldMk cId="1466010943" sldId="261"/>
            <ac:spMk id="9" creationId="{7343B040-8615-42AB-A2FF-73BD73C110EA}"/>
          </ac:spMkLst>
        </pc:spChg>
        <pc:spChg chg="mod">
          <ac:chgData name="Claire Nielsen" userId="ebf09baf-0b46-49dc-b5e4-5c911106321b" providerId="ADAL" clId="{1092BB90-8A6E-411C-917D-32EF1944EF86}" dt="2020-03-31T08:22:57.811" v="102" actId="403"/>
          <ac:spMkLst>
            <pc:docMk/>
            <pc:sldMk cId="1466010943" sldId="261"/>
            <ac:spMk id="10" creationId="{F40D0FB6-41E9-4E90-BB32-EFE129DEEC2A}"/>
          </ac:spMkLst>
        </pc:spChg>
        <pc:spChg chg="mod">
          <ac:chgData name="Claire Nielsen" userId="ebf09baf-0b46-49dc-b5e4-5c911106321b" providerId="ADAL" clId="{1092BB90-8A6E-411C-917D-32EF1944EF86}" dt="2020-03-31T08:23:06.652" v="104" actId="403"/>
          <ac:spMkLst>
            <pc:docMk/>
            <pc:sldMk cId="1466010943" sldId="261"/>
            <ac:spMk id="11" creationId="{E0D787E1-C9EE-4B95-BCDA-FF175056FF41}"/>
          </ac:spMkLst>
        </pc:spChg>
        <pc:spChg chg="mod">
          <ac:chgData name="Claire Nielsen" userId="ebf09baf-0b46-49dc-b5e4-5c911106321b" providerId="ADAL" clId="{1092BB90-8A6E-411C-917D-32EF1944EF86}" dt="2020-03-31T08:25:07.715" v="148" actId="14100"/>
          <ac:spMkLst>
            <pc:docMk/>
            <pc:sldMk cId="1466010943" sldId="261"/>
            <ac:spMk id="12" creationId="{BB01CD61-CEA4-4EC7-B8BD-F7CF6D19ADA0}"/>
          </ac:spMkLst>
        </pc:spChg>
        <pc:spChg chg="mod">
          <ac:chgData name="Claire Nielsen" userId="ebf09baf-0b46-49dc-b5e4-5c911106321b" providerId="ADAL" clId="{1092BB90-8A6E-411C-917D-32EF1944EF86}" dt="2020-03-31T08:25:11.131" v="149" actId="14100"/>
          <ac:spMkLst>
            <pc:docMk/>
            <pc:sldMk cId="1466010943" sldId="261"/>
            <ac:spMk id="13" creationId="{F50D6B10-49E5-423D-A729-AA22683606AA}"/>
          </ac:spMkLst>
        </pc:spChg>
        <pc:spChg chg="mod">
          <ac:chgData name="Claire Nielsen" userId="ebf09baf-0b46-49dc-b5e4-5c911106321b" providerId="ADAL" clId="{1092BB90-8A6E-411C-917D-32EF1944EF86}" dt="2020-03-31T08:22:29.143" v="98" actId="113"/>
          <ac:spMkLst>
            <pc:docMk/>
            <pc:sldMk cId="1466010943" sldId="261"/>
            <ac:spMk id="63" creationId="{FA158A67-A3DA-4CAE-94DD-22B9ECFD1FBB}"/>
          </ac:spMkLst>
        </pc:spChg>
        <pc:cxnChg chg="mod">
          <ac:chgData name="Claire Nielsen" userId="ebf09baf-0b46-49dc-b5e4-5c911106321b" providerId="ADAL" clId="{1092BB90-8A6E-411C-917D-32EF1944EF86}" dt="2020-03-31T08:25:07.715" v="148" actId="14100"/>
          <ac:cxnSpMkLst>
            <pc:docMk/>
            <pc:sldMk cId="1466010943" sldId="261"/>
            <ac:cxnSpMk id="38" creationId="{DA6A4AAF-BE88-4BA2-A451-615465F1F68B}"/>
          </ac:cxnSpMkLst>
        </pc:cxnChg>
        <pc:cxnChg chg="mod">
          <ac:chgData name="Claire Nielsen" userId="ebf09baf-0b46-49dc-b5e4-5c911106321b" providerId="ADAL" clId="{1092BB90-8A6E-411C-917D-32EF1944EF86}" dt="2020-03-31T08:25:11.131" v="149" actId="14100"/>
          <ac:cxnSpMkLst>
            <pc:docMk/>
            <pc:sldMk cId="1466010943" sldId="261"/>
            <ac:cxnSpMk id="44" creationId="{AEF9D612-6952-467A-B6EB-68A4B96F345D}"/>
          </ac:cxnSpMkLst>
        </pc:cxnChg>
      </pc:sldChg>
      <pc:sldChg chg="modSp add mod">
        <pc:chgData name="Claire Nielsen" userId="ebf09baf-0b46-49dc-b5e4-5c911106321b" providerId="ADAL" clId="{1092BB90-8A6E-411C-917D-32EF1944EF86}" dt="2020-03-31T08:24:58.711" v="147" actId="14100"/>
        <pc:sldMkLst>
          <pc:docMk/>
          <pc:sldMk cId="2492824086" sldId="262"/>
        </pc:sldMkLst>
        <pc:spChg chg="mod">
          <ac:chgData name="Claire Nielsen" userId="ebf09baf-0b46-49dc-b5e4-5c911106321b" providerId="ADAL" clId="{1092BB90-8A6E-411C-917D-32EF1944EF86}" dt="2020-03-31T08:24:55.387" v="146" actId="14100"/>
          <ac:spMkLst>
            <pc:docMk/>
            <pc:sldMk cId="2492824086" sldId="262"/>
            <ac:spMk id="12" creationId="{BB01CD61-CEA4-4EC7-B8BD-F7CF6D19ADA0}"/>
          </ac:spMkLst>
        </pc:spChg>
        <pc:spChg chg="mod">
          <ac:chgData name="Claire Nielsen" userId="ebf09baf-0b46-49dc-b5e4-5c911106321b" providerId="ADAL" clId="{1092BB90-8A6E-411C-917D-32EF1944EF86}" dt="2020-03-31T08:24:58.711" v="147" actId="14100"/>
          <ac:spMkLst>
            <pc:docMk/>
            <pc:sldMk cId="2492824086" sldId="262"/>
            <ac:spMk id="13" creationId="{F50D6B10-49E5-423D-A729-AA22683606AA}"/>
          </ac:spMkLst>
        </pc:spChg>
        <pc:spChg chg="mod">
          <ac:chgData name="Claire Nielsen" userId="ebf09baf-0b46-49dc-b5e4-5c911106321b" providerId="ADAL" clId="{1092BB90-8A6E-411C-917D-32EF1944EF86}" dt="2020-03-31T08:24:04.610" v="121" actId="403"/>
          <ac:spMkLst>
            <pc:docMk/>
            <pc:sldMk cId="2492824086" sldId="262"/>
            <ac:spMk id="14" creationId="{C1D633F2-AA7D-4F6A-A46B-DFC5811756CE}"/>
          </ac:spMkLst>
        </pc:spChg>
        <pc:spChg chg="mod">
          <ac:chgData name="Claire Nielsen" userId="ebf09baf-0b46-49dc-b5e4-5c911106321b" providerId="ADAL" clId="{1092BB90-8A6E-411C-917D-32EF1944EF86}" dt="2020-03-31T08:24:09.239" v="122" actId="403"/>
          <ac:spMkLst>
            <pc:docMk/>
            <pc:sldMk cId="2492824086" sldId="262"/>
            <ac:spMk id="15" creationId="{34D4724D-3B02-4361-A026-EB6B406CFBB7}"/>
          </ac:spMkLst>
        </pc:spChg>
        <pc:spChg chg="mod">
          <ac:chgData name="Claire Nielsen" userId="ebf09baf-0b46-49dc-b5e4-5c911106321b" providerId="ADAL" clId="{1092BB90-8A6E-411C-917D-32EF1944EF86}" dt="2020-03-31T08:24:13.096" v="123" actId="403"/>
          <ac:spMkLst>
            <pc:docMk/>
            <pc:sldMk cId="2492824086" sldId="262"/>
            <ac:spMk id="16" creationId="{F5E3B555-BDCF-4377-A1C9-88BB53D01C04}"/>
          </ac:spMkLst>
        </pc:spChg>
        <pc:spChg chg="mod">
          <ac:chgData name="Claire Nielsen" userId="ebf09baf-0b46-49dc-b5e4-5c911106321b" providerId="ADAL" clId="{1092BB90-8A6E-411C-917D-32EF1944EF86}" dt="2020-03-31T08:24:26.506" v="129" actId="20577"/>
          <ac:spMkLst>
            <pc:docMk/>
            <pc:sldMk cId="2492824086" sldId="262"/>
            <ac:spMk id="17" creationId="{E5989722-D79E-4DD4-97EA-352BA7B9D27F}"/>
          </ac:spMkLst>
        </pc:spChg>
        <pc:spChg chg="mod">
          <ac:chgData name="Claire Nielsen" userId="ebf09baf-0b46-49dc-b5e4-5c911106321b" providerId="ADAL" clId="{1092BB90-8A6E-411C-917D-32EF1944EF86}" dt="2020-03-31T08:24:22.421" v="127" actId="20577"/>
          <ac:spMkLst>
            <pc:docMk/>
            <pc:sldMk cId="2492824086" sldId="262"/>
            <ac:spMk id="18" creationId="{AAA83C90-86E3-4379-8DBC-EB3F711A34E7}"/>
          </ac:spMkLst>
        </pc:spChg>
        <pc:spChg chg="mod">
          <ac:chgData name="Claire Nielsen" userId="ebf09baf-0b46-49dc-b5e4-5c911106321b" providerId="ADAL" clId="{1092BB90-8A6E-411C-917D-32EF1944EF86}" dt="2020-03-31T08:23:50.554" v="118" actId="403"/>
          <ac:spMkLst>
            <pc:docMk/>
            <pc:sldMk cId="2492824086" sldId="262"/>
            <ac:spMk id="61" creationId="{E1684E0D-6991-4A49-AF36-3BF027236111}"/>
          </ac:spMkLst>
        </pc:spChg>
        <pc:cxnChg chg="mod">
          <ac:chgData name="Claire Nielsen" userId="ebf09baf-0b46-49dc-b5e4-5c911106321b" providerId="ADAL" clId="{1092BB90-8A6E-411C-917D-32EF1944EF86}" dt="2020-03-31T08:24:58.711" v="147" actId="14100"/>
          <ac:cxnSpMkLst>
            <pc:docMk/>
            <pc:sldMk cId="2492824086" sldId="262"/>
            <ac:cxnSpMk id="44" creationId="{AEF9D612-6952-467A-B6EB-68A4B96F345D}"/>
          </ac:cxnSpMkLst>
        </pc:cxnChg>
        <pc:cxnChg chg="mod">
          <ac:chgData name="Claire Nielsen" userId="ebf09baf-0b46-49dc-b5e4-5c911106321b" providerId="ADAL" clId="{1092BB90-8A6E-411C-917D-32EF1944EF86}" dt="2020-03-31T08:24:55.387" v="146" actId="14100"/>
          <ac:cxnSpMkLst>
            <pc:docMk/>
            <pc:sldMk cId="2492824086" sldId="262"/>
            <ac:cxnSpMk id="46" creationId="{549191BC-4B27-4EBB-8C79-94061ADA40DD}"/>
          </ac:cxnSpMkLst>
        </pc:cxnChg>
        <pc:cxnChg chg="mod">
          <ac:chgData name="Claire Nielsen" userId="ebf09baf-0b46-49dc-b5e4-5c911106321b" providerId="ADAL" clId="{1092BB90-8A6E-411C-917D-32EF1944EF86}" dt="2020-03-31T08:24:58.711" v="147" actId="14100"/>
          <ac:cxnSpMkLst>
            <pc:docMk/>
            <pc:sldMk cId="2492824086" sldId="262"/>
            <ac:cxnSpMk id="52" creationId="{71224E0C-2BA0-4D12-84EF-6CEFAC2EC9F5}"/>
          </ac:cxnSpMkLst>
        </pc:cxnChg>
      </pc:sldChg>
    </pc:docChg>
  </pc:docChgLst>
  <pc:docChgLst>
    <pc:chgData name="Alejandra Cabrales Orozco" userId="7f0c395b-3d28-49b3-900b-2863cbfc5757" providerId="ADAL" clId="{E220C2D3-95B5-4C2A-B847-B9910724A8CB}"/>
    <pc:docChg chg="undo custSel addSld modSld">
      <pc:chgData name="Alejandra Cabrales Orozco" userId="7f0c395b-3d28-49b3-900b-2863cbfc5757" providerId="ADAL" clId="{E220C2D3-95B5-4C2A-B847-B9910724A8CB}" dt="2020-03-30T05:24:13.652" v="1000" actId="20577"/>
      <pc:docMkLst>
        <pc:docMk/>
      </pc:docMkLst>
      <pc:sldChg chg="addSp delSp modSp add mod">
        <pc:chgData name="Alejandra Cabrales Orozco" userId="7f0c395b-3d28-49b3-900b-2863cbfc5757" providerId="ADAL" clId="{E220C2D3-95B5-4C2A-B847-B9910724A8CB}" dt="2020-03-30T05:24:13.652" v="1000" actId="20577"/>
        <pc:sldMkLst>
          <pc:docMk/>
          <pc:sldMk cId="1380652533" sldId="260"/>
        </pc:sldMkLst>
        <pc:spChg chg="del">
          <ac:chgData name="Alejandra Cabrales Orozco" userId="7f0c395b-3d28-49b3-900b-2863cbfc5757" providerId="ADAL" clId="{E220C2D3-95B5-4C2A-B847-B9910724A8CB}" dt="2020-03-30T04:15:02.478" v="1" actId="478"/>
          <ac:spMkLst>
            <pc:docMk/>
            <pc:sldMk cId="1380652533" sldId="260"/>
            <ac:spMk id="2" creationId="{75648568-4984-4226-955F-FE5CDAB8CF14}"/>
          </ac:spMkLst>
        </pc:spChg>
        <pc:spChg chg="del">
          <ac:chgData name="Alejandra Cabrales Orozco" userId="7f0c395b-3d28-49b3-900b-2863cbfc5757" providerId="ADAL" clId="{E220C2D3-95B5-4C2A-B847-B9910724A8CB}" dt="2020-03-30T04:15:03.646" v="2" actId="478"/>
          <ac:spMkLst>
            <pc:docMk/>
            <pc:sldMk cId="1380652533" sldId="260"/>
            <ac:spMk id="3" creationId="{958504C6-C2A4-450B-8CF7-B3F761BB0034}"/>
          </ac:spMkLst>
        </pc:spChg>
        <pc:spChg chg="add mod">
          <ac:chgData name="Alejandra Cabrales Orozco" userId="7f0c395b-3d28-49b3-900b-2863cbfc5757" providerId="ADAL" clId="{E220C2D3-95B5-4C2A-B847-B9910724A8CB}" dt="2020-03-30T05:18:42.715" v="861" actId="1076"/>
          <ac:spMkLst>
            <pc:docMk/>
            <pc:sldMk cId="1380652533" sldId="260"/>
            <ac:spMk id="4" creationId="{B3C6979B-A297-437F-968B-191BD670D30A}"/>
          </ac:spMkLst>
        </pc:spChg>
        <pc:spChg chg="add mod">
          <ac:chgData name="Alejandra Cabrales Orozco" userId="7f0c395b-3d28-49b3-900b-2863cbfc5757" providerId="ADAL" clId="{E220C2D3-95B5-4C2A-B847-B9910724A8CB}" dt="2020-03-30T05:18:42.715" v="861" actId="1076"/>
          <ac:spMkLst>
            <pc:docMk/>
            <pc:sldMk cId="1380652533" sldId="260"/>
            <ac:spMk id="5" creationId="{6EF54503-88F0-404B-A1C5-B995846D896C}"/>
          </ac:spMkLst>
        </pc:spChg>
        <pc:spChg chg="add mod">
          <ac:chgData name="Alejandra Cabrales Orozco" userId="7f0c395b-3d28-49b3-900b-2863cbfc5757" providerId="ADAL" clId="{E220C2D3-95B5-4C2A-B847-B9910724A8CB}" dt="2020-03-30T05:18:42.715" v="861" actId="1076"/>
          <ac:spMkLst>
            <pc:docMk/>
            <pc:sldMk cId="1380652533" sldId="260"/>
            <ac:spMk id="6" creationId="{AB31344C-F050-4280-B309-C975459AAAAA}"/>
          </ac:spMkLst>
        </pc:spChg>
        <pc:spChg chg="add mod">
          <ac:chgData name="Alejandra Cabrales Orozco" userId="7f0c395b-3d28-49b3-900b-2863cbfc5757" providerId="ADAL" clId="{E220C2D3-95B5-4C2A-B847-B9910724A8CB}" dt="2020-03-30T05:18:42.715" v="861" actId="1076"/>
          <ac:spMkLst>
            <pc:docMk/>
            <pc:sldMk cId="1380652533" sldId="260"/>
            <ac:spMk id="7" creationId="{4240851B-5DCA-43B5-B39D-5B14A5EA1A52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8" creationId="{6906CA59-D600-4042-9323-1A688992D519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9" creationId="{7343B040-8615-42AB-A2FF-73BD73C110EA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10" creationId="{F40D0FB6-41E9-4E90-BB32-EFE129DEEC2A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11" creationId="{E0D787E1-C9EE-4B95-BCDA-FF175056FF41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12" creationId="{BB01CD61-CEA4-4EC7-B8BD-F7CF6D19ADA0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13" creationId="{F50D6B10-49E5-423D-A729-AA22683606AA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14" creationId="{C1D633F2-AA7D-4F6A-A46B-DFC5811756CE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15" creationId="{34D4724D-3B02-4361-A026-EB6B406CFBB7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16" creationId="{F5E3B555-BDCF-4377-A1C9-88BB53D01C04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17" creationId="{E5989722-D79E-4DD4-97EA-352BA7B9D27F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18" creationId="{AAA83C90-86E3-4379-8DBC-EB3F711A34E7}"/>
          </ac:spMkLst>
        </pc:spChg>
        <pc:spChg chg="add mod or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59" creationId="{7441BB40-3634-45DC-BB9E-768E6D2E0351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61" creationId="{E1684E0D-6991-4A49-AF36-3BF027236111}"/>
          </ac:spMkLst>
        </pc:spChg>
        <pc:spChg chg="add mod or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62" creationId="{1382B36B-B5D7-466A-BF48-60D852306858}"/>
          </ac:spMkLst>
        </pc:spChg>
        <pc:spChg chg="add mod">
          <ac:chgData name="Alejandra Cabrales Orozco" userId="7f0c395b-3d28-49b3-900b-2863cbfc5757" providerId="ADAL" clId="{E220C2D3-95B5-4C2A-B847-B9910724A8CB}" dt="2020-03-30T05:23:44.991" v="982" actId="1038"/>
          <ac:spMkLst>
            <pc:docMk/>
            <pc:sldMk cId="1380652533" sldId="260"/>
            <ac:spMk id="63" creationId="{FA158A67-A3DA-4CAE-94DD-22B9ECFD1FBB}"/>
          </ac:spMkLst>
        </pc:spChg>
        <pc:spChg chg="add mod ord">
          <ac:chgData name="Alejandra Cabrales Orozco" userId="7f0c395b-3d28-49b3-900b-2863cbfc5757" providerId="ADAL" clId="{E220C2D3-95B5-4C2A-B847-B9910724A8CB}" dt="2020-03-30T05:22:05.242" v="927" actId="14100"/>
          <ac:spMkLst>
            <pc:docMk/>
            <pc:sldMk cId="1380652533" sldId="260"/>
            <ac:spMk id="64" creationId="{12776D1A-9DEB-4F7F-BA35-28E7E2D014AD}"/>
          </ac:spMkLst>
        </pc:spChg>
        <pc:spChg chg="add mod">
          <ac:chgData name="Alejandra Cabrales Orozco" userId="7f0c395b-3d28-49b3-900b-2863cbfc5757" providerId="ADAL" clId="{E220C2D3-95B5-4C2A-B847-B9910724A8CB}" dt="2020-03-30T05:22:19.206" v="936" actId="20577"/>
          <ac:spMkLst>
            <pc:docMk/>
            <pc:sldMk cId="1380652533" sldId="260"/>
            <ac:spMk id="66" creationId="{CCB49FDA-9153-41CD-BCBF-CF52BF2108AC}"/>
          </ac:spMkLst>
        </pc:spChg>
        <pc:spChg chg="add mod">
          <ac:chgData name="Alejandra Cabrales Orozco" userId="7f0c395b-3d28-49b3-900b-2863cbfc5757" providerId="ADAL" clId="{E220C2D3-95B5-4C2A-B847-B9910724A8CB}" dt="2020-03-30T05:23:23.748" v="961" actId="1076"/>
          <ac:spMkLst>
            <pc:docMk/>
            <pc:sldMk cId="1380652533" sldId="260"/>
            <ac:spMk id="67" creationId="{7AD2D9BE-72FF-430E-9519-9AC9133F536F}"/>
          </ac:spMkLst>
        </pc:spChg>
        <pc:spChg chg="add mod">
          <ac:chgData name="Alejandra Cabrales Orozco" userId="7f0c395b-3d28-49b3-900b-2863cbfc5757" providerId="ADAL" clId="{E220C2D3-95B5-4C2A-B847-B9910724A8CB}" dt="2020-03-30T05:23:15.069" v="960" actId="14100"/>
          <ac:spMkLst>
            <pc:docMk/>
            <pc:sldMk cId="1380652533" sldId="260"/>
            <ac:spMk id="68" creationId="{44C00A85-4351-473F-A7B4-18D8AA6E2083}"/>
          </ac:spMkLst>
        </pc:spChg>
        <pc:spChg chg="add mod">
          <ac:chgData name="Alejandra Cabrales Orozco" userId="7f0c395b-3d28-49b3-900b-2863cbfc5757" providerId="ADAL" clId="{E220C2D3-95B5-4C2A-B847-B9910724A8CB}" dt="2020-03-30T05:23:55.803" v="984" actId="14100"/>
          <ac:spMkLst>
            <pc:docMk/>
            <pc:sldMk cId="1380652533" sldId="260"/>
            <ac:spMk id="69" creationId="{F6440F57-7EEE-4032-A70A-18005ED7242E}"/>
          </ac:spMkLst>
        </pc:spChg>
        <pc:spChg chg="add mod">
          <ac:chgData name="Alejandra Cabrales Orozco" userId="7f0c395b-3d28-49b3-900b-2863cbfc5757" providerId="ADAL" clId="{E220C2D3-95B5-4C2A-B847-B9910724A8CB}" dt="2020-03-30T05:24:13.652" v="1000" actId="20577"/>
          <ac:spMkLst>
            <pc:docMk/>
            <pc:sldMk cId="1380652533" sldId="260"/>
            <ac:spMk id="70" creationId="{9D37EC7F-B7F1-43E2-ACFA-BC9656F4587C}"/>
          </ac:spMkLst>
        </pc:spChg>
        <pc:cxnChg chg="add mod">
          <ac:chgData name="Alejandra Cabrales Orozco" userId="7f0c395b-3d28-49b3-900b-2863cbfc5757" providerId="ADAL" clId="{E220C2D3-95B5-4C2A-B847-B9910724A8CB}" dt="2020-03-30T05:18:42.715" v="861" actId="1076"/>
          <ac:cxnSpMkLst>
            <pc:docMk/>
            <pc:sldMk cId="1380652533" sldId="260"/>
            <ac:cxnSpMk id="20" creationId="{D3B703FB-56F3-482D-921A-3C551B35A72F}"/>
          </ac:cxnSpMkLst>
        </pc:cxnChg>
        <pc:cxnChg chg="add mod">
          <ac:chgData name="Alejandra Cabrales Orozco" userId="7f0c395b-3d28-49b3-900b-2863cbfc5757" providerId="ADAL" clId="{E220C2D3-95B5-4C2A-B847-B9910724A8CB}" dt="2020-03-30T05:18:42.715" v="861" actId="1076"/>
          <ac:cxnSpMkLst>
            <pc:docMk/>
            <pc:sldMk cId="1380652533" sldId="260"/>
            <ac:cxnSpMk id="22" creationId="{9D53369E-57A0-495E-A628-7614AF848C65}"/>
          </ac:cxnSpMkLst>
        </pc:cxnChg>
        <pc:cxnChg chg="add mod">
          <ac:chgData name="Alejandra Cabrales Orozco" userId="7f0c395b-3d28-49b3-900b-2863cbfc5757" providerId="ADAL" clId="{E220C2D3-95B5-4C2A-B847-B9910724A8CB}" dt="2020-03-30T05:21:58.528" v="926" actId="14100"/>
          <ac:cxnSpMkLst>
            <pc:docMk/>
            <pc:sldMk cId="1380652533" sldId="260"/>
            <ac:cxnSpMk id="24" creationId="{9E7A12A2-C40B-4E25-91C0-28ECDA1F44DC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26" creationId="{41D44CCF-2D84-42A5-AA21-8135B795DE69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28" creationId="{57850211-EF53-4B34-BAE1-374FB46CA0EA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30" creationId="{4F6C0E87-E702-4D9B-8BBC-7F748FCF5F0E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33" creationId="{1D827F64-0CEE-4F75-9E9A-7EB0967BFE2C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35" creationId="{C28F7ED5-05E7-4C03-9DFD-4BADBBECDD44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38" creationId="{DA6A4AAF-BE88-4BA2-A451-615465F1F68B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44" creationId="{AEF9D612-6952-467A-B6EB-68A4B96F345D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46" creationId="{549191BC-4B27-4EBB-8C79-94061ADA40DD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48" creationId="{2132D8B3-BC45-4448-8D09-4A3E92CCE2B0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50" creationId="{4FF50DDB-79F9-448B-99E1-09F7FDAD89F1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52" creationId="{71224E0C-2BA0-4D12-84EF-6CEFAC2EC9F5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56" creationId="{5DCBBEC2-6F0B-4A96-ADB6-9CD22F257846}"/>
          </ac:cxnSpMkLst>
        </pc:cxnChg>
        <pc:cxnChg chg="add mod">
          <ac:chgData name="Alejandra Cabrales Orozco" userId="7f0c395b-3d28-49b3-900b-2863cbfc5757" providerId="ADAL" clId="{E220C2D3-95B5-4C2A-B847-B9910724A8CB}" dt="2020-03-30T05:23:44.991" v="982" actId="1038"/>
          <ac:cxnSpMkLst>
            <pc:docMk/>
            <pc:sldMk cId="1380652533" sldId="260"/>
            <ac:cxnSpMk id="58" creationId="{0EF8972B-C8CB-4921-9CFF-EAB952794D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83690-CDDD-4D8C-BA33-B1B990C02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075822-9B47-4095-B5C4-C5142560A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657421-93B5-421B-84E1-0971E48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D08C8A-7837-44F2-8ADF-E88899AB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0E10C0-ECB8-4A21-BC48-1FBDF3A7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6ED49-D222-4343-A0CA-2D444A20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C5856B-485F-4611-91B4-1890F96F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47C5B0-9AFC-4A13-9FCD-627998E1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FF5669-7737-4BAD-A961-2730B4A2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6D7B6E-6F13-476A-B903-853FEDD6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119492A-9832-4E5C-9887-2325A090B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845794-3391-4179-A4C0-8FDA22E8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FE933A-2C46-4DB9-BE5E-B67CEF9F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4CF35B-E6D7-4F52-BD68-466F02DC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E63616-EF77-4023-AA2F-13B9B97A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7649-90E4-43A4-BC9A-8ECB928C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8D4556-04B7-4875-8FB8-6030B924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6BA7E0-BC36-4B4A-9B04-BBE7DF5C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6CBCF1-0424-4DB2-9295-647C883F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1A2916-3D00-418D-A3CC-90CA04DD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43BC6-48E4-4C1C-8916-D542062E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ACCA37-D989-441A-BB72-B6961498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43C9AF-3022-4EF2-BE52-A70476B8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5C4250-985C-4329-B8CF-4397535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E8F9CC-D626-4FCF-9971-C9016EF7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9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30B48-6EA7-4A64-BCB9-879EB582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F3779F-DEBD-417A-AF9F-F19CB820C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4BB039-60A8-4FBD-AAB0-C8C3C7501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5B6D94-36B2-4158-A349-51194666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7BA534-9F6D-4F78-8ED9-EB3D70B9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5557DB-A6EA-4D3F-98DA-EBBA92FB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3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2A95A-1AB9-45F5-A6CE-C9552AD9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CB8A6F-6C70-4233-AF2E-8853A0F4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FB410F-7386-4E7B-B55D-2D08FF2EA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8A6033-3827-42E6-A80A-F1C568299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013EC5A-4F7C-457E-87E9-30292663D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6813062-C98E-4E05-AFCF-4B01B48B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B981EB-5E15-47D1-A66C-C4A38C85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034691-FAA6-4CB6-9677-02E5A164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9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7843F-7DB9-4ED8-9A5C-D8E32C12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6198EC-3638-46C0-BCE1-9B0EDE2C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70D5A8-E4E0-46F0-B09F-4B7135F1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C2BA8A-5D13-4855-B2D9-15CA405C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884B473-11B9-43FB-AF2E-645CA941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4B0884-0C87-4B9A-8482-EBEDE0D1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0B4F63-E339-4189-8587-F2DA1F91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1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24D09-3015-4AFD-BBE8-CF8A7365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3F59D4-BE09-4F09-9E75-15CA365D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45ABC4-41E7-4AA9-BFBA-D2C5525CE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FD0121-6596-452F-B2D7-BAE2CF74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0233C1-1865-4502-BA65-FCE19571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1DDB71-69F3-4F8E-9D6F-A7F7E0AA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B9D9B-5B43-4B8A-A101-A25FDBC0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B770E1-972A-49A3-8FC1-7A02580E8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2B7A02-8955-49A6-80D1-88E67AB02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5B3261-5033-490F-B564-6A5A79C6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5B0468-67C9-44B6-BB98-C0FD5A06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951950-3624-4877-83A5-7A6625D5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6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693D5D-6E4F-45FC-822D-6950B686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CCBE82-7D55-45FC-B673-691EADCF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E199ED-B610-49AD-9876-D8A5825D4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51066-A360-4C98-9F60-D681C96FA57A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A04134-76A5-4F07-B8C0-232411715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8F6E83-8FEE-4683-918A-562F467F1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BAB9-6762-4283-BD12-D65FEA646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4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cabral\AppData\Local\Microsoft\Windows\INetCache\Content.MSO\1AE977D3.tmp">
            <a:extLst>
              <a:ext uri="{FF2B5EF4-FFF2-40B4-BE49-F238E27FC236}">
                <a16:creationId xmlns:a16="http://schemas.microsoft.com/office/drawing/2014/main" xmlns="" id="{83DFE0F7-6D2E-4751-B2D1-9EB869DC81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2081212"/>
            <a:ext cx="4801553" cy="3626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8FCA61D-123A-43EC-8191-21684D8A5BE2}"/>
              </a:ext>
            </a:extLst>
          </p:cNvPr>
          <p:cNvSpPr/>
          <p:nvPr/>
        </p:nvSpPr>
        <p:spPr>
          <a:xfrm>
            <a:off x="976239" y="850757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2E75B6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[Image: LCS menu option]</a:t>
            </a:r>
            <a:endParaRPr lang="en-US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8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BB1ADE-69F3-4BD2-8D66-B0CE02F499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6352" y="1977843"/>
            <a:ext cx="8816741" cy="41775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018E06-7D3F-42FD-8400-CF85C12EB2A0}"/>
              </a:ext>
            </a:extLst>
          </p:cNvPr>
          <p:cNvSpPr/>
          <p:nvPr/>
        </p:nvSpPr>
        <p:spPr>
          <a:xfrm>
            <a:off x="1330108" y="1343816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2E75B6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[Image: Code upgrade process ]</a:t>
            </a:r>
            <a:endParaRPr lang="en-US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60A62E-1C3A-4035-892F-A8BDE4E34A24}"/>
              </a:ext>
            </a:extLst>
          </p:cNvPr>
          <p:cNvSpPr/>
          <p:nvPr/>
        </p:nvSpPr>
        <p:spPr>
          <a:xfrm>
            <a:off x="627547" y="458349"/>
            <a:ext cx="6096000" cy="670055"/>
          </a:xfrm>
          <a:prstGeom prst="rect">
            <a:avLst/>
          </a:prstGeom>
        </p:spPr>
        <p:txBody>
          <a:bodyPr rtlCol="1">
            <a:spAutoFit/>
          </a:bodyPr>
          <a:lstStyle/>
          <a:p>
            <a:pPr algn="r" rtl="1" fontAlgn="base">
              <a:lnSpc>
                <a:spcPct val="107000"/>
              </a:lnSpc>
            </a:pPr>
            <a:r>
              <a:rPr lang="ar-SA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rtl/>
              </a:rPr>
              <a:t> 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 fontAlgn="base">
              <a:lnSpc>
                <a:spcPct val="107000"/>
              </a:lnSpc>
            </a:pPr>
            <a:r>
              <a:rPr lang="ar-SA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rtl/>
              </a:rPr>
              <a:t>[الصورة: ترقية البيانات </a:t>
            </a:r>
            <a:r>
              <a:rPr lang="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rtl val="0"/>
              </a:rPr>
              <a:t>1</a:t>
            </a:r>
            <a:r>
              <a:rPr lang="ar-SA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rtl/>
              </a:rPr>
              <a:t>]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2A6017-498F-46AB-B1CD-6032203AF3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83" y="1706470"/>
            <a:ext cx="6637857" cy="369042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flipH="1">
            <a:off x="1713542" y="1868388"/>
            <a:ext cx="5281687" cy="3480827"/>
            <a:chOff x="4154759" y="1868388"/>
            <a:chExt cx="5281687" cy="348082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83F96607-8CCD-42E7-BBB7-7A0F225F601B}"/>
                </a:ext>
              </a:extLst>
            </p:cNvPr>
            <p:cNvSpPr txBox="1"/>
            <p:nvPr/>
          </p:nvSpPr>
          <p:spPr>
            <a:xfrm>
              <a:off x="4154759" y="1955800"/>
              <a:ext cx="1800493" cy="2923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altLang="ar-SA" sz="13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اختبار قبول المستخدم </a:t>
              </a:r>
              <a:r>
                <a:rPr lang="ar-SA" altLang="ar-SA" sz="13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(UAT)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9CA7317-3678-4F57-8C1C-EE376C48EE72}"/>
                </a:ext>
              </a:extLst>
            </p:cNvPr>
            <p:cNvSpPr txBox="1"/>
            <p:nvPr/>
          </p:nvSpPr>
          <p:spPr>
            <a:xfrm>
              <a:off x="6611634" y="1868388"/>
              <a:ext cx="2824812" cy="2923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altLang="ar-SA" sz="13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اختبار قبول المستخدم </a:t>
              </a:r>
              <a:r>
                <a:rPr lang="ar-SA" altLang="ar-SA" sz="13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(UAT)</a:t>
              </a:r>
              <a:r>
                <a:rPr lang="ar-SA" altLang="ar-SA" sz="13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- التشغيل المرحلي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9E654045-C1C0-4AF5-BF41-73E657F8BD76}"/>
                </a:ext>
              </a:extLst>
            </p:cNvPr>
            <p:cNvSpPr txBox="1"/>
            <p:nvPr/>
          </p:nvSpPr>
          <p:spPr>
            <a:xfrm>
              <a:off x="4619282" y="4699000"/>
              <a:ext cx="666750" cy="6001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altLang="ar-SA" sz="1100" dirty="0">
                  <a:solidFill>
                    <a:srgbClr val="5097C8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 AXDB</a:t>
              </a:r>
            </a:p>
            <a:p>
              <a:pPr algn="ctr" rtl="1"/>
              <a:r>
                <a:rPr lang="ar-SA" sz="1100" dirty="0">
                  <a:solidFill>
                    <a:srgbClr val="5097C8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MRDB</a:t>
              </a:r>
            </a:p>
            <a:p>
              <a:pPr algn="ctr" rtl="1"/>
              <a:r>
                <a:rPr lang="ar-SA" sz="1100" dirty="0">
                  <a:solidFill>
                    <a:srgbClr val="5097C8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EDW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6F0DC3A2-BC6F-4628-ABA3-3B759E238B6F}"/>
                </a:ext>
              </a:extLst>
            </p:cNvPr>
            <p:cNvSpPr txBox="1"/>
            <p:nvPr/>
          </p:nvSpPr>
          <p:spPr>
            <a:xfrm>
              <a:off x="7454079" y="4818300"/>
              <a:ext cx="1076435" cy="53091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altLang="ar-SA" sz="950" dirty="0">
                  <a:solidFill>
                    <a:srgbClr val="5097C8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AXDB(Empty)</a:t>
              </a:r>
            </a:p>
            <a:p>
              <a:pPr algn="ctr" rtl="1"/>
              <a:r>
                <a:rPr lang="ar-SA" sz="950" dirty="0">
                  <a:solidFill>
                    <a:srgbClr val="5097C8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MRDB(Empty)</a:t>
              </a:r>
            </a:p>
            <a:p>
              <a:pPr algn="ctr" rtl="1"/>
              <a:r>
                <a:rPr lang="ar-SA" sz="950" dirty="0">
                  <a:solidFill>
                    <a:srgbClr val="5097C8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EDW(Empty)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10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8B811F-D6DB-4409-98B4-D3DD17C0C9DD}"/>
              </a:ext>
            </a:extLst>
          </p:cNvPr>
          <p:cNvSpPr/>
          <p:nvPr/>
        </p:nvSpPr>
        <p:spPr>
          <a:xfrm>
            <a:off x="1337940" y="566066"/>
            <a:ext cx="2242922" cy="367216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r" rtl="1" fontAlgn="base">
              <a:lnSpc>
                <a:spcPct val="107000"/>
              </a:lnSpc>
            </a:pPr>
            <a:r>
              <a:rPr lang="ar-SA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rtl/>
              </a:rPr>
              <a:t>[الصورة: ترقية البيانات </a:t>
            </a:r>
            <a:r>
              <a:rPr lang="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rtl val="0"/>
              </a:rPr>
              <a:t>2</a:t>
            </a:r>
            <a:r>
              <a:rPr lang="ar-SA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rtl/>
              </a:rPr>
              <a:t>]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18CCB7-495F-46AA-ADE7-D07C3E4FD6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88" y="1454100"/>
            <a:ext cx="5187121" cy="3969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E526F64-CE49-4981-AF38-515A4502A433}"/>
              </a:ext>
            </a:extLst>
          </p:cNvPr>
          <p:cNvSpPr txBox="1"/>
          <p:nvPr/>
        </p:nvSpPr>
        <p:spPr>
          <a:xfrm>
            <a:off x="6927031" y="4730750"/>
            <a:ext cx="66675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altLang="ar-SA" sz="1000" dirty="0">
                <a:solidFill>
                  <a:srgbClr val="5097C8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 AXDB</a:t>
            </a:r>
          </a:p>
          <a:p>
            <a:pPr algn="ctr" rtl="1"/>
            <a:r>
              <a:rPr lang="ar-SA" sz="1000" dirty="0">
                <a:solidFill>
                  <a:srgbClr val="5097C8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MRDB</a:t>
            </a:r>
          </a:p>
          <a:p>
            <a:pPr algn="ctr" rtl="1"/>
            <a:r>
              <a:rPr lang="ar-SA" sz="1000" dirty="0">
                <a:solidFill>
                  <a:srgbClr val="5097C8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EDW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69BF8F8-4554-4BC5-B1D6-B1E03BD9FE70}"/>
              </a:ext>
            </a:extLst>
          </p:cNvPr>
          <p:cNvSpPr txBox="1"/>
          <p:nvPr/>
        </p:nvSpPr>
        <p:spPr>
          <a:xfrm>
            <a:off x="3943680" y="4743450"/>
            <a:ext cx="10764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altLang="ar-SA" sz="800" dirty="0">
                <a:solidFill>
                  <a:srgbClr val="5097C8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AXDB(Empty)</a:t>
            </a:r>
          </a:p>
          <a:p>
            <a:pPr algn="r" rtl="1"/>
            <a:r>
              <a:rPr lang="ar-SA" sz="800" dirty="0">
                <a:solidFill>
                  <a:srgbClr val="5097C8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MRDB(Empty)</a:t>
            </a:r>
          </a:p>
          <a:p>
            <a:pPr algn="r" rtl="1"/>
            <a:r>
              <a:rPr lang="ar-SA" sz="800" dirty="0">
                <a:solidFill>
                  <a:srgbClr val="5097C8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EDW(Empty)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083293B-DCF7-4DB4-971B-6A1FA50B62E0}"/>
              </a:ext>
            </a:extLst>
          </p:cNvPr>
          <p:cNvSpPr txBox="1"/>
          <p:nvPr/>
        </p:nvSpPr>
        <p:spPr>
          <a:xfrm>
            <a:off x="6078814" y="2222500"/>
            <a:ext cx="1673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altLang="ar-SA" sz="12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اختبار قبول المستخدم </a:t>
            </a:r>
            <a:r>
              <a:rPr lang="ar-SA" altLang="ar-SA" sz="12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(UAT)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9C93CD3-C53E-47F1-B961-091916D21B74}"/>
              </a:ext>
            </a:extLst>
          </p:cNvPr>
          <p:cNvSpPr txBox="1"/>
          <p:nvPr/>
        </p:nvSpPr>
        <p:spPr>
          <a:xfrm>
            <a:off x="2982892" y="2222499"/>
            <a:ext cx="26180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altLang="ar-SA" sz="12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اختبار قبول المستخدم </a:t>
            </a:r>
            <a:r>
              <a:rPr lang="ar-SA" altLang="ar-SA" sz="12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(UAT)</a:t>
            </a:r>
            <a:r>
              <a:rPr lang="ar-SA" altLang="ar-SA" sz="12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- التشغيل المرحلي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09308" y="1325786"/>
            <a:ext cx="11116498" cy="3716114"/>
            <a:chOff x="309308" y="1325786"/>
            <a:chExt cx="11116498" cy="37161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12776D1A-9DEB-4F7F-BA35-28E7E2D014AD}"/>
                </a:ext>
              </a:extLst>
            </p:cNvPr>
            <p:cNvSpPr/>
            <p:nvPr/>
          </p:nvSpPr>
          <p:spPr>
            <a:xfrm>
              <a:off x="1359483" y="1648992"/>
              <a:ext cx="2574017" cy="31940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1382B36B-B5D7-466A-BF48-60D852306858}"/>
                </a:ext>
              </a:extLst>
            </p:cNvPr>
            <p:cNvSpPr/>
            <p:nvPr/>
          </p:nvSpPr>
          <p:spPr>
            <a:xfrm>
              <a:off x="3951214" y="1648992"/>
              <a:ext cx="2711097" cy="31940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441BB40-3634-45DC-BB9E-768E6D2E0351}"/>
                </a:ext>
              </a:extLst>
            </p:cNvPr>
            <p:cNvSpPr/>
            <p:nvPr/>
          </p:nvSpPr>
          <p:spPr>
            <a:xfrm>
              <a:off x="6426424" y="1648550"/>
              <a:ext cx="3908812" cy="3194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3C6979B-A297-437F-968B-191BD670D30A}"/>
                </a:ext>
              </a:extLst>
            </p:cNvPr>
            <p:cNvSpPr/>
            <p:nvPr/>
          </p:nvSpPr>
          <p:spPr>
            <a:xfrm>
              <a:off x="1666918" y="1862223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تشغيل تحليل الترقية: تقدير عمل إعداد </a:t>
              </a:r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AX2012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EF54503-88F0-404B-A1C5-B995846D896C}"/>
                </a:ext>
              </a:extLst>
            </p:cNvPr>
            <p:cNvSpPr/>
            <p:nvPr/>
          </p:nvSpPr>
          <p:spPr>
            <a:xfrm>
              <a:off x="1666918" y="2886351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تشغيل ترقية الرموز: تقدير عمل ترقية الرموز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31344C-F050-4280-B309-C975459AAAAA}"/>
                </a:ext>
              </a:extLst>
            </p:cNvPr>
            <p:cNvSpPr/>
            <p:nvPr/>
          </p:nvSpPr>
          <p:spPr>
            <a:xfrm>
              <a:off x="1666918" y="3910479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4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نشر بيئة العرض التوضيحي في 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LCS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وتحليل الفروق/الملاءمة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240851B-5DCA-43B5-B39D-5B14A5EA1A52}"/>
                </a:ext>
              </a:extLst>
            </p:cNvPr>
            <p:cNvSpPr/>
            <p:nvPr/>
          </p:nvSpPr>
          <p:spPr>
            <a:xfrm>
              <a:off x="372438" y="2886351"/>
              <a:ext cx="863969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تسجيل الاشتراك في 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Lifecycle Services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906CA59-D600-4042-9323-1A688992D519}"/>
                </a:ext>
              </a:extLst>
            </p:cNvPr>
            <p:cNvSpPr/>
            <p:nvPr/>
          </p:nvSpPr>
          <p:spPr>
            <a:xfrm>
              <a:off x="3014667" y="2880001"/>
              <a:ext cx="795757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5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إنشاء خطة مشروع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343B040-8615-42AB-A2FF-73BD73C110EA}"/>
                </a:ext>
              </a:extLst>
            </p:cNvPr>
            <p:cNvSpPr/>
            <p:nvPr/>
          </p:nvSpPr>
          <p:spPr>
            <a:xfrm>
              <a:off x="4436468" y="1889457"/>
              <a:ext cx="783082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6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تنفيذ مهام إعداد </a:t>
              </a:r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AX2012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40D0FB6-41E9-4E90-BB32-EFE129DEEC2A}"/>
                </a:ext>
              </a:extLst>
            </p:cNvPr>
            <p:cNvSpPr/>
            <p:nvPr/>
          </p:nvSpPr>
          <p:spPr>
            <a:xfrm>
              <a:off x="4436468" y="2894528"/>
              <a:ext cx="783082" cy="693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7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تنفيذ ترقية الرموز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0D787E1-C9EE-4B95-BCDA-FF175056FF41}"/>
                </a:ext>
              </a:extLst>
            </p:cNvPr>
            <p:cNvSpPr/>
            <p:nvPr/>
          </p:nvSpPr>
          <p:spPr>
            <a:xfrm>
              <a:off x="4436468" y="3956509"/>
              <a:ext cx="783082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8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تطوير رمز جديد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B01CD61-CEA4-4EC7-B8BD-F7CF6D19ADA0}"/>
                </a:ext>
              </a:extLst>
            </p:cNvPr>
            <p:cNvSpPr/>
            <p:nvPr/>
          </p:nvSpPr>
          <p:spPr>
            <a:xfrm>
              <a:off x="5920123" y="2869128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9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ترقية البيانات في بيئة </a:t>
              </a:r>
              <a:r>
                <a:rPr lang="ar-SA" sz="9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التطوير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وتشغيل التحقق من صحة الترقية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50D6B10-49E5-423D-A729-AA22683606AA}"/>
                </a:ext>
              </a:extLst>
            </p:cNvPr>
            <p:cNvSpPr/>
            <p:nvPr/>
          </p:nvSpPr>
          <p:spPr>
            <a:xfrm>
              <a:off x="5920123" y="3948120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10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ترقية البيانات في </a:t>
              </a:r>
              <a:r>
                <a:rPr lang="ar-SA" sz="9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وضع الحماية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وتشغيل التحقق من صحة الترقية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1D633F2-AA7D-4F6A-A46B-DFC5811756CE}"/>
                </a:ext>
              </a:extLst>
            </p:cNvPr>
            <p:cNvSpPr/>
            <p:nvPr/>
          </p:nvSpPr>
          <p:spPr>
            <a:xfrm>
              <a:off x="7191734" y="2980126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11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الاختبار المرحلي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4D4724D-3B02-4361-A026-EB6B406CFBB7}"/>
                </a:ext>
              </a:extLst>
            </p:cNvPr>
            <p:cNvSpPr/>
            <p:nvPr/>
          </p:nvSpPr>
          <p:spPr>
            <a:xfrm>
              <a:off x="8295081" y="2970234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12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الخطة المرحلية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F5E3B555-BDCF-4377-A1C9-88BB53D01C04}"/>
                </a:ext>
              </a:extLst>
            </p:cNvPr>
            <p:cNvSpPr/>
            <p:nvPr/>
          </p:nvSpPr>
          <p:spPr>
            <a:xfrm>
              <a:off x="8295081" y="4071195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13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اجتياز اختبار وظيفي كامل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5989722-D79E-4DD4-97EA-352BA7B9D27F}"/>
                </a:ext>
              </a:extLst>
            </p:cNvPr>
            <p:cNvSpPr/>
            <p:nvPr/>
          </p:nvSpPr>
          <p:spPr>
            <a:xfrm>
              <a:off x="9379860" y="4081297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14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قائمة اختيار ما قبل العرض المباشر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AAA83C90-86E3-4379-8DBC-EB3F711A34E7}"/>
                </a:ext>
              </a:extLst>
            </p:cNvPr>
            <p:cNvSpPr/>
            <p:nvPr/>
          </p:nvSpPr>
          <p:spPr>
            <a:xfrm>
              <a:off x="10475548" y="4081297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15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العرض المباشر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D3B703FB-56F3-482D-921A-3C551B35A72F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1236407" y="3246015"/>
              <a:ext cx="4305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xmlns="" id="{9D53369E-57A0-495E-A628-7614AF848C65}"/>
                </a:ext>
              </a:extLst>
            </p:cNvPr>
            <p:cNvCxnSpPr>
              <a:cxnSpLocks/>
              <a:stCxn id="4" idx="1"/>
              <a:endCxn id="6" idx="1"/>
            </p:cNvCxnSpPr>
            <p:nvPr/>
          </p:nvCxnSpPr>
          <p:spPr>
            <a:xfrm rot="10800000" flipV="1">
              <a:off x="1666918" y="2221887"/>
              <a:ext cx="12700" cy="204825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xmlns="" id="{9E7A12A2-C40B-4E25-91C0-28ECDA1F44DC}"/>
                </a:ext>
              </a:extLst>
            </p:cNvPr>
            <p:cNvCxnSpPr>
              <a:cxnSpLocks/>
              <a:stCxn id="4" idx="3"/>
              <a:endCxn id="6" idx="3"/>
            </p:cNvCxnSpPr>
            <p:nvPr/>
          </p:nvCxnSpPr>
          <p:spPr>
            <a:xfrm>
              <a:off x="2666662" y="2221887"/>
              <a:ext cx="12700" cy="2048256"/>
            </a:xfrm>
            <a:prstGeom prst="bentConnector3">
              <a:avLst>
                <a:gd name="adj1" fmla="val 9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41D44CCF-2D84-42A5-AA21-8135B795DE69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2666662" y="3239665"/>
              <a:ext cx="348005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57850211-EF53-4B34-BAE1-374FB46CA0EA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810424" y="3239665"/>
              <a:ext cx="626044" cy="1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xmlns="" id="{4F6C0E87-E702-4D9B-8BBC-7F748FCF5F0E}"/>
                </a:ext>
              </a:extLst>
            </p:cNvPr>
            <p:cNvCxnSpPr>
              <a:cxnSpLocks/>
              <a:stCxn id="9" idx="1"/>
              <a:endCxn id="11" idx="1"/>
            </p:cNvCxnSpPr>
            <p:nvPr/>
          </p:nvCxnSpPr>
          <p:spPr>
            <a:xfrm rot="10800000" flipV="1">
              <a:off x="4436468" y="2249121"/>
              <a:ext cx="12700" cy="2067052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xmlns="" id="{1D827F64-0CEE-4F75-9E9A-7EB0967BFE2C}"/>
                </a:ext>
              </a:extLst>
            </p:cNvPr>
            <p:cNvCxnSpPr>
              <a:cxnSpLocks/>
              <a:stCxn id="9" idx="3"/>
              <a:endCxn id="11" idx="3"/>
            </p:cNvCxnSpPr>
            <p:nvPr/>
          </p:nvCxnSpPr>
          <p:spPr>
            <a:xfrm>
              <a:off x="5219550" y="2249121"/>
              <a:ext cx="12700" cy="206705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C28F7ED5-05E7-4C03-9DFD-4BADBBECDD4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219550" y="3241492"/>
              <a:ext cx="234950" cy="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DA6A4AAF-BE88-4BA2-A451-615465F1F68B}"/>
                </a:ext>
              </a:extLst>
            </p:cNvPr>
            <p:cNvCxnSpPr>
              <a:cxnSpLocks/>
            </p:cNvCxnSpPr>
            <p:nvPr/>
          </p:nvCxnSpPr>
          <p:spPr>
            <a:xfrm>
              <a:off x="5454500" y="3237355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AEF9D612-6952-467A-B6EB-68A4B96F345D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6419995" y="3588456"/>
              <a:ext cx="0" cy="35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549191BC-4B27-4EBB-8C79-94061ADA40DD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919867" y="3228792"/>
              <a:ext cx="271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2132D8B3-BC45-4448-8D09-4A3E92CCE2B0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7936793" y="3218900"/>
              <a:ext cx="358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4FF50DDB-79F9-448B-99E1-09F7FDAD89F1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8664397" y="3490037"/>
              <a:ext cx="0" cy="58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71224E0C-2BA0-4D12-84EF-6CEFAC2EC9F5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926294" y="4319861"/>
              <a:ext cx="1368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5DCBBEC2-6F0B-4A96-ADB6-9CD22F257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0361" y="4329963"/>
              <a:ext cx="343072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0EF8972B-C8CB-4921-9CFF-EAB952794D56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10118492" y="4329963"/>
              <a:ext cx="357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E1684E0D-6991-4A49-AF36-3BF027236111}"/>
                </a:ext>
              </a:extLst>
            </p:cNvPr>
            <p:cNvSpPr txBox="1"/>
            <p:nvPr/>
          </p:nvSpPr>
          <p:spPr>
            <a:xfrm>
              <a:off x="6469630" y="1677908"/>
              <a:ext cx="185419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التحقق من الصحة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A158A67-A3DA-4CAE-94DD-22B9ECFD1FBB}"/>
                </a:ext>
              </a:extLst>
            </p:cNvPr>
            <p:cNvSpPr txBox="1"/>
            <p:nvPr/>
          </p:nvSpPr>
          <p:spPr>
            <a:xfrm>
              <a:off x="3982708" y="1663961"/>
              <a:ext cx="185419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تنفيذ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CB49FDA-9153-41CD-BCBF-CF52BF2108AC}"/>
                </a:ext>
              </a:extLst>
            </p:cNvPr>
            <p:cNvSpPr txBox="1"/>
            <p:nvPr/>
          </p:nvSpPr>
          <p:spPr>
            <a:xfrm>
              <a:off x="1353056" y="1632858"/>
              <a:ext cx="1854198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تحليل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7AD2D9BE-72FF-430E-9519-9AC9133F536F}"/>
                </a:ext>
              </a:extLst>
            </p:cNvPr>
            <p:cNvSpPr txBox="1"/>
            <p:nvPr/>
          </p:nvSpPr>
          <p:spPr>
            <a:xfrm>
              <a:off x="309308" y="1325786"/>
              <a:ext cx="18541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التقييم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44C00A85-4351-473F-A7B4-18D8AA6E2083}"/>
                </a:ext>
              </a:extLst>
            </p:cNvPr>
            <p:cNvSpPr/>
            <p:nvPr/>
          </p:nvSpPr>
          <p:spPr>
            <a:xfrm>
              <a:off x="309308" y="1325786"/>
              <a:ext cx="3641906" cy="371611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F6440F57-7EEE-4032-A70A-18005ED7242E}"/>
                </a:ext>
              </a:extLst>
            </p:cNvPr>
            <p:cNvSpPr/>
            <p:nvPr/>
          </p:nvSpPr>
          <p:spPr>
            <a:xfrm>
              <a:off x="3957641" y="1325786"/>
              <a:ext cx="7468165" cy="371611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9D37EC7F-B7F1-43E2-ACFA-BC9656F4587C}"/>
                </a:ext>
              </a:extLst>
            </p:cNvPr>
            <p:cNvSpPr txBox="1"/>
            <p:nvPr/>
          </p:nvSpPr>
          <p:spPr>
            <a:xfrm>
              <a:off x="4091915" y="1358226"/>
              <a:ext cx="18541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تنفيذ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77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4971288" y="1459685"/>
            <a:ext cx="2687033" cy="3399206"/>
            <a:chOff x="4971288" y="1459685"/>
            <a:chExt cx="2687033" cy="33992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1382B36B-B5D7-466A-BF48-60D852306858}"/>
                </a:ext>
              </a:extLst>
            </p:cNvPr>
            <p:cNvSpPr/>
            <p:nvPr/>
          </p:nvSpPr>
          <p:spPr>
            <a:xfrm>
              <a:off x="4971288" y="1459685"/>
              <a:ext cx="2062987" cy="33992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343B040-8615-42AB-A2FF-73BD73C110EA}"/>
                </a:ext>
              </a:extLst>
            </p:cNvPr>
            <p:cNvSpPr/>
            <p:nvPr/>
          </p:nvSpPr>
          <p:spPr>
            <a:xfrm>
              <a:off x="5192268" y="1888744"/>
              <a:ext cx="783082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6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تنفيذ مهام إعداد </a:t>
              </a:r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AX2012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40D0FB6-41E9-4E90-BB32-EFE129DEEC2A}"/>
                </a:ext>
              </a:extLst>
            </p:cNvPr>
            <p:cNvSpPr/>
            <p:nvPr/>
          </p:nvSpPr>
          <p:spPr>
            <a:xfrm>
              <a:off x="5192268" y="2902204"/>
              <a:ext cx="783082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7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تنفيذ ترقية الرموز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0D787E1-C9EE-4B95-BCDA-FF175056FF41}"/>
                </a:ext>
              </a:extLst>
            </p:cNvPr>
            <p:cNvSpPr/>
            <p:nvPr/>
          </p:nvSpPr>
          <p:spPr>
            <a:xfrm>
              <a:off x="5192268" y="3955796"/>
              <a:ext cx="783082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8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تطوير رمز جديد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B01CD61-CEA4-4EC7-B8BD-F7CF6D19ADA0}"/>
                </a:ext>
              </a:extLst>
            </p:cNvPr>
            <p:cNvSpPr/>
            <p:nvPr/>
          </p:nvSpPr>
          <p:spPr>
            <a:xfrm>
              <a:off x="6658577" y="2902204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9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ترقية البيانات في بيئة </a:t>
              </a:r>
              <a:r>
                <a:rPr lang="ar-SA" sz="9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التطوير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وتشغيل التحقق من صحة الترقية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50D6B10-49E5-423D-A729-AA22683606AA}"/>
                </a:ext>
              </a:extLst>
            </p:cNvPr>
            <p:cNvSpPr/>
            <p:nvPr/>
          </p:nvSpPr>
          <p:spPr>
            <a:xfrm>
              <a:off x="6658577" y="3981196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10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ترقية البيانات في </a:t>
              </a:r>
              <a:r>
                <a:rPr lang="ar-SA" sz="9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وضع الحماية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وتشغيل التحقق من صحة الترقية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xmlns="" id="{1D827F64-0CEE-4F75-9E9A-7EB0967BFE2C}"/>
                </a:ext>
              </a:extLst>
            </p:cNvPr>
            <p:cNvCxnSpPr>
              <a:cxnSpLocks/>
              <a:stCxn id="9" idx="3"/>
              <a:endCxn id="11" idx="3"/>
            </p:cNvCxnSpPr>
            <p:nvPr/>
          </p:nvCxnSpPr>
          <p:spPr>
            <a:xfrm>
              <a:off x="5975350" y="2248408"/>
              <a:ext cx="12700" cy="206705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C28F7ED5-05E7-4C03-9DFD-4BADBBECDD4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975350" y="3261868"/>
              <a:ext cx="23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DA6A4AAF-BE88-4BA2-A451-615465F1F68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207473" y="3261868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AEF9D612-6952-467A-B6EB-68A4B96F345D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158449" y="3621532"/>
              <a:ext cx="0" cy="35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A158A67-A3DA-4CAE-94DD-22B9ECFD1FBB}"/>
                </a:ext>
              </a:extLst>
            </p:cNvPr>
            <p:cNvSpPr txBox="1"/>
            <p:nvPr/>
          </p:nvSpPr>
          <p:spPr>
            <a:xfrm>
              <a:off x="5054601" y="1471501"/>
              <a:ext cx="18541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تنفيذ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01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520872" y="2042833"/>
            <a:ext cx="5294057" cy="3194040"/>
            <a:chOff x="3520872" y="2042833"/>
            <a:chExt cx="5294057" cy="31940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24DB48C4-8209-4AA7-B4C7-216DDCC9C7F4}"/>
                </a:ext>
              </a:extLst>
            </p:cNvPr>
            <p:cNvSpPr/>
            <p:nvPr/>
          </p:nvSpPr>
          <p:spPr>
            <a:xfrm>
              <a:off x="4027173" y="2042833"/>
              <a:ext cx="3908812" cy="3194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ctr" rtl="1"/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25BD532-7CC0-4130-B3D4-775F90C258FB}"/>
                </a:ext>
              </a:extLst>
            </p:cNvPr>
            <p:cNvSpPr/>
            <p:nvPr/>
          </p:nvSpPr>
          <p:spPr>
            <a:xfrm>
              <a:off x="3520872" y="3263411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9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ترقية البيانات في بيئة </a:t>
              </a:r>
              <a:r>
                <a:rPr lang="ar-SA" sz="9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التطوير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وتشغيل التحقق من صحة الترقية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4D733DA-4D61-47F3-97EC-DA66B576C037}"/>
                </a:ext>
              </a:extLst>
            </p:cNvPr>
            <p:cNvSpPr/>
            <p:nvPr/>
          </p:nvSpPr>
          <p:spPr>
            <a:xfrm>
              <a:off x="3520872" y="4342403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10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ترقية البيانات في </a:t>
              </a:r>
              <a:r>
                <a:rPr lang="ar-SA" sz="9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وضع الحماية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وتشغيل التحقق من صحة الترقية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F1196E1-AD95-4833-94B3-AC9F0A6E2ABB}"/>
                </a:ext>
              </a:extLst>
            </p:cNvPr>
            <p:cNvSpPr/>
            <p:nvPr/>
          </p:nvSpPr>
          <p:spPr>
            <a:xfrm>
              <a:off x="4792483" y="3374409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11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الاختبار المرحلي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4CC540BF-97EB-48A4-B1CD-5E1840A78FD3}"/>
                </a:ext>
              </a:extLst>
            </p:cNvPr>
            <p:cNvSpPr/>
            <p:nvPr/>
          </p:nvSpPr>
          <p:spPr>
            <a:xfrm>
              <a:off x="5895830" y="3364517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12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الخطة المرحلية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4CD2C9E-156E-46B2-9ADF-13B0DB2D3164}"/>
                </a:ext>
              </a:extLst>
            </p:cNvPr>
            <p:cNvSpPr/>
            <p:nvPr/>
          </p:nvSpPr>
          <p:spPr>
            <a:xfrm>
              <a:off x="5895830" y="4465478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13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اجتياز اختبار وظيفي كامل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E6C976DC-457E-414C-90D4-91BA3B418538}"/>
                </a:ext>
              </a:extLst>
            </p:cNvPr>
            <p:cNvSpPr/>
            <p:nvPr/>
          </p:nvSpPr>
          <p:spPr>
            <a:xfrm>
              <a:off x="6980609" y="4475580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14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قائمة اختيار ما قبل العرض المباشر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DF190A2C-8864-4276-84EE-7C82F733CE2B}"/>
                </a:ext>
              </a:extLst>
            </p:cNvPr>
            <p:cNvSpPr/>
            <p:nvPr/>
          </p:nvSpPr>
          <p:spPr>
            <a:xfrm>
              <a:off x="8076297" y="4475580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1" anchor="ctr"/>
            <a:lstStyle/>
            <a:p>
              <a:pPr algn="ctr" rtl="1"/>
              <a:r>
                <a:rPr lang="" sz="9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15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العرض المباشر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F346FCEC-9ECB-4439-B279-8AB17D467831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4020744" y="3982739"/>
              <a:ext cx="0" cy="35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488AD110-3570-4E3A-8EFD-5406AE59291C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4520616" y="3623075"/>
              <a:ext cx="271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3D13F84A-EB4A-4FBA-96BB-464380530E75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537542" y="3613183"/>
              <a:ext cx="358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D3734802-9A08-47B3-86C1-5F0D6D28DFB9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265146" y="3884320"/>
              <a:ext cx="0" cy="58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FB2F5058-E7E6-4A6F-A50D-883D0703C760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527043" y="4714144"/>
              <a:ext cx="1368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5CAF74AD-288C-41B8-A45E-76DF86672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110" y="4724246"/>
              <a:ext cx="343072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3DAFD6E3-44F2-4A63-99A8-8D909ADBB798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7719241" y="4724246"/>
              <a:ext cx="357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BA6366B-D2CF-4F89-BE67-58F7DC640335}"/>
                </a:ext>
              </a:extLst>
            </p:cNvPr>
            <p:cNvSpPr txBox="1"/>
            <p:nvPr/>
          </p:nvSpPr>
          <p:spPr>
            <a:xfrm>
              <a:off x="4090293" y="2126987"/>
              <a:ext cx="1854198" cy="307777"/>
            </a:xfrm>
            <a:prstGeom prst="rect">
              <a:avLst/>
            </a:prstGeom>
            <a:noFill/>
          </p:spPr>
          <p:txBody>
            <a:bodyPr wrap="square" lIns="36000" rIns="36000" rtlCol="1">
              <a:spAutoFit/>
            </a:bodyPr>
            <a:lstStyle/>
            <a:p>
              <a:pPr algn="r" rtl="1"/>
              <a:r>
                <a:rPr lang="ar-SA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التحقق من الصحة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2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9B3E14891514CA589A2B20C1E5AEA" ma:contentTypeVersion="14" ma:contentTypeDescription="Create a new document." ma:contentTypeScope="" ma:versionID="c34e57c35b9a78b0b3af846df5d45b69">
  <xsd:schema xmlns:xsd="http://www.w3.org/2001/XMLSchema" xmlns:xs="http://www.w3.org/2001/XMLSchema" xmlns:p="http://schemas.microsoft.com/office/2006/metadata/properties" xmlns:ns1="http://schemas.microsoft.com/sharepoint/v3" xmlns:ns2="6fd25a3a-b5db-4c06-8b30-b7d922845082" xmlns:ns3="122541b4-18e1-44fa-96f4-57b4f42b153d" targetNamespace="http://schemas.microsoft.com/office/2006/metadata/properties" ma:root="true" ma:fieldsID="7e33bebb03b30a24c1cd401196f4092e" ns1:_="" ns2:_="" ns3:_="">
    <xsd:import namespace="http://schemas.microsoft.com/sharepoint/v3"/>
    <xsd:import namespace="6fd25a3a-b5db-4c06-8b30-b7d922845082"/>
    <xsd:import namespace="122541b4-18e1-44fa-96f4-57b4f42b15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5a3a-b5db-4c06-8b30-b7d922845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541b4-18e1-44fa-96f4-57b4f42b15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6fd25a3a-b5db-4c06-8b30-b7d9228450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A121B1-42F2-4CE1-8D84-1046333A2F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d25a3a-b5db-4c06-8b30-b7d922845082"/>
    <ds:schemaRef ds:uri="122541b4-18e1-44fa-96f4-57b4f42b15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2A49AB-68AB-428D-A534-26C57D7EABF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fd25a3a-b5db-4c06-8b30-b7d922845082"/>
  </ds:schemaRefs>
</ds:datastoreItem>
</file>

<file path=customXml/itemProps3.xml><?xml version="1.0" encoding="utf-8"?>
<ds:datastoreItem xmlns:ds="http://schemas.openxmlformats.org/officeDocument/2006/customXml" ds:itemID="{92097017-8740-479B-9AF1-ADAF3BEE3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280</Words>
  <Application>Microsoft Office PowerPoint</Application>
  <PresentationFormat>Widescreen</PresentationFormat>
  <Paragraphs>55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Cabrales Orozco</dc:creator>
  <cp:lastModifiedBy>Shang, Yan</cp:lastModifiedBy>
  <cp:revision>13</cp:revision>
  <dcterms:created xsi:type="dcterms:W3CDTF">2020-03-25T02:34:54Z</dcterms:created>
  <dcterms:modified xsi:type="dcterms:W3CDTF">2021-07-15T04:37:22Z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0x010100DD99B3E14891514CA589A2B20C1E5AEA</vt:lpwstr>
  </property>
</Properties>
</file>